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42"/>
  </p:notesMasterIdLst>
  <p:sldIdLst>
    <p:sldId id="1370" r:id="rId2"/>
    <p:sldId id="1539" r:id="rId3"/>
    <p:sldId id="1500" r:id="rId4"/>
    <p:sldId id="1530" r:id="rId5"/>
    <p:sldId id="1495" r:id="rId6"/>
    <p:sldId id="1484" r:id="rId7"/>
    <p:sldId id="1483" r:id="rId8"/>
    <p:sldId id="1476" r:id="rId9"/>
    <p:sldId id="1478" r:id="rId10"/>
    <p:sldId id="1467" r:id="rId11"/>
    <p:sldId id="1540" r:id="rId12"/>
    <p:sldId id="1487" r:id="rId13"/>
    <p:sldId id="1505" r:id="rId14"/>
    <p:sldId id="1503" r:id="rId15"/>
    <p:sldId id="1522" r:id="rId16"/>
    <p:sldId id="1481" r:id="rId17"/>
    <p:sldId id="1512" r:id="rId18"/>
    <p:sldId id="1527" r:id="rId19"/>
    <p:sldId id="1520" r:id="rId20"/>
    <p:sldId id="1507" r:id="rId21"/>
    <p:sldId id="1519" r:id="rId22"/>
    <p:sldId id="1518" r:id="rId23"/>
    <p:sldId id="1517" r:id="rId24"/>
    <p:sldId id="1529" r:id="rId25"/>
    <p:sldId id="1516" r:id="rId26"/>
    <p:sldId id="1468" r:id="rId27"/>
    <p:sldId id="1469" r:id="rId28"/>
    <p:sldId id="1472" r:id="rId29"/>
    <p:sldId id="1536" r:id="rId30"/>
    <p:sldId id="1528" r:id="rId31"/>
    <p:sldId id="1494" r:id="rId32"/>
    <p:sldId id="1499" r:id="rId33"/>
    <p:sldId id="1502" r:id="rId34"/>
    <p:sldId id="1506" r:id="rId35"/>
    <p:sldId id="1531" r:id="rId36"/>
    <p:sldId id="1534" r:id="rId37"/>
    <p:sldId id="1535" r:id="rId38"/>
    <p:sldId id="1532" r:id="rId39"/>
    <p:sldId id="1533" r:id="rId40"/>
    <p:sldId id="149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AND INDUSTRY - SAMEEL" id="{E96D2B54-DC14-462B-9268-57E931495334}">
          <p14:sldIdLst>
            <p14:sldId id="1370"/>
            <p14:sldId id="1539"/>
            <p14:sldId id="1500"/>
            <p14:sldId id="1530"/>
            <p14:sldId id="1495"/>
            <p14:sldId id="1484"/>
            <p14:sldId id="1483"/>
            <p14:sldId id="1476"/>
            <p14:sldId id="1478"/>
          </p14:sldIdLst>
        </p14:section>
        <p14:section name="THE SOLUTION - BELLA" id="{BDA3E468-C7A5-3B44-82E7-0E649D31AFC3}">
          <p14:sldIdLst>
            <p14:sldId id="1467"/>
            <p14:sldId id="1540"/>
            <p14:sldId id="1487"/>
            <p14:sldId id="1505"/>
            <p14:sldId id="1503"/>
            <p14:sldId id="1522"/>
            <p14:sldId id="1481"/>
            <p14:sldId id="1512"/>
            <p14:sldId id="1527"/>
          </p14:sldIdLst>
        </p14:section>
        <p14:section name="GO TO MARKET - ABBEY" id="{30666EB1-9117-E240-9077-9B7471B0D3AC}">
          <p14:sldIdLst>
            <p14:sldId id="1520"/>
            <p14:sldId id="1507"/>
            <p14:sldId id="1519"/>
            <p14:sldId id="1518"/>
            <p14:sldId id="1517"/>
          </p14:sldIdLst>
        </p14:section>
        <p14:section name="FINANCES - MATT" id="{DA5D75D5-99A1-D94F-9540-3ED20AAE56EA}">
          <p14:sldIdLst>
            <p14:sldId id="1529"/>
            <p14:sldId id="1516"/>
            <p14:sldId id="1468"/>
            <p14:sldId id="1469"/>
            <p14:sldId id="1472"/>
            <p14:sldId id="1536"/>
            <p14:sldId id="1528"/>
          </p14:sldIdLst>
        </p14:section>
        <p14:section name="APPENDIX" id="{459B8963-284C-4C3F-A869-BFF32A3A3F55}">
          <p14:sldIdLst>
            <p14:sldId id="1494"/>
            <p14:sldId id="1499"/>
            <p14:sldId id="1502"/>
            <p14:sldId id="1506"/>
            <p14:sldId id="1531"/>
            <p14:sldId id="1534"/>
            <p14:sldId id="1535"/>
            <p14:sldId id="1532"/>
            <p14:sldId id="1533"/>
            <p14:sldId id="149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A6FC06-8E36-4701-2891-D0EFE05AAF39}" name="Tess Fenwick" initials="TF" userId="S::n10700099@qut.edu.au::77e46ccc-acbb-4818-b898-49ae661e44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F4D6E0"/>
    <a:srgbClr val="FAEAFC"/>
    <a:srgbClr val="C53562"/>
    <a:srgbClr val="F29B49"/>
    <a:srgbClr val="000000"/>
    <a:srgbClr val="001D35"/>
    <a:srgbClr val="C63562"/>
    <a:srgbClr val="C63563"/>
    <a:srgbClr val="D66C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FDC1CE-0AEF-0FCC-8398-081616B1D6FF}" v="22" dt="2025-04-30T01:48:57.5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Fernando" userId="S::n11550252@qut.edu.au::5a6a9c8f-cf4a-47ae-911b-d53915674c7d" providerId="AD" clId="Web-{E5EF1E3A-6B94-450B-0901-67CD634C9A71}"/>
    <pc:docChg chg="modSld">
      <pc:chgData name="Isabella Fernando" userId="S::n11550252@qut.edu.au::5a6a9c8f-cf4a-47ae-911b-d53915674c7d" providerId="AD" clId="Web-{E5EF1E3A-6B94-450B-0901-67CD634C9A71}" dt="2025-02-22T16:40:04.463" v="17"/>
      <pc:docMkLst>
        <pc:docMk/>
      </pc:docMkLst>
      <pc:sldChg chg="addSp delSp modSp">
        <pc:chgData name="Isabella Fernando" userId="S::n11550252@qut.edu.au::5a6a9c8f-cf4a-47ae-911b-d53915674c7d" providerId="AD" clId="Web-{E5EF1E3A-6B94-450B-0901-67CD634C9A71}" dt="2025-02-22T16:40:04.463" v="17"/>
        <pc:sldMkLst>
          <pc:docMk/>
          <pc:sldMk cId="252882680" sldId="1505"/>
        </pc:sldMkLst>
        <pc:spChg chg="add del mod">
          <ac:chgData name="Isabella Fernando" userId="S::n11550252@qut.edu.au::5a6a9c8f-cf4a-47ae-911b-d53915674c7d" providerId="AD" clId="Web-{E5EF1E3A-6B94-450B-0901-67CD634C9A71}" dt="2025-02-22T16:40:04.463" v="17"/>
          <ac:spMkLst>
            <pc:docMk/>
            <pc:sldMk cId="252882680" sldId="1505"/>
            <ac:spMk id="3" creationId="{68563B7B-1514-EF74-77EA-D337E4A88777}"/>
          </ac:spMkLst>
        </pc:spChg>
      </pc:sldChg>
    </pc:docChg>
  </pc:docChgLst>
  <pc:docChgLst>
    <pc:chgData name="Matthew Huehne" userId="29a7055c-8773-4aca-ba73-b849e7555063" providerId="ADAL" clId="{15A6E4E3-A13E-294D-BAB1-C8A926A95D32}"/>
    <pc:docChg chg="undo redo custSel addSld delSld modSld sldOrd modMainMaster addSection modSection">
      <pc:chgData name="Matthew Huehne" userId="29a7055c-8773-4aca-ba73-b849e7555063" providerId="ADAL" clId="{15A6E4E3-A13E-294D-BAB1-C8A926A95D32}" dt="2025-02-21T20:19:43.815" v="3324" actId="20577"/>
      <pc:docMkLst>
        <pc:docMk/>
      </pc:docMkLst>
      <pc:sldChg chg="addSp">
        <pc:chgData name="Matthew Huehne" userId="29a7055c-8773-4aca-ba73-b849e7555063" providerId="ADAL" clId="{15A6E4E3-A13E-294D-BAB1-C8A926A95D32}" dt="2025-02-21T09:02:53.518" v="829"/>
        <pc:sldMkLst>
          <pc:docMk/>
          <pc:sldMk cId="2485722412" sldId="1370"/>
        </pc:sldMkLst>
        <pc:picChg chg="add">
          <ac:chgData name="Matthew Huehne" userId="29a7055c-8773-4aca-ba73-b849e7555063" providerId="ADAL" clId="{15A6E4E3-A13E-294D-BAB1-C8A926A95D32}" dt="2025-02-21T09:02:53.518" v="829"/>
          <ac:picMkLst>
            <pc:docMk/>
            <pc:sldMk cId="2485722412" sldId="1370"/>
            <ac:picMk id="6" creationId="{AB6A0080-C735-D9E3-4818-E6D3E4BA14F3}"/>
          </ac:picMkLst>
        </pc:picChg>
      </pc:sldChg>
      <pc:sldChg chg="addSp delSp mod">
        <pc:chgData name="Matthew Huehne" userId="29a7055c-8773-4aca-ba73-b849e7555063" providerId="ADAL" clId="{15A6E4E3-A13E-294D-BAB1-C8A926A95D32}" dt="2025-02-21T01:59:13.790" v="16" actId="21"/>
        <pc:sldMkLst>
          <pc:docMk/>
          <pc:sldMk cId="3281257828" sldId="1380"/>
        </pc:sldMkLst>
        <pc:spChg chg="add del">
          <ac:chgData name="Matthew Huehne" userId="29a7055c-8773-4aca-ba73-b849e7555063" providerId="ADAL" clId="{15A6E4E3-A13E-294D-BAB1-C8A926A95D32}" dt="2025-02-21T01:59:13.790" v="16" actId="21"/>
          <ac:spMkLst>
            <pc:docMk/>
            <pc:sldMk cId="3281257828" sldId="1380"/>
            <ac:spMk id="3" creationId="{7B83A29E-C317-A1D6-68C8-46237F631265}"/>
          </ac:spMkLst>
        </pc:spChg>
      </pc:sldChg>
      <pc:sldChg chg="ord">
        <pc:chgData name="Matthew Huehne" userId="29a7055c-8773-4aca-ba73-b849e7555063" providerId="ADAL" clId="{15A6E4E3-A13E-294D-BAB1-C8A926A95D32}" dt="2025-02-21T08:01:06.412" v="517" actId="20578"/>
        <pc:sldMkLst>
          <pc:docMk/>
          <pc:sldMk cId="961532889" sldId="1424"/>
        </pc:sldMkLst>
      </pc:sldChg>
      <pc:sldChg chg="new del">
        <pc:chgData name="Matthew Huehne" userId="29a7055c-8773-4aca-ba73-b849e7555063" providerId="ADAL" clId="{15A6E4E3-A13E-294D-BAB1-C8A926A95D32}" dt="2025-02-21T01:56:48.376" v="1" actId="2696"/>
        <pc:sldMkLst>
          <pc:docMk/>
          <pc:sldMk cId="2138476139" sldId="1467"/>
        </pc:sldMkLst>
      </pc:sldChg>
      <pc:sldChg chg="delSp modSp add mod">
        <pc:chgData name="Matthew Huehne" userId="29a7055c-8773-4aca-ba73-b849e7555063" providerId="ADAL" clId="{15A6E4E3-A13E-294D-BAB1-C8A926A95D32}" dt="2025-02-21T01:56:55.321" v="5" actId="478"/>
        <pc:sldMkLst>
          <pc:docMk/>
          <pc:sldMk cId="3572124105" sldId="1467"/>
        </pc:sldMkLst>
        <pc:spChg chg="mod">
          <ac:chgData name="Matthew Huehne" userId="29a7055c-8773-4aca-ba73-b849e7555063" providerId="ADAL" clId="{15A6E4E3-A13E-294D-BAB1-C8A926A95D32}" dt="2025-02-21T01:56:52.838" v="4" actId="1076"/>
          <ac:spMkLst>
            <pc:docMk/>
            <pc:sldMk cId="3572124105" sldId="1467"/>
            <ac:spMk id="5" creationId="{B2350A14-7609-6DC9-E59C-6F2C2814D33C}"/>
          </ac:spMkLst>
        </pc:spChg>
        <pc:spChg chg="del">
          <ac:chgData name="Matthew Huehne" userId="29a7055c-8773-4aca-ba73-b849e7555063" providerId="ADAL" clId="{15A6E4E3-A13E-294D-BAB1-C8A926A95D32}" dt="2025-02-21T01:56:55.321" v="5" actId="478"/>
          <ac:spMkLst>
            <pc:docMk/>
            <pc:sldMk cId="3572124105" sldId="1467"/>
            <ac:spMk id="9" creationId="{0A4DD932-5757-31B4-8F1E-51388F8DB4C8}"/>
          </ac:spMkLst>
        </pc:spChg>
        <pc:spChg chg="del">
          <ac:chgData name="Matthew Huehne" userId="29a7055c-8773-4aca-ba73-b849e7555063" providerId="ADAL" clId="{15A6E4E3-A13E-294D-BAB1-C8A926A95D32}" dt="2025-02-21T01:56:55.321" v="5" actId="478"/>
          <ac:spMkLst>
            <pc:docMk/>
            <pc:sldMk cId="3572124105" sldId="1467"/>
            <ac:spMk id="16" creationId="{B7A289FA-1ADB-1232-A7D4-A533EF383D91}"/>
          </ac:spMkLst>
        </pc:spChg>
        <pc:spChg chg="del">
          <ac:chgData name="Matthew Huehne" userId="29a7055c-8773-4aca-ba73-b849e7555063" providerId="ADAL" clId="{15A6E4E3-A13E-294D-BAB1-C8A926A95D32}" dt="2025-02-21T01:56:55.321" v="5" actId="478"/>
          <ac:spMkLst>
            <pc:docMk/>
            <pc:sldMk cId="3572124105" sldId="1467"/>
            <ac:spMk id="21" creationId="{E34F7484-6AD0-984E-93F3-412D15BE5D92}"/>
          </ac:spMkLst>
        </pc:spChg>
        <pc:spChg chg="del">
          <ac:chgData name="Matthew Huehne" userId="29a7055c-8773-4aca-ba73-b849e7555063" providerId="ADAL" clId="{15A6E4E3-A13E-294D-BAB1-C8A926A95D32}" dt="2025-02-21T01:56:55.321" v="5" actId="478"/>
          <ac:spMkLst>
            <pc:docMk/>
            <pc:sldMk cId="3572124105" sldId="1467"/>
            <ac:spMk id="22" creationId="{0EA1D714-D4F0-A4FE-1A6C-CD98E1009502}"/>
          </ac:spMkLst>
        </pc:spChg>
        <pc:spChg chg="del">
          <ac:chgData name="Matthew Huehne" userId="29a7055c-8773-4aca-ba73-b849e7555063" providerId="ADAL" clId="{15A6E4E3-A13E-294D-BAB1-C8A926A95D32}" dt="2025-02-21T01:56:55.321" v="5" actId="478"/>
          <ac:spMkLst>
            <pc:docMk/>
            <pc:sldMk cId="3572124105" sldId="1467"/>
            <ac:spMk id="23" creationId="{74B5FC4D-B2BC-AAA8-6EE5-BF567180288C}"/>
          </ac:spMkLst>
        </pc:spChg>
        <pc:spChg chg="del">
          <ac:chgData name="Matthew Huehne" userId="29a7055c-8773-4aca-ba73-b849e7555063" providerId="ADAL" clId="{15A6E4E3-A13E-294D-BAB1-C8A926A95D32}" dt="2025-02-21T01:56:55.321" v="5" actId="478"/>
          <ac:spMkLst>
            <pc:docMk/>
            <pc:sldMk cId="3572124105" sldId="1467"/>
            <ac:spMk id="24" creationId="{CE8565F9-145A-CF9A-8631-D7730270B470}"/>
          </ac:spMkLst>
        </pc:spChg>
        <pc:picChg chg="del">
          <ac:chgData name="Matthew Huehne" userId="29a7055c-8773-4aca-ba73-b849e7555063" providerId="ADAL" clId="{15A6E4E3-A13E-294D-BAB1-C8A926A95D32}" dt="2025-02-21T01:56:55.321" v="5" actId="478"/>
          <ac:picMkLst>
            <pc:docMk/>
            <pc:sldMk cId="3572124105" sldId="1467"/>
            <ac:picMk id="18" creationId="{68665FE5-CB9E-256B-A5D2-4BE971670604}"/>
          </ac:picMkLst>
        </pc:picChg>
        <pc:picChg chg="del">
          <ac:chgData name="Matthew Huehne" userId="29a7055c-8773-4aca-ba73-b849e7555063" providerId="ADAL" clId="{15A6E4E3-A13E-294D-BAB1-C8A926A95D32}" dt="2025-02-21T01:56:55.321" v="5" actId="478"/>
          <ac:picMkLst>
            <pc:docMk/>
            <pc:sldMk cId="3572124105" sldId="1467"/>
            <ac:picMk id="26" creationId="{40E9DFF4-C5FF-DE8E-88AA-54596A492616}"/>
          </ac:picMkLst>
        </pc:picChg>
        <pc:picChg chg="del">
          <ac:chgData name="Matthew Huehne" userId="29a7055c-8773-4aca-ba73-b849e7555063" providerId="ADAL" clId="{15A6E4E3-A13E-294D-BAB1-C8A926A95D32}" dt="2025-02-21T01:56:55.321" v="5" actId="478"/>
          <ac:picMkLst>
            <pc:docMk/>
            <pc:sldMk cId="3572124105" sldId="1467"/>
            <ac:picMk id="28" creationId="{4514EF27-5366-728B-DB5E-D9DF2B453100}"/>
          </ac:picMkLst>
        </pc:picChg>
        <pc:picChg chg="del">
          <ac:chgData name="Matthew Huehne" userId="29a7055c-8773-4aca-ba73-b849e7555063" providerId="ADAL" clId="{15A6E4E3-A13E-294D-BAB1-C8A926A95D32}" dt="2025-02-21T01:56:55.321" v="5" actId="478"/>
          <ac:picMkLst>
            <pc:docMk/>
            <pc:sldMk cId="3572124105" sldId="1467"/>
            <ac:picMk id="32" creationId="{7F340092-AEBD-D5ED-3B3B-2B7A998E8676}"/>
          </ac:picMkLst>
        </pc:picChg>
      </pc:sldChg>
      <pc:sldChg chg="addSp delSp modSp add mod">
        <pc:chgData name="Matthew Huehne" userId="29a7055c-8773-4aca-ba73-b849e7555063" providerId="ADAL" clId="{15A6E4E3-A13E-294D-BAB1-C8A926A95D32}" dt="2025-02-21T19:16:20.090" v="3100" actId="1076"/>
        <pc:sldMkLst>
          <pc:docMk/>
          <pc:sldMk cId="748310693" sldId="1468"/>
        </pc:sldMkLst>
        <pc:spChg chg="add mod">
          <ac:chgData name="Matthew Huehne" userId="29a7055c-8773-4aca-ba73-b849e7555063" providerId="ADAL" clId="{15A6E4E3-A13E-294D-BAB1-C8A926A95D32}" dt="2025-02-21T01:59:29.714" v="19"/>
          <ac:spMkLst>
            <pc:docMk/>
            <pc:sldMk cId="748310693" sldId="1468"/>
            <ac:spMk id="2" creationId="{112075B5-E027-DF8C-8C49-5D1D6701E196}"/>
          </ac:spMkLst>
        </pc:spChg>
        <pc:spChg chg="add del mod">
          <ac:chgData name="Matthew Huehne" userId="29a7055c-8773-4aca-ba73-b849e7555063" providerId="ADAL" clId="{15A6E4E3-A13E-294D-BAB1-C8A926A95D32}" dt="2025-02-21T10:28:17.144" v="1444" actId="478"/>
          <ac:spMkLst>
            <pc:docMk/>
            <pc:sldMk cId="748310693" sldId="1468"/>
            <ac:spMk id="3" creationId="{ACF88F66-A484-EAEA-CD19-9DDD262A73E9}"/>
          </ac:spMkLst>
        </pc:spChg>
        <pc:spChg chg="add mod">
          <ac:chgData name="Matthew Huehne" userId="29a7055c-8773-4aca-ba73-b849e7555063" providerId="ADAL" clId="{15A6E4E3-A13E-294D-BAB1-C8A926A95D32}" dt="2025-02-21T12:43:23.618" v="2330" actId="1037"/>
          <ac:spMkLst>
            <pc:docMk/>
            <pc:sldMk cId="748310693" sldId="1468"/>
            <ac:spMk id="4" creationId="{E65E7203-ED91-1A8E-46E4-E60608A50909}"/>
          </ac:spMkLst>
        </pc:spChg>
        <pc:spChg chg="mod">
          <ac:chgData name="Matthew Huehne" userId="29a7055c-8773-4aca-ba73-b849e7555063" providerId="ADAL" clId="{15A6E4E3-A13E-294D-BAB1-C8A926A95D32}" dt="2025-02-21T18:52:00.480" v="2875" actId="113"/>
          <ac:spMkLst>
            <pc:docMk/>
            <pc:sldMk cId="748310693" sldId="1468"/>
            <ac:spMk id="5" creationId="{90D238A4-73C4-7770-2452-1AE9A708EC03}"/>
          </ac:spMkLst>
        </pc:spChg>
        <pc:spChg chg="mod">
          <ac:chgData name="Matthew Huehne" userId="29a7055c-8773-4aca-ba73-b849e7555063" providerId="ADAL" clId="{15A6E4E3-A13E-294D-BAB1-C8A926A95D32}" dt="2025-02-21T19:16:20.090" v="3100" actId="1076"/>
          <ac:spMkLst>
            <pc:docMk/>
            <pc:sldMk cId="748310693" sldId="1468"/>
            <ac:spMk id="7" creationId="{30ADC52D-9123-C8B5-F349-0BC138E56C3A}"/>
          </ac:spMkLst>
        </pc:spChg>
        <pc:spChg chg="del">
          <ac:chgData name="Matthew Huehne" userId="29a7055c-8773-4aca-ba73-b849e7555063" providerId="ADAL" clId="{15A6E4E3-A13E-294D-BAB1-C8A926A95D32}" dt="2025-02-21T10:31:03.976" v="1463" actId="478"/>
          <ac:spMkLst>
            <pc:docMk/>
            <pc:sldMk cId="748310693" sldId="1468"/>
            <ac:spMk id="8" creationId="{BE46FEBB-084E-2A48-2863-D494066B1581}"/>
          </ac:spMkLst>
        </pc:spChg>
        <pc:spChg chg="del">
          <ac:chgData name="Matthew Huehne" userId="29a7055c-8773-4aca-ba73-b849e7555063" providerId="ADAL" clId="{15A6E4E3-A13E-294D-BAB1-C8A926A95D32}" dt="2025-02-21T01:59:24.486" v="18" actId="478"/>
          <ac:spMkLst>
            <pc:docMk/>
            <pc:sldMk cId="748310693" sldId="1468"/>
            <ac:spMk id="9" creationId="{1F965F64-B3A4-AC4A-6861-0A71E6B80C94}"/>
          </ac:spMkLst>
        </pc:spChg>
        <pc:spChg chg="add mod">
          <ac:chgData name="Matthew Huehne" userId="29a7055c-8773-4aca-ba73-b849e7555063" providerId="ADAL" clId="{15A6E4E3-A13E-294D-BAB1-C8A926A95D32}" dt="2025-02-21T12:43:23.618" v="2330" actId="1037"/>
          <ac:spMkLst>
            <pc:docMk/>
            <pc:sldMk cId="748310693" sldId="1468"/>
            <ac:spMk id="9" creationId="{6B0AD243-636B-CE67-67AD-6DAA9E925F15}"/>
          </ac:spMkLst>
        </pc:spChg>
        <pc:spChg chg="add mod">
          <ac:chgData name="Matthew Huehne" userId="29a7055c-8773-4aca-ba73-b849e7555063" providerId="ADAL" clId="{15A6E4E3-A13E-294D-BAB1-C8A926A95D32}" dt="2025-02-21T12:43:23.618" v="2330" actId="1037"/>
          <ac:spMkLst>
            <pc:docMk/>
            <pc:sldMk cId="748310693" sldId="1468"/>
            <ac:spMk id="10" creationId="{832F7425-308A-642F-C0C3-C21B451E39D0}"/>
          </ac:spMkLst>
        </pc:spChg>
        <pc:spChg chg="add mod">
          <ac:chgData name="Matthew Huehne" userId="29a7055c-8773-4aca-ba73-b849e7555063" providerId="ADAL" clId="{15A6E4E3-A13E-294D-BAB1-C8A926A95D32}" dt="2025-02-21T12:43:23.618" v="2330" actId="1037"/>
          <ac:spMkLst>
            <pc:docMk/>
            <pc:sldMk cId="748310693" sldId="1468"/>
            <ac:spMk id="13" creationId="{981307C4-8609-E29C-9F06-AEA77EA043FF}"/>
          </ac:spMkLst>
        </pc:spChg>
        <pc:spChg chg="add mod">
          <ac:chgData name="Matthew Huehne" userId="29a7055c-8773-4aca-ba73-b849e7555063" providerId="ADAL" clId="{15A6E4E3-A13E-294D-BAB1-C8A926A95D32}" dt="2025-02-21T12:43:13.850" v="2313"/>
          <ac:spMkLst>
            <pc:docMk/>
            <pc:sldMk cId="748310693" sldId="1468"/>
            <ac:spMk id="14" creationId="{9EFA4C36-E1A9-527E-5344-33513AC9411C}"/>
          </ac:spMkLst>
        </pc:spChg>
        <pc:spChg chg="del">
          <ac:chgData name="Matthew Huehne" userId="29a7055c-8773-4aca-ba73-b849e7555063" providerId="ADAL" clId="{15A6E4E3-A13E-294D-BAB1-C8A926A95D32}" dt="2025-02-21T01:59:24.486" v="18" actId="478"/>
          <ac:spMkLst>
            <pc:docMk/>
            <pc:sldMk cId="748310693" sldId="1468"/>
            <ac:spMk id="16" creationId="{3035AEBA-D9CC-A859-DBE4-F4ADCF7E3E06}"/>
          </ac:spMkLst>
        </pc:spChg>
        <pc:spChg chg="del">
          <ac:chgData name="Matthew Huehne" userId="29a7055c-8773-4aca-ba73-b849e7555063" providerId="ADAL" clId="{15A6E4E3-A13E-294D-BAB1-C8A926A95D32}" dt="2025-02-21T01:59:24.486" v="18" actId="478"/>
          <ac:spMkLst>
            <pc:docMk/>
            <pc:sldMk cId="748310693" sldId="1468"/>
            <ac:spMk id="21" creationId="{010DDCBD-AD90-28D1-B8DE-F915F7BCC460}"/>
          </ac:spMkLst>
        </pc:spChg>
        <pc:spChg chg="del">
          <ac:chgData name="Matthew Huehne" userId="29a7055c-8773-4aca-ba73-b849e7555063" providerId="ADAL" clId="{15A6E4E3-A13E-294D-BAB1-C8A926A95D32}" dt="2025-02-21T01:59:24.486" v="18" actId="478"/>
          <ac:spMkLst>
            <pc:docMk/>
            <pc:sldMk cId="748310693" sldId="1468"/>
            <ac:spMk id="22" creationId="{9856990B-24DB-FFC2-9FAB-D3F6C14A563B}"/>
          </ac:spMkLst>
        </pc:spChg>
        <pc:spChg chg="del">
          <ac:chgData name="Matthew Huehne" userId="29a7055c-8773-4aca-ba73-b849e7555063" providerId="ADAL" clId="{15A6E4E3-A13E-294D-BAB1-C8A926A95D32}" dt="2025-02-21T01:59:24.486" v="18" actId="478"/>
          <ac:spMkLst>
            <pc:docMk/>
            <pc:sldMk cId="748310693" sldId="1468"/>
            <ac:spMk id="23" creationId="{DDCDA5A3-CEB6-A5A9-0597-DCB9E5223711}"/>
          </ac:spMkLst>
        </pc:spChg>
        <pc:spChg chg="del">
          <ac:chgData name="Matthew Huehne" userId="29a7055c-8773-4aca-ba73-b849e7555063" providerId="ADAL" clId="{15A6E4E3-A13E-294D-BAB1-C8A926A95D32}" dt="2025-02-21T01:59:24.486" v="18" actId="478"/>
          <ac:spMkLst>
            <pc:docMk/>
            <pc:sldMk cId="748310693" sldId="1468"/>
            <ac:spMk id="24" creationId="{6EBD025F-1685-20CC-83A4-F0AC4D2A5515}"/>
          </ac:spMkLst>
        </pc:spChg>
        <pc:graphicFrameChg chg="add mod">
          <ac:chgData name="Matthew Huehne" userId="29a7055c-8773-4aca-ba73-b849e7555063" providerId="ADAL" clId="{15A6E4E3-A13E-294D-BAB1-C8A926A95D32}" dt="2025-02-21T12:43:23.618" v="2330" actId="1037"/>
          <ac:graphicFrameMkLst>
            <pc:docMk/>
            <pc:sldMk cId="748310693" sldId="1468"/>
            <ac:graphicFrameMk id="2" creationId="{BE8F0EF7-E37F-CC0A-64E1-14427E6BD95A}"/>
          </ac:graphicFrameMkLst>
        </pc:graphicFrameChg>
        <pc:graphicFrameChg chg="add mod modGraphic">
          <ac:chgData name="Matthew Huehne" userId="29a7055c-8773-4aca-ba73-b849e7555063" providerId="ADAL" clId="{15A6E4E3-A13E-294D-BAB1-C8A926A95D32}" dt="2025-02-21T12:43:23.618" v="2330" actId="1037"/>
          <ac:graphicFrameMkLst>
            <pc:docMk/>
            <pc:sldMk cId="748310693" sldId="1468"/>
            <ac:graphicFrameMk id="3" creationId="{68FF7C28-237E-AD1B-8461-B16A5D885585}"/>
          </ac:graphicFrameMkLst>
        </pc:graphicFrameChg>
        <pc:graphicFrameChg chg="add del mod">
          <ac:chgData name="Matthew Huehne" userId="29a7055c-8773-4aca-ba73-b849e7555063" providerId="ADAL" clId="{15A6E4E3-A13E-294D-BAB1-C8A926A95D32}" dt="2025-02-21T10:49:40.916" v="1538" actId="478"/>
          <ac:graphicFrameMkLst>
            <pc:docMk/>
            <pc:sldMk cId="748310693" sldId="1468"/>
            <ac:graphicFrameMk id="7" creationId="{DF17BB0B-64BE-C0E3-2A3D-C3BD37F476B0}"/>
          </ac:graphicFrameMkLst>
        </pc:graphicFrameChg>
        <pc:picChg chg="del">
          <ac:chgData name="Matthew Huehne" userId="29a7055c-8773-4aca-ba73-b849e7555063" providerId="ADAL" clId="{15A6E4E3-A13E-294D-BAB1-C8A926A95D32}" dt="2025-02-21T01:59:24.486" v="18" actId="478"/>
          <ac:picMkLst>
            <pc:docMk/>
            <pc:sldMk cId="748310693" sldId="1468"/>
            <ac:picMk id="18" creationId="{DC614CF7-849B-F568-58F9-26DE3F047A2A}"/>
          </ac:picMkLst>
        </pc:picChg>
        <pc:picChg chg="del">
          <ac:chgData name="Matthew Huehne" userId="29a7055c-8773-4aca-ba73-b849e7555063" providerId="ADAL" clId="{15A6E4E3-A13E-294D-BAB1-C8A926A95D32}" dt="2025-02-21T01:59:24.486" v="18" actId="478"/>
          <ac:picMkLst>
            <pc:docMk/>
            <pc:sldMk cId="748310693" sldId="1468"/>
            <ac:picMk id="20" creationId="{32A2A18C-23BB-9363-A903-96ACD62E1776}"/>
          </ac:picMkLst>
        </pc:picChg>
        <pc:picChg chg="del">
          <ac:chgData name="Matthew Huehne" userId="29a7055c-8773-4aca-ba73-b849e7555063" providerId="ADAL" clId="{15A6E4E3-A13E-294D-BAB1-C8A926A95D32}" dt="2025-02-21T01:59:24.486" v="18" actId="478"/>
          <ac:picMkLst>
            <pc:docMk/>
            <pc:sldMk cId="748310693" sldId="1468"/>
            <ac:picMk id="28" creationId="{9AEAD467-3C55-924C-5DD0-67362114F9D1}"/>
          </ac:picMkLst>
        </pc:picChg>
        <pc:picChg chg="del">
          <ac:chgData name="Matthew Huehne" userId="29a7055c-8773-4aca-ba73-b849e7555063" providerId="ADAL" clId="{15A6E4E3-A13E-294D-BAB1-C8A926A95D32}" dt="2025-02-21T01:59:24.486" v="18" actId="478"/>
          <ac:picMkLst>
            <pc:docMk/>
            <pc:sldMk cId="748310693" sldId="1468"/>
            <ac:picMk id="32" creationId="{11F3AD17-B1D2-834D-4CC7-DB62AF91B820}"/>
          </ac:picMkLst>
        </pc:picChg>
        <pc:cxnChg chg="add mod">
          <ac:chgData name="Matthew Huehne" userId="29a7055c-8773-4aca-ba73-b849e7555063" providerId="ADAL" clId="{15A6E4E3-A13E-294D-BAB1-C8A926A95D32}" dt="2025-02-21T12:43:23.618" v="2330" actId="1037"/>
          <ac:cxnSpMkLst>
            <pc:docMk/>
            <pc:sldMk cId="748310693" sldId="1468"/>
            <ac:cxnSpMk id="6" creationId="{772F4BAA-B435-B90D-379E-7993C559454C}"/>
          </ac:cxnSpMkLst>
        </pc:cxnChg>
        <pc:cxnChg chg="add mod">
          <ac:chgData name="Matthew Huehne" userId="29a7055c-8773-4aca-ba73-b849e7555063" providerId="ADAL" clId="{15A6E4E3-A13E-294D-BAB1-C8A926A95D32}" dt="2025-02-21T12:43:23.618" v="2330" actId="1037"/>
          <ac:cxnSpMkLst>
            <pc:docMk/>
            <pc:sldMk cId="748310693" sldId="1468"/>
            <ac:cxnSpMk id="11" creationId="{8414E9F5-2B56-CF71-E7BB-186B11DA1814}"/>
          </ac:cxnSpMkLst>
        </pc:cxnChg>
      </pc:sldChg>
      <pc:sldChg chg="addSp delSp modSp add mod modNotesTx">
        <pc:chgData name="Matthew Huehne" userId="29a7055c-8773-4aca-ba73-b849e7555063" providerId="ADAL" clId="{15A6E4E3-A13E-294D-BAB1-C8A926A95D32}" dt="2025-02-21T20:19:43.815" v="3324" actId="20577"/>
        <pc:sldMkLst>
          <pc:docMk/>
          <pc:sldMk cId="2020421198" sldId="1469"/>
        </pc:sldMkLst>
        <pc:spChg chg="add mod">
          <ac:chgData name="Matthew Huehne" userId="29a7055c-8773-4aca-ba73-b849e7555063" providerId="ADAL" clId="{15A6E4E3-A13E-294D-BAB1-C8A926A95D32}" dt="2025-02-21T18:53:01.241" v="2881" actId="1076"/>
          <ac:spMkLst>
            <pc:docMk/>
            <pc:sldMk cId="2020421198" sldId="1469"/>
            <ac:spMk id="3" creationId="{815BA7EA-A7AE-972C-93C7-6F9192533FBE}"/>
          </ac:spMkLst>
        </pc:spChg>
        <pc:spChg chg="mod">
          <ac:chgData name="Matthew Huehne" userId="29a7055c-8773-4aca-ba73-b849e7555063" providerId="ADAL" clId="{15A6E4E3-A13E-294D-BAB1-C8A926A95D32}" dt="2025-02-21T19:16:34.951" v="3101" actId="1076"/>
          <ac:spMkLst>
            <pc:docMk/>
            <pc:sldMk cId="2020421198" sldId="1469"/>
            <ac:spMk id="4" creationId="{C33F9916-82F7-9A2C-9221-9E89C1F3B5AD}"/>
          </ac:spMkLst>
        </pc:spChg>
        <pc:spChg chg="mod">
          <ac:chgData name="Matthew Huehne" userId="29a7055c-8773-4aca-ba73-b849e7555063" providerId="ADAL" clId="{15A6E4E3-A13E-294D-BAB1-C8A926A95D32}" dt="2025-02-21T18:53:09.167" v="2882" actId="20577"/>
          <ac:spMkLst>
            <pc:docMk/>
            <pc:sldMk cId="2020421198" sldId="1469"/>
            <ac:spMk id="5" creationId="{53147DBC-EEDD-2E07-9965-4F83188D71CC}"/>
          </ac:spMkLst>
        </pc:spChg>
        <pc:spChg chg="add del mod">
          <ac:chgData name="Matthew Huehne" userId="29a7055c-8773-4aca-ba73-b849e7555063" providerId="ADAL" clId="{15A6E4E3-A13E-294D-BAB1-C8A926A95D32}" dt="2025-02-21T18:53:01.241" v="2881" actId="1076"/>
          <ac:spMkLst>
            <pc:docMk/>
            <pc:sldMk cId="2020421198" sldId="1469"/>
            <ac:spMk id="6" creationId="{FC92AA27-6FE1-5977-C2DB-D853FF5CA65D}"/>
          </ac:spMkLst>
        </pc:spChg>
        <pc:spChg chg="add del mod">
          <ac:chgData name="Matthew Huehne" userId="29a7055c-8773-4aca-ba73-b849e7555063" providerId="ADAL" clId="{15A6E4E3-A13E-294D-BAB1-C8A926A95D32}" dt="2025-02-21T11:35:55.440" v="1896" actId="478"/>
          <ac:spMkLst>
            <pc:docMk/>
            <pc:sldMk cId="2020421198" sldId="1469"/>
            <ac:spMk id="7" creationId="{AF518BF6-9236-F65D-7AB3-4C27250D43B0}"/>
          </ac:spMkLst>
        </pc:spChg>
        <pc:spChg chg="del">
          <ac:chgData name="Matthew Huehne" userId="29a7055c-8773-4aca-ba73-b849e7555063" providerId="ADAL" clId="{15A6E4E3-A13E-294D-BAB1-C8A926A95D32}" dt="2025-02-21T11:34:22.527" v="1880" actId="478"/>
          <ac:spMkLst>
            <pc:docMk/>
            <pc:sldMk cId="2020421198" sldId="1469"/>
            <ac:spMk id="8" creationId="{E028B404-1B05-FD58-D1B6-6B335F7D94B6}"/>
          </ac:spMkLst>
        </pc:spChg>
        <pc:spChg chg="add mod">
          <ac:chgData name="Matthew Huehne" userId="29a7055c-8773-4aca-ba73-b849e7555063" providerId="ADAL" clId="{15A6E4E3-A13E-294D-BAB1-C8A926A95D32}" dt="2025-02-21T18:53:01.241" v="2881" actId="1076"/>
          <ac:spMkLst>
            <pc:docMk/>
            <pc:sldMk cId="2020421198" sldId="1469"/>
            <ac:spMk id="9" creationId="{C75C6989-4245-91E3-4952-DD714DDCF0E4}"/>
          </ac:spMkLst>
        </pc:spChg>
        <pc:spChg chg="add del mod">
          <ac:chgData name="Matthew Huehne" userId="29a7055c-8773-4aca-ba73-b849e7555063" providerId="ADAL" clId="{15A6E4E3-A13E-294D-BAB1-C8A926A95D32}" dt="2025-02-21T11:39:59.902" v="1931"/>
          <ac:spMkLst>
            <pc:docMk/>
            <pc:sldMk cId="2020421198" sldId="1469"/>
            <ac:spMk id="12" creationId="{2FE594F4-716A-8959-43E6-6C63772556BF}"/>
          </ac:spMkLst>
        </pc:spChg>
        <pc:spChg chg="add mod">
          <ac:chgData name="Matthew Huehne" userId="29a7055c-8773-4aca-ba73-b849e7555063" providerId="ADAL" clId="{15A6E4E3-A13E-294D-BAB1-C8A926A95D32}" dt="2025-02-21T11:52:37.351" v="2089" actId="692"/>
          <ac:spMkLst>
            <pc:docMk/>
            <pc:sldMk cId="2020421198" sldId="1469"/>
            <ac:spMk id="13" creationId="{BE1A38C6-DE96-9828-F5C5-85D391E2E776}"/>
          </ac:spMkLst>
        </pc:spChg>
        <pc:spChg chg="add mod">
          <ac:chgData name="Matthew Huehne" userId="29a7055c-8773-4aca-ba73-b849e7555063" providerId="ADAL" clId="{15A6E4E3-A13E-294D-BAB1-C8A926A95D32}" dt="2025-02-21T11:39:10.656" v="1920" actId="12788"/>
          <ac:spMkLst>
            <pc:docMk/>
            <pc:sldMk cId="2020421198" sldId="1469"/>
            <ac:spMk id="15" creationId="{622D909F-0D3C-6000-B714-64FF73BE6002}"/>
          </ac:spMkLst>
        </pc:spChg>
        <pc:spChg chg="add mod">
          <ac:chgData name="Matthew Huehne" userId="29a7055c-8773-4aca-ba73-b849e7555063" providerId="ADAL" clId="{15A6E4E3-A13E-294D-BAB1-C8A926A95D32}" dt="2025-02-21T11:52:37.351" v="2089" actId="692"/>
          <ac:spMkLst>
            <pc:docMk/>
            <pc:sldMk cId="2020421198" sldId="1469"/>
            <ac:spMk id="16" creationId="{8896F2F6-1887-FA28-9CF2-6954120D58E1}"/>
          </ac:spMkLst>
        </pc:spChg>
        <pc:spChg chg="add mod">
          <ac:chgData name="Matthew Huehne" userId="29a7055c-8773-4aca-ba73-b849e7555063" providerId="ADAL" clId="{15A6E4E3-A13E-294D-BAB1-C8A926A95D32}" dt="2025-02-21T11:52:37.351" v="2089" actId="692"/>
          <ac:spMkLst>
            <pc:docMk/>
            <pc:sldMk cId="2020421198" sldId="1469"/>
            <ac:spMk id="17" creationId="{A073AD2C-8CC8-636C-C6F2-3EC65121E251}"/>
          </ac:spMkLst>
        </pc:spChg>
        <pc:spChg chg="add mod topLvl">
          <ac:chgData name="Matthew Huehne" userId="29a7055c-8773-4aca-ba73-b849e7555063" providerId="ADAL" clId="{15A6E4E3-A13E-294D-BAB1-C8A926A95D32}" dt="2025-02-21T11:52:08.443" v="2084" actId="1035"/>
          <ac:spMkLst>
            <pc:docMk/>
            <pc:sldMk cId="2020421198" sldId="1469"/>
            <ac:spMk id="19" creationId="{89B372C5-2C0D-C09A-BA15-86BA08F0847A}"/>
          </ac:spMkLst>
        </pc:spChg>
        <pc:spChg chg="add mod topLvl">
          <ac:chgData name="Matthew Huehne" userId="29a7055c-8773-4aca-ba73-b849e7555063" providerId="ADAL" clId="{15A6E4E3-A13E-294D-BAB1-C8A926A95D32}" dt="2025-02-21T18:53:01.241" v="2881" actId="1076"/>
          <ac:spMkLst>
            <pc:docMk/>
            <pc:sldMk cId="2020421198" sldId="1469"/>
            <ac:spMk id="20" creationId="{8BDCF7ED-57A0-F084-DC87-44DAA5E8C807}"/>
          </ac:spMkLst>
        </pc:spChg>
        <pc:spChg chg="add mod">
          <ac:chgData name="Matthew Huehne" userId="29a7055c-8773-4aca-ba73-b849e7555063" providerId="ADAL" clId="{15A6E4E3-A13E-294D-BAB1-C8A926A95D32}" dt="2025-02-21T11:49:53.267" v="2046" actId="20577"/>
          <ac:spMkLst>
            <pc:docMk/>
            <pc:sldMk cId="2020421198" sldId="1469"/>
            <ac:spMk id="21" creationId="{0E619C1F-CEF7-8D69-F761-94EDC110C270}"/>
          </ac:spMkLst>
        </pc:spChg>
        <pc:spChg chg="add del">
          <ac:chgData name="Matthew Huehne" userId="29a7055c-8773-4aca-ba73-b849e7555063" providerId="ADAL" clId="{15A6E4E3-A13E-294D-BAB1-C8A926A95D32}" dt="2025-02-21T11:50:01.137" v="2048" actId="22"/>
          <ac:spMkLst>
            <pc:docMk/>
            <pc:sldMk cId="2020421198" sldId="1469"/>
            <ac:spMk id="24" creationId="{DCEF9D44-7635-E8FF-6886-4A307709A6EB}"/>
          </ac:spMkLst>
        </pc:spChg>
        <pc:spChg chg="add mod">
          <ac:chgData name="Matthew Huehne" userId="29a7055c-8773-4aca-ba73-b849e7555063" providerId="ADAL" clId="{15A6E4E3-A13E-294D-BAB1-C8A926A95D32}" dt="2025-02-21T11:50:06.921" v="2051" actId="1076"/>
          <ac:spMkLst>
            <pc:docMk/>
            <pc:sldMk cId="2020421198" sldId="1469"/>
            <ac:spMk id="26" creationId="{19D1E23D-B92F-3122-4467-3BE3E2C24005}"/>
          </ac:spMkLst>
        </pc:spChg>
        <pc:spChg chg="add mod">
          <ac:chgData name="Matthew Huehne" userId="29a7055c-8773-4aca-ba73-b849e7555063" providerId="ADAL" clId="{15A6E4E3-A13E-294D-BAB1-C8A926A95D32}" dt="2025-02-21T11:50:18.073" v="2053" actId="1076"/>
          <ac:spMkLst>
            <pc:docMk/>
            <pc:sldMk cId="2020421198" sldId="1469"/>
            <ac:spMk id="28" creationId="{33C41922-DB0F-FD1A-9400-31FCA1B9583D}"/>
          </ac:spMkLst>
        </pc:spChg>
        <pc:spChg chg="add mod">
          <ac:chgData name="Matthew Huehne" userId="29a7055c-8773-4aca-ba73-b849e7555063" providerId="ADAL" clId="{15A6E4E3-A13E-294D-BAB1-C8A926A95D32}" dt="2025-02-21T19:15:42.306" v="3097" actId="1076"/>
          <ac:spMkLst>
            <pc:docMk/>
            <pc:sldMk cId="2020421198" sldId="1469"/>
            <ac:spMk id="29" creationId="{1BF79046-E6DA-DAC8-AE02-ADAB1358C53E}"/>
          </ac:spMkLst>
        </pc:spChg>
        <pc:spChg chg="add del mod">
          <ac:chgData name="Matthew Huehne" userId="29a7055c-8773-4aca-ba73-b849e7555063" providerId="ADAL" clId="{15A6E4E3-A13E-294D-BAB1-C8A926A95D32}" dt="2025-02-21T18:52:49.111" v="2879" actId="478"/>
          <ac:spMkLst>
            <pc:docMk/>
            <pc:sldMk cId="2020421198" sldId="1469"/>
            <ac:spMk id="32" creationId="{AEB81122-140A-DF55-91B3-4A68FC19C51C}"/>
          </ac:spMkLst>
        </pc:spChg>
        <pc:spChg chg="add mod">
          <ac:chgData name="Matthew Huehne" userId="29a7055c-8773-4aca-ba73-b849e7555063" providerId="ADAL" clId="{15A6E4E3-A13E-294D-BAB1-C8A926A95D32}" dt="2025-02-21T20:19:43.815" v="3324" actId="20577"/>
          <ac:spMkLst>
            <pc:docMk/>
            <pc:sldMk cId="2020421198" sldId="1469"/>
            <ac:spMk id="33" creationId="{B44D5ED5-11F7-FC7F-C48D-5A8DF2B696C2}"/>
          </ac:spMkLst>
        </pc:spChg>
        <pc:spChg chg="add mod">
          <ac:chgData name="Matthew Huehne" userId="29a7055c-8773-4aca-ba73-b849e7555063" providerId="ADAL" clId="{15A6E4E3-A13E-294D-BAB1-C8A926A95D32}" dt="2025-02-21T19:15:50.008" v="3099" actId="465"/>
          <ac:spMkLst>
            <pc:docMk/>
            <pc:sldMk cId="2020421198" sldId="1469"/>
            <ac:spMk id="34" creationId="{95719496-B8C8-F555-92F9-FB9548E3D1BB}"/>
          </ac:spMkLst>
        </pc:spChg>
        <pc:spChg chg="add mod">
          <ac:chgData name="Matthew Huehne" userId="29a7055c-8773-4aca-ba73-b849e7555063" providerId="ADAL" clId="{15A6E4E3-A13E-294D-BAB1-C8A926A95D32}" dt="2025-02-21T19:15:50.008" v="3099" actId="465"/>
          <ac:spMkLst>
            <pc:docMk/>
            <pc:sldMk cId="2020421198" sldId="1469"/>
            <ac:spMk id="35" creationId="{C64283C8-129C-8CCA-1617-5B25675D0948}"/>
          </ac:spMkLst>
        </pc:spChg>
        <pc:spChg chg="add del mod">
          <ac:chgData name="Matthew Huehne" userId="29a7055c-8773-4aca-ba73-b849e7555063" providerId="ADAL" clId="{15A6E4E3-A13E-294D-BAB1-C8A926A95D32}" dt="2025-02-21T11:55:49.751" v="2127" actId="478"/>
          <ac:spMkLst>
            <pc:docMk/>
            <pc:sldMk cId="2020421198" sldId="1469"/>
            <ac:spMk id="36" creationId="{A4BE3662-1042-F824-8458-495071D26A02}"/>
          </ac:spMkLst>
        </pc:spChg>
        <pc:spChg chg="add mod">
          <ac:chgData name="Matthew Huehne" userId="29a7055c-8773-4aca-ba73-b849e7555063" providerId="ADAL" clId="{15A6E4E3-A13E-294D-BAB1-C8A926A95D32}" dt="2025-02-21T20:19:18.640" v="3315" actId="20577"/>
          <ac:spMkLst>
            <pc:docMk/>
            <pc:sldMk cId="2020421198" sldId="1469"/>
            <ac:spMk id="37" creationId="{18843FEB-00F5-D62C-B0C5-555990C1B145}"/>
          </ac:spMkLst>
        </pc:spChg>
        <pc:spChg chg="add mod">
          <ac:chgData name="Matthew Huehne" userId="29a7055c-8773-4aca-ba73-b849e7555063" providerId="ADAL" clId="{15A6E4E3-A13E-294D-BAB1-C8A926A95D32}" dt="2025-02-21T19:15:19.140" v="3095" actId="465"/>
          <ac:spMkLst>
            <pc:docMk/>
            <pc:sldMk cId="2020421198" sldId="1469"/>
            <ac:spMk id="38" creationId="{EAA1DA98-D755-9726-01CD-EF8C3780F921}"/>
          </ac:spMkLst>
        </pc:spChg>
        <pc:spChg chg="add mod">
          <ac:chgData name="Matthew Huehne" userId="29a7055c-8773-4aca-ba73-b849e7555063" providerId="ADAL" clId="{15A6E4E3-A13E-294D-BAB1-C8A926A95D32}" dt="2025-02-21T20:16:46.928" v="3231" actId="20577"/>
          <ac:spMkLst>
            <pc:docMk/>
            <pc:sldMk cId="2020421198" sldId="1469"/>
            <ac:spMk id="39" creationId="{E6519571-8302-851C-31B3-A07232E5A51D}"/>
          </ac:spMkLst>
        </pc:spChg>
        <pc:spChg chg="add del mod">
          <ac:chgData name="Matthew Huehne" userId="29a7055c-8773-4aca-ba73-b849e7555063" providerId="ADAL" clId="{15A6E4E3-A13E-294D-BAB1-C8A926A95D32}" dt="2025-02-21T19:14:54.381" v="3057" actId="478"/>
          <ac:spMkLst>
            <pc:docMk/>
            <pc:sldMk cId="2020421198" sldId="1469"/>
            <ac:spMk id="40" creationId="{1F94ABAC-F7BF-18BC-BF7B-2ADFA3589407}"/>
          </ac:spMkLst>
        </pc:spChg>
        <pc:spChg chg="add mod">
          <ac:chgData name="Matthew Huehne" userId="29a7055c-8773-4aca-ba73-b849e7555063" providerId="ADAL" clId="{15A6E4E3-A13E-294D-BAB1-C8A926A95D32}" dt="2025-02-21T12:42:57.396" v="2294"/>
          <ac:spMkLst>
            <pc:docMk/>
            <pc:sldMk cId="2020421198" sldId="1469"/>
            <ac:spMk id="41" creationId="{562CD3D0-ED57-C69F-16C2-47CA390E18FE}"/>
          </ac:spMkLst>
        </pc:spChg>
        <pc:grpChg chg="add mod">
          <ac:chgData name="Matthew Huehne" userId="29a7055c-8773-4aca-ba73-b849e7555063" providerId="ADAL" clId="{15A6E4E3-A13E-294D-BAB1-C8A926A95D32}" dt="2025-02-21T11:52:43.916" v="2094" actId="1035"/>
          <ac:grpSpMkLst>
            <pc:docMk/>
            <pc:sldMk cId="2020421198" sldId="1469"/>
            <ac:grpSpMk id="18" creationId="{CB4E8667-3034-6AC8-33B5-190DD5856A46}"/>
          </ac:grpSpMkLst>
        </pc:grpChg>
        <pc:grpChg chg="add del mod">
          <ac:chgData name="Matthew Huehne" userId="29a7055c-8773-4aca-ba73-b849e7555063" providerId="ADAL" clId="{15A6E4E3-A13E-294D-BAB1-C8A926A95D32}" dt="2025-02-21T11:52:04.918" v="2081" actId="165"/>
          <ac:grpSpMkLst>
            <pc:docMk/>
            <pc:sldMk cId="2020421198" sldId="1469"/>
            <ac:grpSpMk id="31" creationId="{5736A582-C9FA-D8CB-60C0-D148DB4F6E33}"/>
          </ac:grpSpMkLst>
        </pc:grpChg>
        <pc:graphicFrameChg chg="add del mod topLvl">
          <ac:chgData name="Matthew Huehne" userId="29a7055c-8773-4aca-ba73-b849e7555063" providerId="ADAL" clId="{15A6E4E3-A13E-294D-BAB1-C8A926A95D32}" dt="2025-02-21T11:52:04.918" v="2081" actId="165"/>
          <ac:graphicFrameMkLst>
            <pc:docMk/>
            <pc:sldMk cId="2020421198" sldId="1469"/>
            <ac:graphicFrameMk id="2" creationId="{E1D06C6F-423B-08A5-90DE-29264B0AACCB}"/>
          </ac:graphicFrameMkLst>
        </pc:graphicFrameChg>
        <pc:cxnChg chg="add del mod">
          <ac:chgData name="Matthew Huehne" userId="29a7055c-8773-4aca-ba73-b849e7555063" providerId="ADAL" clId="{15A6E4E3-A13E-294D-BAB1-C8A926A95D32}" dt="2025-02-21T11:36:02.677" v="1897" actId="478"/>
          <ac:cxnSpMkLst>
            <pc:docMk/>
            <pc:sldMk cId="2020421198" sldId="1469"/>
            <ac:cxnSpMk id="4" creationId="{35CA3637-65D5-63F1-21EC-A8E560FEA336}"/>
          </ac:cxnSpMkLst>
        </pc:cxnChg>
        <pc:cxnChg chg="add mod">
          <ac:chgData name="Matthew Huehne" userId="29a7055c-8773-4aca-ba73-b849e7555063" providerId="ADAL" clId="{15A6E4E3-A13E-294D-BAB1-C8A926A95D32}" dt="2025-02-21T11:36:03.139" v="1898"/>
          <ac:cxnSpMkLst>
            <pc:docMk/>
            <pc:sldMk cId="2020421198" sldId="1469"/>
            <ac:cxnSpMk id="10" creationId="{BE1F8A92-B583-7EC9-402B-89F038DBF477}"/>
          </ac:cxnSpMkLst>
        </pc:cxnChg>
        <pc:cxnChg chg="add mod">
          <ac:chgData name="Matthew Huehne" userId="29a7055c-8773-4aca-ba73-b849e7555063" providerId="ADAL" clId="{15A6E4E3-A13E-294D-BAB1-C8A926A95D32}" dt="2025-02-21T11:39:10.656" v="1920" actId="12788"/>
          <ac:cxnSpMkLst>
            <pc:docMk/>
            <pc:sldMk cId="2020421198" sldId="1469"/>
            <ac:cxnSpMk id="14" creationId="{7D34FA43-EEC6-7454-3C33-8C326B77897E}"/>
          </ac:cxnSpMkLst>
        </pc:cxnChg>
        <pc:cxnChg chg="add mod">
          <ac:chgData name="Matthew Huehne" userId="29a7055c-8773-4aca-ba73-b849e7555063" providerId="ADAL" clId="{15A6E4E3-A13E-294D-BAB1-C8A926A95D32}" dt="2025-02-21T11:49:48.969" v="2036"/>
          <ac:cxnSpMkLst>
            <pc:docMk/>
            <pc:sldMk cId="2020421198" sldId="1469"/>
            <ac:cxnSpMk id="22" creationId="{6D99F233-C382-F886-9A60-80C0B092A67D}"/>
          </ac:cxnSpMkLst>
        </pc:cxnChg>
        <pc:cxnChg chg="add mod">
          <ac:chgData name="Matthew Huehne" userId="29a7055c-8773-4aca-ba73-b849e7555063" providerId="ADAL" clId="{15A6E4E3-A13E-294D-BAB1-C8A926A95D32}" dt="2025-02-21T19:15:42.306" v="3097" actId="1076"/>
          <ac:cxnSpMkLst>
            <pc:docMk/>
            <pc:sldMk cId="2020421198" sldId="1469"/>
            <ac:cxnSpMk id="30" creationId="{42B2A375-3BA1-D96B-B524-E783C79E6317}"/>
          </ac:cxnSpMkLst>
        </pc:cxnChg>
      </pc:sldChg>
      <pc:sldChg chg="modSp add del mod">
        <pc:chgData name="Matthew Huehne" userId="29a7055c-8773-4aca-ba73-b849e7555063" providerId="ADAL" clId="{15A6E4E3-A13E-294D-BAB1-C8A926A95D32}" dt="2025-02-21T12:21:45.366" v="2169" actId="2696"/>
        <pc:sldMkLst>
          <pc:docMk/>
          <pc:sldMk cId="2540076884" sldId="1470"/>
        </pc:sldMkLst>
        <pc:spChg chg="mod">
          <ac:chgData name="Matthew Huehne" userId="29a7055c-8773-4aca-ba73-b849e7555063" providerId="ADAL" clId="{15A6E4E3-A13E-294D-BAB1-C8A926A95D32}" dt="2025-02-21T02:00:39.242" v="62"/>
          <ac:spMkLst>
            <pc:docMk/>
            <pc:sldMk cId="2540076884" sldId="1470"/>
            <ac:spMk id="5" creationId="{91003D7E-8183-DA5D-3661-C5A020580ABA}"/>
          </ac:spMkLst>
        </pc:spChg>
      </pc:sldChg>
      <pc:sldChg chg="modSp add del mod">
        <pc:chgData name="Matthew Huehne" userId="29a7055c-8773-4aca-ba73-b849e7555063" providerId="ADAL" clId="{15A6E4E3-A13E-294D-BAB1-C8A926A95D32}" dt="2025-02-21T12:21:50.486" v="2170" actId="2696"/>
        <pc:sldMkLst>
          <pc:docMk/>
          <pc:sldMk cId="739120274" sldId="1471"/>
        </pc:sldMkLst>
        <pc:spChg chg="mod">
          <ac:chgData name="Matthew Huehne" userId="29a7055c-8773-4aca-ba73-b849e7555063" providerId="ADAL" clId="{15A6E4E3-A13E-294D-BAB1-C8A926A95D32}" dt="2025-02-21T02:00:44.819" v="63"/>
          <ac:spMkLst>
            <pc:docMk/>
            <pc:sldMk cId="739120274" sldId="1471"/>
            <ac:spMk id="5" creationId="{1C7553FB-97FE-0856-FB8E-91441AE974FD}"/>
          </ac:spMkLst>
        </pc:spChg>
      </pc:sldChg>
      <pc:sldChg chg="addSp delSp modSp add mod modNotesTx">
        <pc:chgData name="Matthew Huehne" userId="29a7055c-8773-4aca-ba73-b849e7555063" providerId="ADAL" clId="{15A6E4E3-A13E-294D-BAB1-C8A926A95D32}" dt="2025-02-21T19:30:24.685" v="3202" actId="14100"/>
        <pc:sldMkLst>
          <pc:docMk/>
          <pc:sldMk cId="3994065147" sldId="1472"/>
        </pc:sldMkLst>
        <pc:spChg chg="add mod">
          <ac:chgData name="Matthew Huehne" userId="29a7055c-8773-4aca-ba73-b849e7555063" providerId="ADAL" clId="{15A6E4E3-A13E-294D-BAB1-C8A926A95D32}" dt="2025-02-21T19:18:30.408" v="3109" actId="12788"/>
          <ac:spMkLst>
            <pc:docMk/>
            <pc:sldMk cId="3994065147" sldId="1472"/>
            <ac:spMk id="2" creationId="{353963B3-B8AF-D414-5C55-C55BDF874356}"/>
          </ac:spMkLst>
        </pc:spChg>
        <pc:spChg chg="mod">
          <ac:chgData name="Matthew Huehne" userId="29a7055c-8773-4aca-ba73-b849e7555063" providerId="ADAL" clId="{15A6E4E3-A13E-294D-BAB1-C8A926A95D32}" dt="2025-02-21T19:10:23.838" v="3033" actId="20577"/>
          <ac:spMkLst>
            <pc:docMk/>
            <pc:sldMk cId="3994065147" sldId="1472"/>
            <ac:spMk id="5" creationId="{2F97D287-62D9-464B-3FCD-FDE0D7DFA099}"/>
          </ac:spMkLst>
        </pc:spChg>
        <pc:spChg chg="add del mod topLvl">
          <ac:chgData name="Matthew Huehne" userId="29a7055c-8773-4aca-ba73-b849e7555063" providerId="ADAL" clId="{15A6E4E3-A13E-294D-BAB1-C8A926A95D32}" dt="2025-02-21T19:17:45.567" v="3104" actId="478"/>
          <ac:spMkLst>
            <pc:docMk/>
            <pc:sldMk cId="3994065147" sldId="1472"/>
            <ac:spMk id="6" creationId="{19E38A9A-C059-4B31-BF87-6403706BF655}"/>
          </ac:spMkLst>
        </pc:spChg>
        <pc:spChg chg="add mod">
          <ac:chgData name="Matthew Huehne" userId="29a7055c-8773-4aca-ba73-b849e7555063" providerId="ADAL" clId="{15A6E4E3-A13E-294D-BAB1-C8A926A95D32}" dt="2025-02-21T19:18:30.408" v="3109" actId="12788"/>
          <ac:spMkLst>
            <pc:docMk/>
            <pc:sldMk cId="3994065147" sldId="1472"/>
            <ac:spMk id="7" creationId="{65528810-CE54-829D-019F-063D51BE552E}"/>
          </ac:spMkLst>
        </pc:spChg>
        <pc:spChg chg="del">
          <ac:chgData name="Matthew Huehne" userId="29a7055c-8773-4aca-ba73-b849e7555063" providerId="ADAL" clId="{15A6E4E3-A13E-294D-BAB1-C8A926A95D32}" dt="2025-02-21T12:30:47.774" v="2229" actId="478"/>
          <ac:spMkLst>
            <pc:docMk/>
            <pc:sldMk cId="3994065147" sldId="1472"/>
            <ac:spMk id="8" creationId="{B4DB5F49-34E1-9109-3A14-E408B3981CB8}"/>
          </ac:spMkLst>
        </pc:spChg>
        <pc:spChg chg="add del mod">
          <ac:chgData name="Matthew Huehne" userId="29a7055c-8773-4aca-ba73-b849e7555063" providerId="ADAL" clId="{15A6E4E3-A13E-294D-BAB1-C8A926A95D32}" dt="2025-02-21T19:17:40.785" v="3103" actId="478"/>
          <ac:spMkLst>
            <pc:docMk/>
            <pc:sldMk cId="3994065147" sldId="1472"/>
            <ac:spMk id="10" creationId="{1E94E888-7DA7-6804-6D35-AF2C586665AD}"/>
          </ac:spMkLst>
        </pc:spChg>
        <pc:spChg chg="add mod">
          <ac:chgData name="Matthew Huehne" userId="29a7055c-8773-4aca-ba73-b849e7555063" providerId="ADAL" clId="{15A6E4E3-A13E-294D-BAB1-C8A926A95D32}" dt="2025-02-21T18:32:20.033" v="2670" actId="1076"/>
          <ac:spMkLst>
            <pc:docMk/>
            <pc:sldMk cId="3994065147" sldId="1472"/>
            <ac:spMk id="12" creationId="{2BCB8C6E-482F-DBEA-06DE-BA2DD962A63B}"/>
          </ac:spMkLst>
        </pc:spChg>
        <pc:spChg chg="add del mod">
          <ac:chgData name="Matthew Huehne" userId="29a7055c-8773-4aca-ba73-b849e7555063" providerId="ADAL" clId="{15A6E4E3-A13E-294D-BAB1-C8A926A95D32}" dt="2025-02-21T12:59:50.802" v="2441" actId="478"/>
          <ac:spMkLst>
            <pc:docMk/>
            <pc:sldMk cId="3994065147" sldId="1472"/>
            <ac:spMk id="14" creationId="{B265E8D8-4953-EE44-1A07-7A49AD982CF1}"/>
          </ac:spMkLst>
        </pc:spChg>
        <pc:spChg chg="add del mod">
          <ac:chgData name="Matthew Huehne" userId="29a7055c-8773-4aca-ba73-b849e7555063" providerId="ADAL" clId="{15A6E4E3-A13E-294D-BAB1-C8A926A95D32}" dt="2025-02-21T13:00:31.354" v="2473" actId="478"/>
          <ac:spMkLst>
            <pc:docMk/>
            <pc:sldMk cId="3994065147" sldId="1472"/>
            <ac:spMk id="15" creationId="{FC2977AD-C809-D9CA-2086-D90D985FBC80}"/>
          </ac:spMkLst>
        </pc:spChg>
        <pc:spChg chg="add del mod">
          <ac:chgData name="Matthew Huehne" userId="29a7055c-8773-4aca-ba73-b849e7555063" providerId="ADAL" clId="{15A6E4E3-A13E-294D-BAB1-C8A926A95D32}" dt="2025-02-21T13:00:31.354" v="2473" actId="478"/>
          <ac:spMkLst>
            <pc:docMk/>
            <pc:sldMk cId="3994065147" sldId="1472"/>
            <ac:spMk id="16" creationId="{7707D6F7-4B9F-8A5F-9374-4FC0D5D712C1}"/>
          </ac:spMkLst>
        </pc:spChg>
        <pc:spChg chg="add del">
          <ac:chgData name="Matthew Huehne" userId="29a7055c-8773-4aca-ba73-b849e7555063" providerId="ADAL" clId="{15A6E4E3-A13E-294D-BAB1-C8A926A95D32}" dt="2025-02-21T12:57:03.873" v="2414" actId="22"/>
          <ac:spMkLst>
            <pc:docMk/>
            <pc:sldMk cId="3994065147" sldId="1472"/>
            <ac:spMk id="18" creationId="{0C76EA87-93C0-A850-229E-2E72EE107028}"/>
          </ac:spMkLst>
        </pc:spChg>
        <pc:spChg chg="add del mod">
          <ac:chgData name="Matthew Huehne" userId="29a7055c-8773-4aca-ba73-b849e7555063" providerId="ADAL" clId="{15A6E4E3-A13E-294D-BAB1-C8A926A95D32}" dt="2025-02-21T12:57:11.434" v="2417" actId="478"/>
          <ac:spMkLst>
            <pc:docMk/>
            <pc:sldMk cId="3994065147" sldId="1472"/>
            <ac:spMk id="20" creationId="{53D7069B-F7EF-415C-72D4-700E5B3E6095}"/>
          </ac:spMkLst>
        </pc:spChg>
        <pc:spChg chg="add del mod">
          <ac:chgData name="Matthew Huehne" userId="29a7055c-8773-4aca-ba73-b849e7555063" providerId="ADAL" clId="{15A6E4E3-A13E-294D-BAB1-C8A926A95D32}" dt="2025-02-21T12:57:56.946" v="2429" actId="478"/>
          <ac:spMkLst>
            <pc:docMk/>
            <pc:sldMk cId="3994065147" sldId="1472"/>
            <ac:spMk id="22" creationId="{0099B396-170C-3E1B-DEFB-CEB07A0742BE}"/>
          </ac:spMkLst>
        </pc:spChg>
        <pc:spChg chg="add del">
          <ac:chgData name="Matthew Huehne" userId="29a7055c-8773-4aca-ba73-b849e7555063" providerId="ADAL" clId="{15A6E4E3-A13E-294D-BAB1-C8A926A95D32}" dt="2025-02-21T12:57:59.928" v="2431" actId="478"/>
          <ac:spMkLst>
            <pc:docMk/>
            <pc:sldMk cId="3994065147" sldId="1472"/>
            <ac:spMk id="24" creationId="{4740724B-C568-8D4B-95C4-B17066BBBD9A}"/>
          </ac:spMkLst>
        </pc:spChg>
        <pc:spChg chg="add del mod">
          <ac:chgData name="Matthew Huehne" userId="29a7055c-8773-4aca-ba73-b849e7555063" providerId="ADAL" clId="{15A6E4E3-A13E-294D-BAB1-C8A926A95D32}" dt="2025-02-21T12:59:49.626" v="2440" actId="478"/>
          <ac:spMkLst>
            <pc:docMk/>
            <pc:sldMk cId="3994065147" sldId="1472"/>
            <ac:spMk id="25" creationId="{5A0B4C18-A286-9826-441F-E3EAFC5AB0B0}"/>
          </ac:spMkLst>
        </pc:spChg>
        <pc:spChg chg="add mod">
          <ac:chgData name="Matthew Huehne" userId="29a7055c-8773-4aca-ba73-b849e7555063" providerId="ADAL" clId="{15A6E4E3-A13E-294D-BAB1-C8A926A95D32}" dt="2025-02-21T13:09:58.653" v="2540" actId="465"/>
          <ac:spMkLst>
            <pc:docMk/>
            <pc:sldMk cId="3994065147" sldId="1472"/>
            <ac:spMk id="26" creationId="{530656F5-4BF0-1E2C-05FF-0A68F5F1B578}"/>
          </ac:spMkLst>
        </pc:spChg>
        <pc:spChg chg="add mod">
          <ac:chgData name="Matthew Huehne" userId="29a7055c-8773-4aca-ba73-b849e7555063" providerId="ADAL" clId="{15A6E4E3-A13E-294D-BAB1-C8A926A95D32}" dt="2025-02-21T13:09:58.653" v="2540" actId="465"/>
          <ac:spMkLst>
            <pc:docMk/>
            <pc:sldMk cId="3994065147" sldId="1472"/>
            <ac:spMk id="27" creationId="{CF87D0DA-E71B-6CAE-CCDB-9EBD7CBDE5FD}"/>
          </ac:spMkLst>
        </pc:spChg>
        <pc:spChg chg="add mod">
          <ac:chgData name="Matthew Huehne" userId="29a7055c-8773-4aca-ba73-b849e7555063" providerId="ADAL" clId="{15A6E4E3-A13E-294D-BAB1-C8A926A95D32}" dt="2025-02-21T18:50:12.522" v="2871" actId="20577"/>
          <ac:spMkLst>
            <pc:docMk/>
            <pc:sldMk cId="3994065147" sldId="1472"/>
            <ac:spMk id="29" creationId="{70DDE647-121E-16C1-62C5-F78A3FB7F4F1}"/>
          </ac:spMkLst>
        </pc:spChg>
        <pc:spChg chg="add mod">
          <ac:chgData name="Matthew Huehne" userId="29a7055c-8773-4aca-ba73-b849e7555063" providerId="ADAL" clId="{15A6E4E3-A13E-294D-BAB1-C8A926A95D32}" dt="2025-02-21T18:44:48.859" v="2717" actId="465"/>
          <ac:spMkLst>
            <pc:docMk/>
            <pc:sldMk cId="3994065147" sldId="1472"/>
            <ac:spMk id="30" creationId="{99B727D1-D8DC-E26D-E527-8788FFAFF52C}"/>
          </ac:spMkLst>
        </pc:spChg>
        <pc:spChg chg="add mod">
          <ac:chgData name="Matthew Huehne" userId="29a7055c-8773-4aca-ba73-b849e7555063" providerId="ADAL" clId="{15A6E4E3-A13E-294D-BAB1-C8A926A95D32}" dt="2025-02-21T18:50:18.056" v="2873" actId="20577"/>
          <ac:spMkLst>
            <pc:docMk/>
            <pc:sldMk cId="3994065147" sldId="1472"/>
            <ac:spMk id="31" creationId="{47133EB2-115C-1DAB-BC17-5510971F5B77}"/>
          </ac:spMkLst>
        </pc:spChg>
        <pc:spChg chg="add mod">
          <ac:chgData name="Matthew Huehne" userId="29a7055c-8773-4aca-ba73-b849e7555063" providerId="ADAL" clId="{15A6E4E3-A13E-294D-BAB1-C8A926A95D32}" dt="2025-02-21T18:44:48.859" v="2717" actId="465"/>
          <ac:spMkLst>
            <pc:docMk/>
            <pc:sldMk cId="3994065147" sldId="1472"/>
            <ac:spMk id="32" creationId="{8C492728-D9AA-8B4F-8ED9-106C39884B20}"/>
          </ac:spMkLst>
        </pc:spChg>
        <pc:spChg chg="mod">
          <ac:chgData name="Matthew Huehne" userId="29a7055c-8773-4aca-ba73-b849e7555063" providerId="ADAL" clId="{15A6E4E3-A13E-294D-BAB1-C8A926A95D32}" dt="2025-02-21T13:05:07.132" v="2527" actId="20577"/>
          <ac:spMkLst>
            <pc:docMk/>
            <pc:sldMk cId="3994065147" sldId="1472"/>
            <ac:spMk id="37" creationId="{4752755D-ECA1-4FFB-275A-5F360DDB52CE}"/>
          </ac:spMkLst>
        </pc:spChg>
        <pc:spChg chg="mod">
          <ac:chgData name="Matthew Huehne" userId="29a7055c-8773-4aca-ba73-b849e7555063" providerId="ADAL" clId="{15A6E4E3-A13E-294D-BAB1-C8A926A95D32}" dt="2025-02-21T13:04:19.133" v="2514" actId="571"/>
          <ac:spMkLst>
            <pc:docMk/>
            <pc:sldMk cId="3994065147" sldId="1472"/>
            <ac:spMk id="38" creationId="{EBAA2C2D-5FAF-E344-B87A-C7D75191C2C0}"/>
          </ac:spMkLst>
        </pc:spChg>
        <pc:spChg chg="add mod">
          <ac:chgData name="Matthew Huehne" userId="29a7055c-8773-4aca-ba73-b849e7555063" providerId="ADAL" clId="{15A6E4E3-A13E-294D-BAB1-C8A926A95D32}" dt="2025-02-21T19:07:18.029" v="2986" actId="1076"/>
          <ac:spMkLst>
            <pc:docMk/>
            <pc:sldMk cId="3994065147" sldId="1472"/>
            <ac:spMk id="45" creationId="{FC9276A8-ADBD-3C94-8EDC-3022D87D42D0}"/>
          </ac:spMkLst>
        </pc:spChg>
        <pc:spChg chg="add mod">
          <ac:chgData name="Matthew Huehne" userId="29a7055c-8773-4aca-ba73-b849e7555063" providerId="ADAL" clId="{15A6E4E3-A13E-294D-BAB1-C8A926A95D32}" dt="2025-02-21T19:07:18.029" v="2986" actId="1076"/>
          <ac:spMkLst>
            <pc:docMk/>
            <pc:sldMk cId="3994065147" sldId="1472"/>
            <ac:spMk id="49" creationId="{79440CAB-0EEC-A89B-68A6-06E36B7C7351}"/>
          </ac:spMkLst>
        </pc:spChg>
        <pc:spChg chg="add mod">
          <ac:chgData name="Matthew Huehne" userId="29a7055c-8773-4aca-ba73-b849e7555063" providerId="ADAL" clId="{15A6E4E3-A13E-294D-BAB1-C8A926A95D32}" dt="2025-02-21T19:07:18.029" v="2986" actId="1076"/>
          <ac:spMkLst>
            <pc:docMk/>
            <pc:sldMk cId="3994065147" sldId="1472"/>
            <ac:spMk id="53" creationId="{700CF1E4-0B36-5335-4748-1A7BC8B143E4}"/>
          </ac:spMkLst>
        </pc:spChg>
        <pc:spChg chg="add mod">
          <ac:chgData name="Matthew Huehne" userId="29a7055c-8773-4aca-ba73-b849e7555063" providerId="ADAL" clId="{15A6E4E3-A13E-294D-BAB1-C8A926A95D32}" dt="2025-02-21T19:07:18.029" v="2986" actId="1076"/>
          <ac:spMkLst>
            <pc:docMk/>
            <pc:sldMk cId="3994065147" sldId="1472"/>
            <ac:spMk id="54" creationId="{781BF266-E9D7-DFEF-88E1-9B670A5A39BD}"/>
          </ac:spMkLst>
        </pc:spChg>
        <pc:spChg chg="add mod">
          <ac:chgData name="Matthew Huehne" userId="29a7055c-8773-4aca-ba73-b849e7555063" providerId="ADAL" clId="{15A6E4E3-A13E-294D-BAB1-C8A926A95D32}" dt="2025-02-21T19:07:18.029" v="2986" actId="1076"/>
          <ac:spMkLst>
            <pc:docMk/>
            <pc:sldMk cId="3994065147" sldId="1472"/>
            <ac:spMk id="55" creationId="{E6F72000-6871-3539-F3D6-6BA6346AFD55}"/>
          </ac:spMkLst>
        </pc:spChg>
        <pc:spChg chg="add del mod">
          <ac:chgData name="Matthew Huehne" userId="29a7055c-8773-4aca-ba73-b849e7555063" providerId="ADAL" clId="{15A6E4E3-A13E-294D-BAB1-C8A926A95D32}" dt="2025-02-21T18:55:39.078" v="2899"/>
          <ac:spMkLst>
            <pc:docMk/>
            <pc:sldMk cId="3994065147" sldId="1472"/>
            <ac:spMk id="56" creationId="{E198FD75-9113-B9AA-F629-9093A5D589F5}"/>
          </ac:spMkLst>
        </pc:spChg>
        <pc:spChg chg="add del mod">
          <ac:chgData name="Matthew Huehne" userId="29a7055c-8773-4aca-ba73-b849e7555063" providerId="ADAL" clId="{15A6E4E3-A13E-294D-BAB1-C8A926A95D32}" dt="2025-02-21T19:03:43.084" v="2935" actId="478"/>
          <ac:spMkLst>
            <pc:docMk/>
            <pc:sldMk cId="3994065147" sldId="1472"/>
            <ac:spMk id="57" creationId="{2CBF0169-58D3-AA82-354A-40974A59CD70}"/>
          </ac:spMkLst>
        </pc:spChg>
        <pc:spChg chg="add del mod">
          <ac:chgData name="Matthew Huehne" userId="29a7055c-8773-4aca-ba73-b849e7555063" providerId="ADAL" clId="{15A6E4E3-A13E-294D-BAB1-C8A926A95D32}" dt="2025-02-21T19:07:07.386" v="2983" actId="21"/>
          <ac:spMkLst>
            <pc:docMk/>
            <pc:sldMk cId="3994065147" sldId="1472"/>
            <ac:spMk id="60" creationId="{D948A045-24BE-3EDC-37A8-4D8765AF4F40}"/>
          </ac:spMkLst>
        </pc:spChg>
        <pc:spChg chg="add del mod">
          <ac:chgData name="Matthew Huehne" userId="29a7055c-8773-4aca-ba73-b849e7555063" providerId="ADAL" clId="{15A6E4E3-A13E-294D-BAB1-C8A926A95D32}" dt="2025-02-21T19:12:26.028" v="3034" actId="478"/>
          <ac:spMkLst>
            <pc:docMk/>
            <pc:sldMk cId="3994065147" sldId="1472"/>
            <ac:spMk id="61" creationId="{9740274E-DEE1-D712-90BC-64F97630FCEC}"/>
          </ac:spMkLst>
        </pc:spChg>
        <pc:grpChg chg="add del mod topLvl">
          <ac:chgData name="Matthew Huehne" userId="29a7055c-8773-4aca-ba73-b849e7555063" providerId="ADAL" clId="{15A6E4E3-A13E-294D-BAB1-C8A926A95D32}" dt="2025-02-21T18:54:52.214" v="2893" actId="165"/>
          <ac:grpSpMkLst>
            <pc:docMk/>
            <pc:sldMk cId="3994065147" sldId="1472"/>
            <ac:grpSpMk id="9" creationId="{365F906B-B047-D3D6-8541-462ACEBCB30E}"/>
          </ac:grpSpMkLst>
        </pc:grpChg>
        <pc:grpChg chg="add mod topLvl">
          <ac:chgData name="Matthew Huehne" userId="29a7055c-8773-4aca-ba73-b849e7555063" providerId="ADAL" clId="{15A6E4E3-A13E-294D-BAB1-C8A926A95D32}" dt="2025-02-21T19:30:24.685" v="3202" actId="14100"/>
          <ac:grpSpMkLst>
            <pc:docMk/>
            <pc:sldMk cId="3994065147" sldId="1472"/>
            <ac:grpSpMk id="11" creationId="{9D3B55E5-5586-06C5-BF3E-11F8DDC8BFF2}"/>
          </ac:grpSpMkLst>
        </pc:grpChg>
        <pc:grpChg chg="add del mod">
          <ac:chgData name="Matthew Huehne" userId="29a7055c-8773-4aca-ba73-b849e7555063" providerId="ADAL" clId="{15A6E4E3-A13E-294D-BAB1-C8A926A95D32}" dt="2025-02-21T18:54:37.987" v="2889" actId="165"/>
          <ac:grpSpMkLst>
            <pc:docMk/>
            <pc:sldMk cId="3994065147" sldId="1472"/>
            <ac:grpSpMk id="13" creationId="{BDFA416B-4347-E8B9-89F3-C15891DF570C}"/>
          </ac:grpSpMkLst>
        </pc:grpChg>
        <pc:grpChg chg="add mod">
          <ac:chgData name="Matthew Huehne" userId="29a7055c-8773-4aca-ba73-b849e7555063" providerId="ADAL" clId="{15A6E4E3-A13E-294D-BAB1-C8A926A95D32}" dt="2025-02-21T19:07:12.593" v="2984" actId="1076"/>
          <ac:grpSpMkLst>
            <pc:docMk/>
            <pc:sldMk cId="3994065147" sldId="1472"/>
            <ac:grpSpMk id="33" creationId="{7577DB77-AD7A-2676-7BDC-73D0199B8EA3}"/>
          </ac:grpSpMkLst>
        </pc:grpChg>
        <pc:grpChg chg="add mod">
          <ac:chgData name="Matthew Huehne" userId="29a7055c-8773-4aca-ba73-b849e7555063" providerId="ADAL" clId="{15A6E4E3-A13E-294D-BAB1-C8A926A95D32}" dt="2025-02-21T18:45:20.879" v="2741" actId="1037"/>
          <ac:grpSpMkLst>
            <pc:docMk/>
            <pc:sldMk cId="3994065147" sldId="1472"/>
            <ac:grpSpMk id="34" creationId="{6351EDFB-C4EE-374B-1FCE-3827FA4ED7C5}"/>
          </ac:grpSpMkLst>
        </pc:grpChg>
        <pc:grpChg chg="add mod">
          <ac:chgData name="Matthew Huehne" userId="29a7055c-8773-4aca-ba73-b849e7555063" providerId="ADAL" clId="{15A6E4E3-A13E-294D-BAB1-C8A926A95D32}" dt="2025-02-21T18:45:20.879" v="2741" actId="1037"/>
          <ac:grpSpMkLst>
            <pc:docMk/>
            <pc:sldMk cId="3994065147" sldId="1472"/>
            <ac:grpSpMk id="35" creationId="{A1D534C7-8154-F234-E07E-87CBF40439E2}"/>
          </ac:grpSpMkLst>
        </pc:grpChg>
        <pc:grpChg chg="add mod">
          <ac:chgData name="Matthew Huehne" userId="29a7055c-8773-4aca-ba73-b849e7555063" providerId="ADAL" clId="{15A6E4E3-A13E-294D-BAB1-C8A926A95D32}" dt="2025-02-21T19:07:12.917" v="2985" actId="1076"/>
          <ac:grpSpMkLst>
            <pc:docMk/>
            <pc:sldMk cId="3994065147" sldId="1472"/>
            <ac:grpSpMk id="36" creationId="{D0A3C537-391B-F5BD-5EFA-3687E710BB37}"/>
          </ac:grpSpMkLst>
        </pc:grpChg>
        <pc:grpChg chg="add del mod">
          <ac:chgData name="Matthew Huehne" userId="29a7055c-8773-4aca-ba73-b849e7555063" providerId="ADAL" clId="{15A6E4E3-A13E-294D-BAB1-C8A926A95D32}" dt="2025-02-21T19:17:45.567" v="3104" actId="478"/>
          <ac:grpSpMkLst>
            <pc:docMk/>
            <pc:sldMk cId="3994065147" sldId="1472"/>
            <ac:grpSpMk id="58" creationId="{E0B115D1-2488-C494-6D18-397B1DC8FFF6}"/>
          </ac:grpSpMkLst>
        </pc:grpChg>
        <pc:graphicFrameChg chg="add del mod modGraphic">
          <ac:chgData name="Matthew Huehne" userId="29a7055c-8773-4aca-ba73-b849e7555063" providerId="ADAL" clId="{15A6E4E3-A13E-294D-BAB1-C8A926A95D32}" dt="2025-02-21T18:36:30.912" v="2689" actId="478"/>
          <ac:graphicFrameMkLst>
            <pc:docMk/>
            <pc:sldMk cId="3994065147" sldId="1472"/>
            <ac:graphicFrameMk id="39" creationId="{DE6C029B-4B20-DAFB-FD6D-88DD44596E72}"/>
          </ac:graphicFrameMkLst>
        </pc:graphicFrameChg>
        <pc:graphicFrameChg chg="add del mod">
          <ac:chgData name="Matthew Huehne" userId="29a7055c-8773-4aca-ba73-b849e7555063" providerId="ADAL" clId="{15A6E4E3-A13E-294D-BAB1-C8A926A95D32}" dt="2025-02-21T13:18:53.889" v="2557" actId="478"/>
          <ac:graphicFrameMkLst>
            <pc:docMk/>
            <pc:sldMk cId="3994065147" sldId="1472"/>
            <ac:graphicFrameMk id="40" creationId="{A6374531-DC64-2ADE-1BEB-02E2C5BEE2F1}"/>
          </ac:graphicFrameMkLst>
        </pc:graphicFrameChg>
        <pc:graphicFrameChg chg="add del mod topLvl modGraphic">
          <ac:chgData name="Matthew Huehne" userId="29a7055c-8773-4aca-ba73-b849e7555063" providerId="ADAL" clId="{15A6E4E3-A13E-294D-BAB1-C8A926A95D32}" dt="2025-02-21T18:21:15.562" v="2614" actId="478"/>
          <ac:graphicFrameMkLst>
            <pc:docMk/>
            <pc:sldMk cId="3994065147" sldId="1472"/>
            <ac:graphicFrameMk id="41" creationId="{E1AC0778-5377-45D2-0913-14D8D9AAEE7B}"/>
          </ac:graphicFrameMkLst>
        </pc:graphicFrameChg>
        <pc:graphicFrameChg chg="add del">
          <ac:chgData name="Matthew Huehne" userId="29a7055c-8773-4aca-ba73-b849e7555063" providerId="ADAL" clId="{15A6E4E3-A13E-294D-BAB1-C8A926A95D32}" dt="2025-02-21T18:22:28.008" v="2618" actId="478"/>
          <ac:graphicFrameMkLst>
            <pc:docMk/>
            <pc:sldMk cId="3994065147" sldId="1472"/>
            <ac:graphicFrameMk id="42" creationId="{CBE31A8C-7667-263F-C046-BB756F0C8375}"/>
          </ac:graphicFrameMkLst>
        </pc:graphicFrameChg>
        <pc:graphicFrameChg chg="add mod">
          <ac:chgData name="Matthew Huehne" userId="29a7055c-8773-4aca-ba73-b849e7555063" providerId="ADAL" clId="{15A6E4E3-A13E-294D-BAB1-C8A926A95D32}" dt="2025-02-21T19:07:18.029" v="2986" actId="1076"/>
          <ac:graphicFrameMkLst>
            <pc:docMk/>
            <pc:sldMk cId="3994065147" sldId="1472"/>
            <ac:graphicFrameMk id="43" creationId="{6CD260EA-C9D7-A968-8B00-B1BB4AF57A4B}"/>
          </ac:graphicFrameMkLst>
        </pc:graphicFrameChg>
        <pc:graphicFrameChg chg="add del mod">
          <ac:chgData name="Matthew Huehne" userId="29a7055c-8773-4aca-ba73-b849e7555063" providerId="ADAL" clId="{15A6E4E3-A13E-294D-BAB1-C8A926A95D32}" dt="2025-02-21T18:28:31.942" v="2632" actId="478"/>
          <ac:graphicFrameMkLst>
            <pc:docMk/>
            <pc:sldMk cId="3994065147" sldId="1472"/>
            <ac:graphicFrameMk id="44" creationId="{FB1C6548-3D7D-B397-5DF0-AC20C303C83C}"/>
          </ac:graphicFrameMkLst>
        </pc:graphicFrameChg>
        <pc:picChg chg="add mod topLvl">
          <ac:chgData name="Matthew Huehne" userId="29a7055c-8773-4aca-ba73-b849e7555063" providerId="ADAL" clId="{15A6E4E3-A13E-294D-BAB1-C8A926A95D32}" dt="2025-02-21T19:07:18.029" v="2986" actId="1076"/>
          <ac:picMkLst>
            <pc:docMk/>
            <pc:sldMk cId="3994065147" sldId="1472"/>
            <ac:picMk id="4" creationId="{F7F026EE-2AF3-0C84-ADE9-A3884035CF4B}"/>
          </ac:picMkLst>
        </pc:picChg>
        <pc:picChg chg="mod">
          <ac:chgData name="Matthew Huehne" userId="29a7055c-8773-4aca-ba73-b849e7555063" providerId="ADAL" clId="{15A6E4E3-A13E-294D-BAB1-C8A926A95D32}" dt="2025-02-21T19:07:18.029" v="2986" actId="1076"/>
          <ac:picMkLst>
            <pc:docMk/>
            <pc:sldMk cId="3994065147" sldId="1472"/>
            <ac:picMk id="19" creationId="{68B5B78F-F694-14E6-5960-9EFDE56A9543}"/>
          </ac:picMkLst>
        </pc:picChg>
        <pc:picChg chg="mod">
          <ac:chgData name="Matthew Huehne" userId="29a7055c-8773-4aca-ba73-b849e7555063" providerId="ADAL" clId="{15A6E4E3-A13E-294D-BAB1-C8A926A95D32}" dt="2025-02-21T19:07:18.029" v="2986" actId="1076"/>
          <ac:picMkLst>
            <pc:docMk/>
            <pc:sldMk cId="3994065147" sldId="1472"/>
            <ac:picMk id="21" creationId="{85043126-EC60-5452-8E1F-465FE8426B68}"/>
          </ac:picMkLst>
        </pc:picChg>
        <pc:picChg chg="mod">
          <ac:chgData name="Matthew Huehne" userId="29a7055c-8773-4aca-ba73-b849e7555063" providerId="ADAL" clId="{15A6E4E3-A13E-294D-BAB1-C8A926A95D32}" dt="2025-02-21T19:07:18.029" v="2986" actId="1076"/>
          <ac:picMkLst>
            <pc:docMk/>
            <pc:sldMk cId="3994065147" sldId="1472"/>
            <ac:picMk id="23" creationId="{559D5E97-EA95-7E90-E65C-7859B9082536}"/>
          </ac:picMkLst>
        </pc:picChg>
        <pc:picChg chg="add del mod">
          <ac:chgData name="Matthew Huehne" userId="29a7055c-8773-4aca-ba73-b849e7555063" providerId="ADAL" clId="{15A6E4E3-A13E-294D-BAB1-C8A926A95D32}" dt="2025-02-21T13:00:04.328" v="2465" actId="478"/>
          <ac:picMkLst>
            <pc:docMk/>
            <pc:sldMk cId="3994065147" sldId="1472"/>
            <ac:picMk id="28" creationId="{D5D5C205-D690-E8EE-6E77-D4C1E3002609}"/>
          </ac:picMkLst>
        </pc:picChg>
        <pc:cxnChg chg="add mod">
          <ac:chgData name="Matthew Huehne" userId="29a7055c-8773-4aca-ba73-b849e7555063" providerId="ADAL" clId="{15A6E4E3-A13E-294D-BAB1-C8A926A95D32}" dt="2025-02-21T18:45:20.879" v="2741" actId="1037"/>
          <ac:cxnSpMkLst>
            <pc:docMk/>
            <pc:sldMk cId="3994065147" sldId="1472"/>
            <ac:cxnSpMk id="46" creationId="{908CA793-95E2-E0D8-FFC4-E2B4CB6C54E4}"/>
          </ac:cxnSpMkLst>
        </pc:cxnChg>
        <pc:cxnChg chg="add mod">
          <ac:chgData name="Matthew Huehne" userId="29a7055c-8773-4aca-ba73-b849e7555063" providerId="ADAL" clId="{15A6E4E3-A13E-294D-BAB1-C8A926A95D32}" dt="2025-02-21T18:46:39.493" v="2825" actId="14100"/>
          <ac:cxnSpMkLst>
            <pc:docMk/>
            <pc:sldMk cId="3994065147" sldId="1472"/>
            <ac:cxnSpMk id="50" creationId="{09E5F7A1-FB73-E57C-19F8-D00D5AF545DD}"/>
          </ac:cxnSpMkLst>
        </pc:cxnChg>
      </pc:sldChg>
      <pc:sldChg chg="addSp delSp modSp mod">
        <pc:chgData name="Matthew Huehne" userId="29a7055c-8773-4aca-ba73-b849e7555063" providerId="ADAL" clId="{15A6E4E3-A13E-294D-BAB1-C8A926A95D32}" dt="2025-02-21T12:44:28.935" v="2344" actId="21"/>
        <pc:sldMkLst>
          <pc:docMk/>
          <pc:sldMk cId="3266333346" sldId="1474"/>
        </pc:sldMkLst>
        <pc:spChg chg="add mod">
          <ac:chgData name="Matthew Huehne" userId="29a7055c-8773-4aca-ba73-b849e7555063" providerId="ADAL" clId="{15A6E4E3-A13E-294D-BAB1-C8A926A95D32}" dt="2025-02-21T12:42:40.394" v="2291"/>
          <ac:spMkLst>
            <pc:docMk/>
            <pc:sldMk cId="3266333346" sldId="1474"/>
            <ac:spMk id="2" creationId="{6FC181AC-BA98-198A-0FE1-1013B30C3081}"/>
          </ac:spMkLst>
        </pc:spChg>
        <pc:spChg chg="mod">
          <ac:chgData name="Matthew Huehne" userId="29a7055c-8773-4aca-ba73-b849e7555063" providerId="ADAL" clId="{15A6E4E3-A13E-294D-BAB1-C8A926A95D32}" dt="2025-02-21T10:45:25.111" v="1521"/>
          <ac:spMkLst>
            <pc:docMk/>
            <pc:sldMk cId="3266333346" sldId="1474"/>
            <ac:spMk id="6" creationId="{0C351A4E-44EB-C779-42AE-9AE27D6E7506}"/>
          </ac:spMkLst>
        </pc:spChg>
        <pc:spChg chg="del">
          <ac:chgData name="Matthew Huehne" userId="29a7055c-8773-4aca-ba73-b849e7555063" providerId="ADAL" clId="{15A6E4E3-A13E-294D-BAB1-C8A926A95D32}" dt="2025-02-21T12:44:28.935" v="2344" actId="21"/>
          <ac:spMkLst>
            <pc:docMk/>
            <pc:sldMk cId="3266333346" sldId="1474"/>
            <ac:spMk id="34" creationId="{0F49FB80-AF54-7EBC-8C76-995B26EE6CCC}"/>
          </ac:spMkLst>
        </pc:spChg>
      </pc:sldChg>
      <pc:sldChg chg="new del">
        <pc:chgData name="Matthew Huehne" userId="29a7055c-8773-4aca-ba73-b849e7555063" providerId="ADAL" clId="{15A6E4E3-A13E-294D-BAB1-C8A926A95D32}" dt="2025-02-21T03:20:55.689" v="75" actId="2696"/>
        <pc:sldMkLst>
          <pc:docMk/>
          <pc:sldMk cId="1072609485" sldId="1477"/>
        </pc:sldMkLst>
      </pc:sldChg>
      <pc:sldChg chg="addSp delSp modSp add del mod">
        <pc:chgData name="Matthew Huehne" userId="29a7055c-8773-4aca-ba73-b849e7555063" providerId="ADAL" clId="{15A6E4E3-A13E-294D-BAB1-C8A926A95D32}" dt="2025-02-21T09:19:57.930" v="920" actId="2696"/>
        <pc:sldMkLst>
          <pc:docMk/>
          <pc:sldMk cId="1745991171" sldId="1477"/>
        </pc:sldMkLst>
        <pc:spChg chg="add del mod">
          <ac:chgData name="Matthew Huehne" userId="29a7055c-8773-4aca-ba73-b849e7555063" providerId="ADAL" clId="{15A6E4E3-A13E-294D-BAB1-C8A926A95D32}" dt="2025-02-21T08:43:08.057" v="752" actId="478"/>
          <ac:spMkLst>
            <pc:docMk/>
            <pc:sldMk cId="1745991171" sldId="1477"/>
            <ac:spMk id="2" creationId="{5CDC7865-0D88-C529-8D08-07B991016E86}"/>
          </ac:spMkLst>
        </pc:spChg>
        <pc:spChg chg="del">
          <ac:chgData name="Matthew Huehne" userId="29a7055c-8773-4aca-ba73-b849e7555063" providerId="ADAL" clId="{15A6E4E3-A13E-294D-BAB1-C8A926A95D32}" dt="2025-02-21T03:21:03.971" v="95" actId="478"/>
          <ac:spMkLst>
            <pc:docMk/>
            <pc:sldMk cId="1745991171" sldId="1477"/>
            <ac:spMk id="3" creationId="{88D23B0C-F295-C3DB-AE72-390B833924E1}"/>
          </ac:spMkLst>
        </pc:spChg>
        <pc:spChg chg="mod">
          <ac:chgData name="Matthew Huehne" userId="29a7055c-8773-4aca-ba73-b849e7555063" providerId="ADAL" clId="{15A6E4E3-A13E-294D-BAB1-C8A926A95D32}" dt="2025-02-21T08:42:32.613" v="751" actId="20577"/>
          <ac:spMkLst>
            <pc:docMk/>
            <pc:sldMk cId="1745991171" sldId="1477"/>
            <ac:spMk id="5" creationId="{ABF2DB61-ECDB-8786-23DF-D1D3A8DD8A21}"/>
          </ac:spMkLst>
        </pc:spChg>
      </pc:sldChg>
      <pc:sldChg chg="del">
        <pc:chgData name="Matthew Huehne" userId="29a7055c-8773-4aca-ba73-b849e7555063" providerId="ADAL" clId="{15A6E4E3-A13E-294D-BAB1-C8A926A95D32}" dt="2025-02-21T12:22:27.757" v="2171" actId="2696"/>
        <pc:sldMkLst>
          <pc:docMk/>
          <pc:sldMk cId="2869286802" sldId="1493"/>
        </pc:sldMkLst>
      </pc:sldChg>
      <pc:sldChg chg="addSp delSp modSp add mod">
        <pc:chgData name="Matthew Huehne" userId="29a7055c-8773-4aca-ba73-b849e7555063" providerId="ADAL" clId="{15A6E4E3-A13E-294D-BAB1-C8A926A95D32}" dt="2025-02-21T19:20:34.117" v="3156" actId="20577"/>
        <pc:sldMkLst>
          <pc:docMk/>
          <pc:sldMk cId="141140692" sldId="1494"/>
        </pc:sldMkLst>
        <pc:spChg chg="add del">
          <ac:chgData name="Matthew Huehne" userId="29a7055c-8773-4aca-ba73-b849e7555063" providerId="ADAL" clId="{15A6E4E3-A13E-294D-BAB1-C8A926A95D32}" dt="2025-02-21T05:36:48.580" v="212" actId="22"/>
          <ac:spMkLst>
            <pc:docMk/>
            <pc:sldMk cId="141140692" sldId="1494"/>
            <ac:spMk id="3" creationId="{59F0DCCB-7CAE-2306-5C2D-9460FA081089}"/>
          </ac:spMkLst>
        </pc:spChg>
        <pc:spChg chg="add mod">
          <ac:chgData name="Matthew Huehne" userId="29a7055c-8773-4aca-ba73-b849e7555063" providerId="ADAL" clId="{15A6E4E3-A13E-294D-BAB1-C8A926A95D32}" dt="2025-02-21T05:36:55.894" v="217" actId="1076"/>
          <ac:spMkLst>
            <pc:docMk/>
            <pc:sldMk cId="141140692" sldId="1494"/>
            <ac:spMk id="4" creationId="{11851350-F49B-6B37-2C54-3FD7612DCCF9}"/>
          </ac:spMkLst>
        </pc:spChg>
        <pc:spChg chg="mod">
          <ac:chgData name="Matthew Huehne" userId="29a7055c-8773-4aca-ba73-b849e7555063" providerId="ADAL" clId="{15A6E4E3-A13E-294D-BAB1-C8A926A95D32}" dt="2025-02-21T05:36:46.673" v="210" actId="20577"/>
          <ac:spMkLst>
            <pc:docMk/>
            <pc:sldMk cId="141140692" sldId="1494"/>
            <ac:spMk id="5" creationId="{7398C360-1C34-3470-56D3-07D822E8E9E3}"/>
          </ac:spMkLst>
        </pc:spChg>
        <pc:spChg chg="del">
          <ac:chgData name="Matthew Huehne" userId="29a7055c-8773-4aca-ba73-b849e7555063" providerId="ADAL" clId="{15A6E4E3-A13E-294D-BAB1-C8A926A95D32}" dt="2025-02-21T08:04:18.863" v="548" actId="478"/>
          <ac:spMkLst>
            <pc:docMk/>
            <pc:sldMk cId="141140692" sldId="1494"/>
            <ac:spMk id="8" creationId="{81B91380-B62E-A380-2A10-97BD41D6110A}"/>
          </ac:spMkLst>
        </pc:spChg>
        <pc:spChg chg="add del mod">
          <ac:chgData name="Matthew Huehne" userId="29a7055c-8773-4aca-ba73-b849e7555063" providerId="ADAL" clId="{15A6E4E3-A13E-294D-BAB1-C8A926A95D32}" dt="2025-02-21T05:39:42.632" v="253"/>
          <ac:spMkLst>
            <pc:docMk/>
            <pc:sldMk cId="141140692" sldId="1494"/>
            <ac:spMk id="18" creationId="{BAAFEEB2-0F91-C5CD-DA1D-F738E743EA18}"/>
          </ac:spMkLst>
        </pc:spChg>
        <pc:spChg chg="add mod">
          <ac:chgData name="Matthew Huehne" userId="29a7055c-8773-4aca-ba73-b849e7555063" providerId="ADAL" clId="{15A6E4E3-A13E-294D-BAB1-C8A926A95D32}" dt="2025-02-21T19:20:15.034" v="3139" actId="20577"/>
          <ac:spMkLst>
            <pc:docMk/>
            <pc:sldMk cId="141140692" sldId="1494"/>
            <ac:spMk id="21" creationId="{7F59C120-39B0-0508-F8E1-C6E1C7EDEC98}"/>
          </ac:spMkLst>
        </pc:spChg>
        <pc:spChg chg="add mod">
          <ac:chgData name="Matthew Huehne" userId="29a7055c-8773-4aca-ba73-b849e7555063" providerId="ADAL" clId="{15A6E4E3-A13E-294D-BAB1-C8A926A95D32}" dt="2025-02-21T19:20:10.686" v="3136" actId="1076"/>
          <ac:spMkLst>
            <pc:docMk/>
            <pc:sldMk cId="141140692" sldId="1494"/>
            <ac:spMk id="23" creationId="{1CDC714E-32F7-F2D7-8EB6-EBC6DEAEFD64}"/>
          </ac:spMkLst>
        </pc:spChg>
        <pc:spChg chg="add mod">
          <ac:chgData name="Matthew Huehne" userId="29a7055c-8773-4aca-ba73-b849e7555063" providerId="ADAL" clId="{15A6E4E3-A13E-294D-BAB1-C8A926A95D32}" dt="2025-02-21T19:20:34.117" v="3156" actId="20577"/>
          <ac:spMkLst>
            <pc:docMk/>
            <pc:sldMk cId="141140692" sldId="1494"/>
            <ac:spMk id="25" creationId="{4576A901-823C-AC6B-BC77-4FAAD24E9306}"/>
          </ac:spMkLst>
        </pc:spChg>
        <pc:spChg chg="add mod">
          <ac:chgData name="Matthew Huehne" userId="29a7055c-8773-4aca-ba73-b849e7555063" providerId="ADAL" clId="{15A6E4E3-A13E-294D-BAB1-C8A926A95D32}" dt="2025-02-21T19:20:24.094" v="3146" actId="20577"/>
          <ac:spMkLst>
            <pc:docMk/>
            <pc:sldMk cId="141140692" sldId="1494"/>
            <ac:spMk id="27" creationId="{A6AFF030-25AA-1394-8DDA-73D6F2C04E81}"/>
          </ac:spMkLst>
        </pc:spChg>
        <pc:grpChg chg="add del mod">
          <ac:chgData name="Matthew Huehne" userId="29a7055c-8773-4aca-ba73-b849e7555063" providerId="ADAL" clId="{15A6E4E3-A13E-294D-BAB1-C8A926A95D32}" dt="2025-02-21T08:03:12.654" v="535" actId="478"/>
          <ac:grpSpMkLst>
            <pc:docMk/>
            <pc:sldMk cId="141140692" sldId="1494"/>
            <ac:grpSpMk id="17" creationId="{E3228E28-63C5-A5A0-7291-794F86F280C9}"/>
          </ac:grpSpMkLst>
        </pc:grpChg>
        <pc:graphicFrameChg chg="add mod">
          <ac:chgData name="Matthew Huehne" userId="29a7055c-8773-4aca-ba73-b849e7555063" providerId="ADAL" clId="{15A6E4E3-A13E-294D-BAB1-C8A926A95D32}" dt="2025-02-21T19:19:20.525" v="3123"/>
          <ac:graphicFrameMkLst>
            <pc:docMk/>
            <pc:sldMk cId="141140692" sldId="1494"/>
            <ac:graphicFrameMk id="2" creationId="{8AC01DAF-BE2F-C64D-BD97-B3C2256ED84F}"/>
          </ac:graphicFrameMkLst>
        </pc:graphicFrameChg>
        <pc:graphicFrameChg chg="add del mod modGraphic">
          <ac:chgData name="Matthew Huehne" userId="29a7055c-8773-4aca-ba73-b849e7555063" providerId="ADAL" clId="{15A6E4E3-A13E-294D-BAB1-C8A926A95D32}" dt="2025-02-21T08:02:27.010" v="518" actId="478"/>
          <ac:graphicFrameMkLst>
            <pc:docMk/>
            <pc:sldMk cId="141140692" sldId="1494"/>
            <ac:graphicFrameMk id="13" creationId="{E83357B5-D176-5EC5-D84B-BDEB91073614}"/>
          </ac:graphicFrameMkLst>
        </pc:graphicFrameChg>
        <pc:graphicFrameChg chg="add del mod modGraphic">
          <ac:chgData name="Matthew Huehne" userId="29a7055c-8773-4aca-ba73-b849e7555063" providerId="ADAL" clId="{15A6E4E3-A13E-294D-BAB1-C8A926A95D32}" dt="2025-02-21T08:02:27.010" v="518" actId="478"/>
          <ac:graphicFrameMkLst>
            <pc:docMk/>
            <pc:sldMk cId="141140692" sldId="1494"/>
            <ac:graphicFrameMk id="14" creationId="{70149C48-D1B8-CAE9-BD22-8A742EC187E6}"/>
          </ac:graphicFrameMkLst>
        </pc:graphicFrameChg>
        <pc:graphicFrameChg chg="add del mod modGraphic">
          <ac:chgData name="Matthew Huehne" userId="29a7055c-8773-4aca-ba73-b849e7555063" providerId="ADAL" clId="{15A6E4E3-A13E-294D-BAB1-C8A926A95D32}" dt="2025-02-21T08:02:27.010" v="518" actId="478"/>
          <ac:graphicFrameMkLst>
            <pc:docMk/>
            <pc:sldMk cId="141140692" sldId="1494"/>
            <ac:graphicFrameMk id="15" creationId="{18469D31-D48D-C796-462B-2B1A4E27D933}"/>
          </ac:graphicFrameMkLst>
        </pc:graphicFrameChg>
        <pc:graphicFrameChg chg="add del mod modGraphic">
          <ac:chgData name="Matthew Huehne" userId="29a7055c-8773-4aca-ba73-b849e7555063" providerId="ADAL" clId="{15A6E4E3-A13E-294D-BAB1-C8A926A95D32}" dt="2025-02-21T08:02:27.010" v="518" actId="478"/>
          <ac:graphicFrameMkLst>
            <pc:docMk/>
            <pc:sldMk cId="141140692" sldId="1494"/>
            <ac:graphicFrameMk id="16" creationId="{38EC87FF-3873-0A85-F6DC-482F4C69BEA5}"/>
          </ac:graphicFrameMkLst>
        </pc:graphicFrameChg>
        <pc:graphicFrameChg chg="add del mod modGraphic">
          <ac:chgData name="Matthew Huehne" userId="29a7055c-8773-4aca-ba73-b849e7555063" providerId="ADAL" clId="{15A6E4E3-A13E-294D-BAB1-C8A926A95D32}" dt="2025-02-21T19:19:02.590" v="3111" actId="21"/>
          <ac:graphicFrameMkLst>
            <pc:docMk/>
            <pc:sldMk cId="141140692" sldId="1494"/>
            <ac:graphicFrameMk id="19" creationId="{E19A95D8-2D7C-F2C9-96EE-B4A041DC50CD}"/>
          </ac:graphicFrameMkLst>
        </pc:graphicFrameChg>
        <pc:picChg chg="add mod">
          <ac:chgData name="Matthew Huehne" userId="29a7055c-8773-4aca-ba73-b849e7555063" providerId="ADAL" clId="{15A6E4E3-A13E-294D-BAB1-C8A926A95D32}" dt="2025-02-21T05:38:00.978" v="237" actId="1076"/>
          <ac:picMkLst>
            <pc:docMk/>
            <pc:sldMk cId="141140692" sldId="1494"/>
            <ac:picMk id="7" creationId="{7CCC9041-F888-0E04-C01A-3009AC634C3E}"/>
          </ac:picMkLst>
        </pc:picChg>
        <pc:picChg chg="add mod">
          <ac:chgData name="Matthew Huehne" userId="29a7055c-8773-4aca-ba73-b849e7555063" providerId="ADAL" clId="{15A6E4E3-A13E-294D-BAB1-C8A926A95D32}" dt="2025-02-21T05:38:03.951" v="238" actId="1076"/>
          <ac:picMkLst>
            <pc:docMk/>
            <pc:sldMk cId="141140692" sldId="1494"/>
            <ac:picMk id="10" creationId="{7E41E3AC-85DB-9184-925A-92E759B1C132}"/>
          </ac:picMkLst>
        </pc:picChg>
        <pc:picChg chg="add mod">
          <ac:chgData name="Matthew Huehne" userId="29a7055c-8773-4aca-ba73-b849e7555063" providerId="ADAL" clId="{15A6E4E3-A13E-294D-BAB1-C8A926A95D32}" dt="2025-02-21T05:38:08.329" v="240" actId="14100"/>
          <ac:picMkLst>
            <pc:docMk/>
            <pc:sldMk cId="141140692" sldId="1494"/>
            <ac:picMk id="12" creationId="{1DFF255F-D259-1F29-C133-0B7F6F5BB41F}"/>
          </ac:picMkLst>
        </pc:picChg>
      </pc:sldChg>
      <pc:sldChg chg="del">
        <pc:chgData name="Matthew Huehne" userId="29a7055c-8773-4aca-ba73-b849e7555063" providerId="ADAL" clId="{15A6E4E3-A13E-294D-BAB1-C8A926A95D32}" dt="2025-02-21T18:40:38.988" v="2715" actId="2696"/>
        <pc:sldMkLst>
          <pc:docMk/>
          <pc:sldMk cId="4274843481" sldId="1497"/>
        </pc:sldMkLst>
      </pc:sldChg>
      <pc:sldChg chg="addSp delSp modSp add mod">
        <pc:chgData name="Matthew Huehne" userId="29a7055c-8773-4aca-ba73-b849e7555063" providerId="ADAL" clId="{15A6E4E3-A13E-294D-BAB1-C8A926A95D32}" dt="2025-02-21T19:21:23.810" v="3169" actId="478"/>
        <pc:sldMkLst>
          <pc:docMk/>
          <pc:sldMk cId="1745105803" sldId="1499"/>
        </pc:sldMkLst>
        <pc:spChg chg="mod">
          <ac:chgData name="Matthew Huehne" userId="29a7055c-8773-4aca-ba73-b849e7555063" providerId="ADAL" clId="{15A6E4E3-A13E-294D-BAB1-C8A926A95D32}" dt="2025-02-21T07:44:42.751" v="453" actId="20577"/>
          <ac:spMkLst>
            <pc:docMk/>
            <pc:sldMk cId="1745105803" sldId="1499"/>
            <ac:spMk id="5" creationId="{FC9E44B2-AD70-617F-1031-4AB3AB5CBC3B}"/>
          </ac:spMkLst>
        </pc:spChg>
        <pc:spChg chg="del">
          <ac:chgData name="Matthew Huehne" userId="29a7055c-8773-4aca-ba73-b849e7555063" providerId="ADAL" clId="{15A6E4E3-A13E-294D-BAB1-C8A926A95D32}" dt="2025-02-21T19:21:23.810" v="3169" actId="478"/>
          <ac:spMkLst>
            <pc:docMk/>
            <pc:sldMk cId="1745105803" sldId="1499"/>
            <ac:spMk id="8" creationId="{46D43C7D-D44D-4C06-C4B2-B2E818EE0263}"/>
          </ac:spMkLst>
        </pc:spChg>
        <pc:grpChg chg="del">
          <ac:chgData name="Matthew Huehne" userId="29a7055c-8773-4aca-ba73-b849e7555063" providerId="ADAL" clId="{15A6E4E3-A13E-294D-BAB1-C8A926A95D32}" dt="2025-02-21T07:34:33.277" v="267" actId="478"/>
          <ac:grpSpMkLst>
            <pc:docMk/>
            <pc:sldMk cId="1745105803" sldId="1499"/>
            <ac:grpSpMk id="17" creationId="{DC06B9F2-46E7-F696-573A-7849CD3EFAE4}"/>
          </ac:grpSpMkLst>
        </pc:grpChg>
        <pc:graphicFrameChg chg="add mod">
          <ac:chgData name="Matthew Huehne" userId="29a7055c-8773-4aca-ba73-b849e7555063" providerId="ADAL" clId="{15A6E4E3-A13E-294D-BAB1-C8A926A95D32}" dt="2025-02-21T07:35:42.611" v="396"/>
          <ac:graphicFrameMkLst>
            <pc:docMk/>
            <pc:sldMk cId="1745105803" sldId="1499"/>
            <ac:graphicFrameMk id="2" creationId="{EA636C2B-376B-0308-0D9C-0D3FAEF2A82F}"/>
          </ac:graphicFrameMkLst>
        </pc:graphicFrameChg>
        <pc:graphicFrameChg chg="add mod modGraphic">
          <ac:chgData name="Matthew Huehne" userId="29a7055c-8773-4aca-ba73-b849e7555063" providerId="ADAL" clId="{15A6E4E3-A13E-294D-BAB1-C8A926A95D32}" dt="2025-02-21T07:59:02.799" v="508" actId="242"/>
          <ac:graphicFrameMkLst>
            <pc:docMk/>
            <pc:sldMk cId="1745105803" sldId="1499"/>
            <ac:graphicFrameMk id="3" creationId="{02D23490-0FD1-0E34-3953-153BF4AA2FB4}"/>
          </ac:graphicFrameMkLst>
        </pc:graphicFrameChg>
        <pc:graphicFrameChg chg="del">
          <ac:chgData name="Matthew Huehne" userId="29a7055c-8773-4aca-ba73-b849e7555063" providerId="ADAL" clId="{15A6E4E3-A13E-294D-BAB1-C8A926A95D32}" dt="2025-02-21T07:34:33.277" v="267" actId="478"/>
          <ac:graphicFrameMkLst>
            <pc:docMk/>
            <pc:sldMk cId="1745105803" sldId="1499"/>
            <ac:graphicFrameMk id="13" creationId="{4B53DC4F-EF0B-C8A1-BFF4-52B8069DDA23}"/>
          </ac:graphicFrameMkLst>
        </pc:graphicFrameChg>
        <pc:graphicFrameChg chg="del">
          <ac:chgData name="Matthew Huehne" userId="29a7055c-8773-4aca-ba73-b849e7555063" providerId="ADAL" clId="{15A6E4E3-A13E-294D-BAB1-C8A926A95D32}" dt="2025-02-21T07:34:33.277" v="267" actId="478"/>
          <ac:graphicFrameMkLst>
            <pc:docMk/>
            <pc:sldMk cId="1745105803" sldId="1499"/>
            <ac:graphicFrameMk id="14" creationId="{A79DADB0-BF8D-86F2-87D6-B79486440B90}"/>
          </ac:graphicFrameMkLst>
        </pc:graphicFrameChg>
        <pc:graphicFrameChg chg="del">
          <ac:chgData name="Matthew Huehne" userId="29a7055c-8773-4aca-ba73-b849e7555063" providerId="ADAL" clId="{15A6E4E3-A13E-294D-BAB1-C8A926A95D32}" dt="2025-02-21T07:34:33.277" v="267" actId="478"/>
          <ac:graphicFrameMkLst>
            <pc:docMk/>
            <pc:sldMk cId="1745105803" sldId="1499"/>
            <ac:graphicFrameMk id="15" creationId="{672563F0-ADA8-9679-A4A4-074E473E02F3}"/>
          </ac:graphicFrameMkLst>
        </pc:graphicFrameChg>
        <pc:graphicFrameChg chg="del">
          <ac:chgData name="Matthew Huehne" userId="29a7055c-8773-4aca-ba73-b849e7555063" providerId="ADAL" clId="{15A6E4E3-A13E-294D-BAB1-C8A926A95D32}" dt="2025-02-21T07:34:33.277" v="267" actId="478"/>
          <ac:graphicFrameMkLst>
            <pc:docMk/>
            <pc:sldMk cId="1745105803" sldId="1499"/>
            <ac:graphicFrameMk id="16" creationId="{CBED58C6-5486-8641-DE2E-ED481D85F741}"/>
          </ac:graphicFrameMkLst>
        </pc:graphicFrameChg>
      </pc:sldChg>
      <pc:sldChg chg="add del">
        <pc:chgData name="Matthew Huehne" userId="29a7055c-8773-4aca-ba73-b849e7555063" providerId="ADAL" clId="{15A6E4E3-A13E-294D-BAB1-C8A926A95D32}" dt="2025-02-21T07:44:53.104" v="455" actId="2696"/>
        <pc:sldMkLst>
          <pc:docMk/>
          <pc:sldMk cId="538860514" sldId="1502"/>
        </pc:sldMkLst>
      </pc:sldChg>
      <pc:sldChg chg="addSp delSp modSp add mod">
        <pc:chgData name="Matthew Huehne" userId="29a7055c-8773-4aca-ba73-b849e7555063" providerId="ADAL" clId="{15A6E4E3-A13E-294D-BAB1-C8A926A95D32}" dt="2025-02-21T19:22:23.541" v="3171" actId="113"/>
        <pc:sldMkLst>
          <pc:docMk/>
          <pc:sldMk cId="2708998633" sldId="1502"/>
        </pc:sldMkLst>
        <pc:spChg chg="mod">
          <ac:chgData name="Matthew Huehne" userId="29a7055c-8773-4aca-ba73-b849e7555063" providerId="ADAL" clId="{15A6E4E3-A13E-294D-BAB1-C8A926A95D32}" dt="2025-02-21T07:58:53.230" v="507" actId="1076"/>
          <ac:spMkLst>
            <pc:docMk/>
            <pc:sldMk cId="2708998633" sldId="1502"/>
            <ac:spMk id="5" creationId="{5B953184-B944-5546-0D41-E305FF6930A8}"/>
          </ac:spMkLst>
        </pc:spChg>
        <pc:spChg chg="del">
          <ac:chgData name="Matthew Huehne" userId="29a7055c-8773-4aca-ba73-b849e7555063" providerId="ADAL" clId="{15A6E4E3-A13E-294D-BAB1-C8A926A95D32}" dt="2025-02-21T19:21:20.921" v="3168" actId="478"/>
          <ac:spMkLst>
            <pc:docMk/>
            <pc:sldMk cId="2708998633" sldId="1502"/>
            <ac:spMk id="8" creationId="{E94F766E-7ABD-04CF-101E-6AD4EF1441D7}"/>
          </ac:spMkLst>
        </pc:spChg>
        <pc:spChg chg="add mod">
          <ac:chgData name="Matthew Huehne" userId="29a7055c-8773-4aca-ba73-b849e7555063" providerId="ADAL" clId="{15A6E4E3-A13E-294D-BAB1-C8A926A95D32}" dt="2025-02-21T19:22:23.541" v="3171" actId="113"/>
          <ac:spMkLst>
            <pc:docMk/>
            <pc:sldMk cId="2708998633" sldId="1502"/>
            <ac:spMk id="10" creationId="{CCE246DE-7736-7DFB-7DCB-58B49E33AA66}"/>
          </ac:spMkLst>
        </pc:spChg>
        <pc:graphicFrameChg chg="add">
          <ac:chgData name="Matthew Huehne" userId="29a7055c-8773-4aca-ba73-b849e7555063" providerId="ADAL" clId="{15A6E4E3-A13E-294D-BAB1-C8A926A95D32}" dt="2025-02-21T07:47:14.146" v="461"/>
          <ac:graphicFrameMkLst>
            <pc:docMk/>
            <pc:sldMk cId="2708998633" sldId="1502"/>
            <ac:graphicFrameMk id="2" creationId="{CB897307-FB10-839A-321E-2B3C45790D2E}"/>
          </ac:graphicFrameMkLst>
        </pc:graphicFrameChg>
        <pc:graphicFrameChg chg="del">
          <ac:chgData name="Matthew Huehne" userId="29a7055c-8773-4aca-ba73-b849e7555063" providerId="ADAL" clId="{15A6E4E3-A13E-294D-BAB1-C8A926A95D32}" dt="2025-02-21T07:46:31.198" v="460" actId="478"/>
          <ac:graphicFrameMkLst>
            <pc:docMk/>
            <pc:sldMk cId="2708998633" sldId="1502"/>
            <ac:graphicFrameMk id="3" creationId="{30C2D423-21E3-8B20-D795-2242CAC3D236}"/>
          </ac:graphicFrameMkLst>
        </pc:graphicFrameChg>
        <pc:graphicFrameChg chg="add mod modGraphic">
          <ac:chgData name="Matthew Huehne" userId="29a7055c-8773-4aca-ba73-b849e7555063" providerId="ADAL" clId="{15A6E4E3-A13E-294D-BAB1-C8A926A95D32}" dt="2025-02-21T08:00:48.851" v="515" actId="207"/>
          <ac:graphicFrameMkLst>
            <pc:docMk/>
            <pc:sldMk cId="2708998633" sldId="1502"/>
            <ac:graphicFrameMk id="4" creationId="{5C4D0C90-BBDC-0F5D-9640-1D1807EA2831}"/>
          </ac:graphicFrameMkLst>
        </pc:graphicFrameChg>
        <pc:graphicFrameChg chg="add mod">
          <ac:chgData name="Matthew Huehne" userId="29a7055c-8773-4aca-ba73-b849e7555063" providerId="ADAL" clId="{15A6E4E3-A13E-294D-BAB1-C8A926A95D32}" dt="2025-02-21T07:58:02.697" v="470"/>
          <ac:graphicFrameMkLst>
            <pc:docMk/>
            <pc:sldMk cId="2708998633" sldId="1502"/>
            <ac:graphicFrameMk id="6" creationId="{95F56E4B-24FB-3FBA-F226-175C4FE69334}"/>
          </ac:graphicFrameMkLst>
        </pc:graphicFrameChg>
        <pc:graphicFrameChg chg="add mod modGraphic">
          <ac:chgData name="Matthew Huehne" userId="29a7055c-8773-4aca-ba73-b849e7555063" providerId="ADAL" clId="{15A6E4E3-A13E-294D-BAB1-C8A926A95D32}" dt="2025-02-21T08:00:51.959" v="516" actId="207"/>
          <ac:graphicFrameMkLst>
            <pc:docMk/>
            <pc:sldMk cId="2708998633" sldId="1502"/>
            <ac:graphicFrameMk id="7" creationId="{804CADAB-8112-C1A7-68BF-A04DC8FB3831}"/>
          </ac:graphicFrameMkLst>
        </pc:graphicFrameChg>
      </pc:sldChg>
      <pc:sldChg chg="addSp delSp modSp add mod">
        <pc:chgData name="Matthew Huehne" userId="29a7055c-8773-4aca-ba73-b849e7555063" providerId="ADAL" clId="{15A6E4E3-A13E-294D-BAB1-C8A926A95D32}" dt="2025-02-21T19:23:05.802" v="3175" actId="12"/>
        <pc:sldMkLst>
          <pc:docMk/>
          <pc:sldMk cId="3791353258" sldId="1506"/>
        </pc:sldMkLst>
        <pc:spChg chg="add mod">
          <ac:chgData name="Matthew Huehne" userId="29a7055c-8773-4aca-ba73-b849e7555063" providerId="ADAL" clId="{15A6E4E3-A13E-294D-BAB1-C8A926A95D32}" dt="2025-02-21T08:09:28.998" v="609" actId="1076"/>
          <ac:spMkLst>
            <pc:docMk/>
            <pc:sldMk cId="3791353258" sldId="1506"/>
            <ac:spMk id="3" creationId="{7333D541-E302-5D77-1D77-20EF20C11D45}"/>
          </ac:spMkLst>
        </pc:spChg>
        <pc:spChg chg="mod">
          <ac:chgData name="Matthew Huehne" userId="29a7055c-8773-4aca-ba73-b849e7555063" providerId="ADAL" clId="{15A6E4E3-A13E-294D-BAB1-C8A926A95D32}" dt="2025-02-21T08:08:23.505" v="607" actId="20577"/>
          <ac:spMkLst>
            <pc:docMk/>
            <pc:sldMk cId="3791353258" sldId="1506"/>
            <ac:spMk id="5" creationId="{70901EDF-2047-6D24-26C5-3AC0DA2629F3}"/>
          </ac:spMkLst>
        </pc:spChg>
        <pc:spChg chg="add mod">
          <ac:chgData name="Matthew Huehne" userId="29a7055c-8773-4aca-ba73-b849e7555063" providerId="ADAL" clId="{15A6E4E3-A13E-294D-BAB1-C8A926A95D32}" dt="2025-02-21T19:22:55.301" v="3173" actId="12"/>
          <ac:spMkLst>
            <pc:docMk/>
            <pc:sldMk cId="3791353258" sldId="1506"/>
            <ac:spMk id="9" creationId="{5B7E4A52-6A1E-D537-A84A-2EE6B7D2BBF3}"/>
          </ac:spMkLst>
        </pc:spChg>
        <pc:spChg chg="del">
          <ac:chgData name="Matthew Huehne" userId="29a7055c-8773-4aca-ba73-b849e7555063" providerId="ADAL" clId="{15A6E4E3-A13E-294D-BAB1-C8A926A95D32}" dt="2025-02-21T08:08:04.790" v="556" actId="478"/>
          <ac:spMkLst>
            <pc:docMk/>
            <pc:sldMk cId="3791353258" sldId="1506"/>
            <ac:spMk id="10" creationId="{E910A319-EF99-5E34-6C5C-A95239059369}"/>
          </ac:spMkLst>
        </pc:spChg>
        <pc:spChg chg="add mod">
          <ac:chgData name="Matthew Huehne" userId="29a7055c-8773-4aca-ba73-b849e7555063" providerId="ADAL" clId="{15A6E4E3-A13E-294D-BAB1-C8A926A95D32}" dt="2025-02-21T19:23:05.802" v="3175" actId="12"/>
          <ac:spMkLst>
            <pc:docMk/>
            <pc:sldMk cId="3791353258" sldId="1506"/>
            <ac:spMk id="12" creationId="{BC9B3B20-B2EB-AFAB-9A6F-3F46E7373D8F}"/>
          </ac:spMkLst>
        </pc:spChg>
        <pc:graphicFrameChg chg="del">
          <ac:chgData name="Matthew Huehne" userId="29a7055c-8773-4aca-ba73-b849e7555063" providerId="ADAL" clId="{15A6E4E3-A13E-294D-BAB1-C8A926A95D32}" dt="2025-02-21T08:08:04.790" v="556" actId="478"/>
          <ac:graphicFrameMkLst>
            <pc:docMk/>
            <pc:sldMk cId="3791353258" sldId="1506"/>
            <ac:graphicFrameMk id="4" creationId="{89A98AE6-F064-E655-6ABF-8D5152F6B004}"/>
          </ac:graphicFrameMkLst>
        </pc:graphicFrameChg>
        <pc:graphicFrameChg chg="del">
          <ac:chgData name="Matthew Huehne" userId="29a7055c-8773-4aca-ba73-b849e7555063" providerId="ADAL" clId="{15A6E4E3-A13E-294D-BAB1-C8A926A95D32}" dt="2025-02-21T08:08:04.790" v="556" actId="478"/>
          <ac:graphicFrameMkLst>
            <pc:docMk/>
            <pc:sldMk cId="3791353258" sldId="1506"/>
            <ac:graphicFrameMk id="7" creationId="{63A9A887-16B9-19B1-D9F1-9770C62196A1}"/>
          </ac:graphicFrameMkLst>
        </pc:graphicFrameChg>
      </pc:sldChg>
      <pc:sldChg chg="addSp delSp modSp add mod modClrScheme chgLayout">
        <pc:chgData name="Matthew Huehne" userId="29a7055c-8773-4aca-ba73-b849e7555063" providerId="ADAL" clId="{15A6E4E3-A13E-294D-BAB1-C8A926A95D32}" dt="2025-02-21T11:06:52.163" v="1724" actId="1076"/>
        <pc:sldMkLst>
          <pc:docMk/>
          <pc:sldMk cId="159402711" sldId="1508"/>
        </pc:sldMkLst>
        <pc:spChg chg="add mod">
          <ac:chgData name="Matthew Huehne" userId="29a7055c-8773-4aca-ba73-b849e7555063" providerId="ADAL" clId="{15A6E4E3-A13E-294D-BAB1-C8A926A95D32}" dt="2025-02-21T11:06:52.163" v="1724" actId="1076"/>
          <ac:spMkLst>
            <pc:docMk/>
            <pc:sldMk cId="159402711" sldId="1508"/>
            <ac:spMk id="2" creationId="{617CD82F-17BE-86B7-ED76-9A9CEDDF77AE}"/>
          </ac:spMkLst>
        </pc:spChg>
        <pc:spChg chg="add mod">
          <ac:chgData name="Matthew Huehne" userId="29a7055c-8773-4aca-ba73-b849e7555063" providerId="ADAL" clId="{15A6E4E3-A13E-294D-BAB1-C8A926A95D32}" dt="2025-02-21T11:06:52.163" v="1724" actId="1076"/>
          <ac:spMkLst>
            <pc:docMk/>
            <pc:sldMk cId="159402711" sldId="1508"/>
            <ac:spMk id="3" creationId="{6637386E-F1CC-9076-39E5-1E4890FC5864}"/>
          </ac:spMkLst>
        </pc:spChg>
        <pc:spChg chg="del">
          <ac:chgData name="Matthew Huehne" userId="29a7055c-8773-4aca-ba73-b849e7555063" providerId="ADAL" clId="{15A6E4E3-A13E-294D-BAB1-C8A926A95D32}" dt="2025-02-21T08:32:30.803" v="642" actId="478"/>
          <ac:spMkLst>
            <pc:docMk/>
            <pc:sldMk cId="159402711" sldId="1508"/>
            <ac:spMk id="3" creationId="{D767C662-2BB4-A06A-0DD8-CCE09A122329}"/>
          </ac:spMkLst>
        </pc:spChg>
        <pc:spChg chg="mod">
          <ac:chgData name="Matthew Huehne" userId="29a7055c-8773-4aca-ba73-b849e7555063" providerId="ADAL" clId="{15A6E4E3-A13E-294D-BAB1-C8A926A95D32}" dt="2025-02-21T08:33:39.899" v="652" actId="26606"/>
          <ac:spMkLst>
            <pc:docMk/>
            <pc:sldMk cId="159402711" sldId="1508"/>
            <ac:spMk id="5" creationId="{C57CBDC2-9B89-4D0F-9E38-540F945274A9}"/>
          </ac:spMkLst>
        </pc:spChg>
        <pc:spChg chg="mod">
          <ac:chgData name="Matthew Huehne" userId="29a7055c-8773-4aca-ba73-b849e7555063" providerId="ADAL" clId="{15A6E4E3-A13E-294D-BAB1-C8A926A95D32}" dt="2025-02-21T08:33:39.899" v="652" actId="26606"/>
          <ac:spMkLst>
            <pc:docMk/>
            <pc:sldMk cId="159402711" sldId="1508"/>
            <ac:spMk id="8" creationId="{6CB32ABD-CB4D-09CF-9273-65C4B092ACE3}"/>
          </ac:spMkLst>
        </pc:spChg>
        <pc:spChg chg="del">
          <ac:chgData name="Matthew Huehne" userId="29a7055c-8773-4aca-ba73-b849e7555063" providerId="ADAL" clId="{15A6E4E3-A13E-294D-BAB1-C8A926A95D32}" dt="2025-02-21T08:32:30.803" v="642" actId="478"/>
          <ac:spMkLst>
            <pc:docMk/>
            <pc:sldMk cId="159402711" sldId="1508"/>
            <ac:spMk id="9" creationId="{79EB775B-8A14-035E-1498-4D7BC46117BA}"/>
          </ac:spMkLst>
        </pc:spChg>
        <pc:spChg chg="del">
          <ac:chgData name="Matthew Huehne" userId="29a7055c-8773-4aca-ba73-b849e7555063" providerId="ADAL" clId="{15A6E4E3-A13E-294D-BAB1-C8A926A95D32}" dt="2025-02-21T08:32:30.803" v="642" actId="478"/>
          <ac:spMkLst>
            <pc:docMk/>
            <pc:sldMk cId="159402711" sldId="1508"/>
            <ac:spMk id="12" creationId="{E2447052-0D3C-2F6D-B61C-1E1B1351BFB4}"/>
          </ac:spMkLst>
        </pc:spChg>
        <pc:spChg chg="add del mod">
          <ac:chgData name="Matthew Huehne" userId="29a7055c-8773-4aca-ba73-b849e7555063" providerId="ADAL" clId="{15A6E4E3-A13E-294D-BAB1-C8A926A95D32}" dt="2025-02-21T11:06:02.844" v="1715" actId="478"/>
          <ac:spMkLst>
            <pc:docMk/>
            <pc:sldMk cId="159402711" sldId="1508"/>
            <ac:spMk id="13" creationId="{9F084F11-1278-7D08-FA0F-E0F316EDA7E5}"/>
          </ac:spMkLst>
        </pc:spChg>
        <pc:spChg chg="add mod">
          <ac:chgData name="Matthew Huehne" userId="29a7055c-8773-4aca-ba73-b849e7555063" providerId="ADAL" clId="{15A6E4E3-A13E-294D-BAB1-C8A926A95D32}" dt="2025-02-21T08:33:39.899" v="652" actId="26606"/>
          <ac:spMkLst>
            <pc:docMk/>
            <pc:sldMk cId="159402711" sldId="1508"/>
            <ac:spMk id="15" creationId="{E9E6CA70-85F4-A947-188B-7C7E02D17859}"/>
          </ac:spMkLst>
        </pc:spChg>
        <pc:spChg chg="add mod">
          <ac:chgData name="Matthew Huehne" userId="29a7055c-8773-4aca-ba73-b849e7555063" providerId="ADAL" clId="{15A6E4E3-A13E-294D-BAB1-C8A926A95D32}" dt="2025-02-21T11:06:39.737" v="1723" actId="14100"/>
          <ac:spMkLst>
            <pc:docMk/>
            <pc:sldMk cId="159402711" sldId="1508"/>
            <ac:spMk id="16" creationId="{68DAA549-69BC-49D7-279E-3FDD1A02327A}"/>
          </ac:spMkLst>
        </pc:spChg>
        <pc:graphicFrameChg chg="add del mod">
          <ac:chgData name="Matthew Huehne" userId="29a7055c-8773-4aca-ba73-b849e7555063" providerId="ADAL" clId="{15A6E4E3-A13E-294D-BAB1-C8A926A95D32}" dt="2025-02-21T08:32:41.382" v="649" actId="478"/>
          <ac:graphicFrameMkLst>
            <pc:docMk/>
            <pc:sldMk cId="159402711" sldId="1508"/>
            <ac:graphicFrameMk id="2" creationId="{EE84C0DB-C247-D2F6-DC22-013FE5F450BF}"/>
          </ac:graphicFrameMkLst>
        </pc:graphicFrameChg>
        <pc:graphicFrameChg chg="add del mod modGraphic">
          <ac:chgData name="Matthew Huehne" userId="29a7055c-8773-4aca-ba73-b849e7555063" providerId="ADAL" clId="{15A6E4E3-A13E-294D-BAB1-C8A926A95D32}" dt="2025-02-21T08:32:38.270" v="648" actId="478"/>
          <ac:graphicFrameMkLst>
            <pc:docMk/>
            <pc:sldMk cId="159402711" sldId="1508"/>
            <ac:graphicFrameMk id="4" creationId="{208447BA-1CB7-925E-A99F-9FAC0E4741A7}"/>
          </ac:graphicFrameMkLst>
        </pc:graphicFrameChg>
        <pc:graphicFrameChg chg="add del mod">
          <ac:chgData name="Matthew Huehne" userId="29a7055c-8773-4aca-ba73-b849e7555063" providerId="ADAL" clId="{15A6E4E3-A13E-294D-BAB1-C8A926A95D32}" dt="2025-02-21T08:32:34.975" v="645" actId="478"/>
          <ac:graphicFrameMkLst>
            <pc:docMk/>
            <pc:sldMk cId="159402711" sldId="1508"/>
            <ac:graphicFrameMk id="6" creationId="{85F42DA5-B6B6-FC0E-23C8-B589B0FDA527}"/>
          </ac:graphicFrameMkLst>
        </pc:graphicFrameChg>
        <pc:graphicFrameChg chg="add del mod">
          <ac:chgData name="Matthew Huehne" userId="29a7055c-8773-4aca-ba73-b849e7555063" providerId="ADAL" clId="{15A6E4E3-A13E-294D-BAB1-C8A926A95D32}" dt="2025-02-21T08:32:33.772" v="644" actId="478"/>
          <ac:graphicFrameMkLst>
            <pc:docMk/>
            <pc:sldMk cId="159402711" sldId="1508"/>
            <ac:graphicFrameMk id="7" creationId="{E2520CCD-A7CA-CBEB-ED36-020E746AE3D6}"/>
          </ac:graphicFrameMkLst>
        </pc:graphicFrameChg>
        <pc:graphicFrameChg chg="add del mod modGraphic">
          <ac:chgData name="Matthew Huehne" userId="29a7055c-8773-4aca-ba73-b849e7555063" providerId="ADAL" clId="{15A6E4E3-A13E-294D-BAB1-C8A926A95D32}" dt="2025-02-21T11:06:17.915" v="1720" actId="14100"/>
          <ac:graphicFrameMkLst>
            <pc:docMk/>
            <pc:sldMk cId="159402711" sldId="1508"/>
            <ac:graphicFrameMk id="10" creationId="{91C897F6-4D22-9373-A069-27E5B81D3E31}"/>
          </ac:graphicFrameMkLst>
        </pc:graphicFrameChg>
      </pc:sldChg>
      <pc:sldChg chg="addSp delSp modSp add mod">
        <pc:chgData name="Matthew Huehne" userId="29a7055c-8773-4aca-ba73-b849e7555063" providerId="ADAL" clId="{15A6E4E3-A13E-294D-BAB1-C8A926A95D32}" dt="2025-02-21T19:24:20.283" v="3201" actId="1076"/>
        <pc:sldMkLst>
          <pc:docMk/>
          <pc:sldMk cId="3738274665" sldId="1509"/>
        </pc:sldMkLst>
        <pc:spChg chg="add mod">
          <ac:chgData name="Matthew Huehne" userId="29a7055c-8773-4aca-ba73-b849e7555063" providerId="ADAL" clId="{15A6E4E3-A13E-294D-BAB1-C8A926A95D32}" dt="2025-02-21T19:24:20.283" v="3201" actId="1076"/>
          <ac:spMkLst>
            <pc:docMk/>
            <pc:sldMk cId="3738274665" sldId="1509"/>
            <ac:spMk id="3" creationId="{C5381FA2-ABA1-9D12-5428-D490F4D156F4}"/>
          </ac:spMkLst>
        </pc:spChg>
        <pc:spChg chg="mod">
          <ac:chgData name="Matthew Huehne" userId="29a7055c-8773-4aca-ba73-b849e7555063" providerId="ADAL" clId="{15A6E4E3-A13E-294D-BAB1-C8A926A95D32}" dt="2025-02-21T08:36:32.830" v="719" actId="20577"/>
          <ac:spMkLst>
            <pc:docMk/>
            <pc:sldMk cId="3738274665" sldId="1509"/>
            <ac:spMk id="5" creationId="{44109F33-0D04-4AD1-EB0C-5A94A46B35C4}"/>
          </ac:spMkLst>
        </pc:spChg>
        <pc:spChg chg="add mod">
          <ac:chgData name="Matthew Huehne" userId="29a7055c-8773-4aca-ba73-b849e7555063" providerId="ADAL" clId="{15A6E4E3-A13E-294D-BAB1-C8A926A95D32}" dt="2025-02-21T19:24:20.283" v="3201" actId="1076"/>
          <ac:spMkLst>
            <pc:docMk/>
            <pc:sldMk cId="3738274665" sldId="1509"/>
            <ac:spMk id="6" creationId="{D01F5B98-1FD3-B0A7-997E-B1B62A99DBED}"/>
          </ac:spMkLst>
        </pc:spChg>
        <pc:spChg chg="del">
          <ac:chgData name="Matthew Huehne" userId="29a7055c-8773-4aca-ba73-b849e7555063" providerId="ADAL" clId="{15A6E4E3-A13E-294D-BAB1-C8A926A95D32}" dt="2025-02-21T08:37:20.981" v="729" actId="478"/>
          <ac:spMkLst>
            <pc:docMk/>
            <pc:sldMk cId="3738274665" sldId="1509"/>
            <ac:spMk id="8" creationId="{543C94B4-56DC-1AA2-9FA6-62EAB0674985}"/>
          </ac:spMkLst>
        </pc:spChg>
        <pc:spChg chg="del">
          <ac:chgData name="Matthew Huehne" userId="29a7055c-8773-4aca-ba73-b849e7555063" providerId="ADAL" clId="{15A6E4E3-A13E-294D-BAB1-C8A926A95D32}" dt="2025-02-21T08:36:46.324" v="722" actId="478"/>
          <ac:spMkLst>
            <pc:docMk/>
            <pc:sldMk cId="3738274665" sldId="1509"/>
            <ac:spMk id="13" creationId="{6E737B1D-ED8A-7566-6C17-0C0CC6F2F936}"/>
          </ac:spMkLst>
        </pc:spChg>
        <pc:spChg chg="del">
          <ac:chgData name="Matthew Huehne" userId="29a7055c-8773-4aca-ba73-b849e7555063" providerId="ADAL" clId="{15A6E4E3-A13E-294D-BAB1-C8A926A95D32}" dt="2025-02-21T08:36:40.708" v="720" actId="478"/>
          <ac:spMkLst>
            <pc:docMk/>
            <pc:sldMk cId="3738274665" sldId="1509"/>
            <ac:spMk id="16" creationId="{8328C617-2CA3-4277-8A54-5BD78EC330E7}"/>
          </ac:spMkLst>
        </pc:spChg>
        <pc:graphicFrameChg chg="del">
          <ac:chgData name="Matthew Huehne" userId="29a7055c-8773-4aca-ba73-b849e7555063" providerId="ADAL" clId="{15A6E4E3-A13E-294D-BAB1-C8A926A95D32}" dt="2025-02-21T08:36:43.737" v="721" actId="478"/>
          <ac:graphicFrameMkLst>
            <pc:docMk/>
            <pc:sldMk cId="3738274665" sldId="1509"/>
            <ac:graphicFrameMk id="10" creationId="{00293007-C2AA-DB8D-9827-ADA35517B4BE}"/>
          </ac:graphicFrameMkLst>
        </pc:graphicFrameChg>
      </pc:sldChg>
      <pc:sldChg chg="addSp delSp modSp new del mod">
        <pc:chgData name="Matthew Huehne" userId="29a7055c-8773-4aca-ba73-b849e7555063" providerId="ADAL" clId="{15A6E4E3-A13E-294D-BAB1-C8A926A95D32}" dt="2025-02-21T10:09:45.668" v="1384" actId="2696"/>
        <pc:sldMkLst>
          <pc:docMk/>
          <pc:sldMk cId="4284518306" sldId="1510"/>
        </pc:sldMkLst>
        <pc:spChg chg="del">
          <ac:chgData name="Matthew Huehne" userId="29a7055c-8773-4aca-ba73-b849e7555063" providerId="ADAL" clId="{15A6E4E3-A13E-294D-BAB1-C8A926A95D32}" dt="2025-02-21T08:45:15.138" v="755" actId="1957"/>
          <ac:spMkLst>
            <pc:docMk/>
            <pc:sldMk cId="4284518306" sldId="1510"/>
            <ac:spMk id="2" creationId="{0CCE553F-7947-6759-FD0C-853B23BEEE3D}"/>
          </ac:spMkLst>
        </pc:spChg>
        <pc:spChg chg="del mod">
          <ac:chgData name="Matthew Huehne" userId="29a7055c-8773-4aca-ba73-b849e7555063" providerId="ADAL" clId="{15A6E4E3-A13E-294D-BAB1-C8A926A95D32}" dt="2025-02-21T09:12:47.573" v="887" actId="1957"/>
          <ac:spMkLst>
            <pc:docMk/>
            <pc:sldMk cId="4284518306" sldId="1510"/>
            <ac:spMk id="3" creationId="{B562B254-FB59-1001-D5B5-4DCB1721DCFA}"/>
          </ac:spMkLst>
        </pc:spChg>
        <pc:spChg chg="mod">
          <ac:chgData name="Matthew Huehne" userId="29a7055c-8773-4aca-ba73-b849e7555063" providerId="ADAL" clId="{15A6E4E3-A13E-294D-BAB1-C8A926A95D32}" dt="2025-02-21T09:53:03.905" v="1173" actId="1035"/>
          <ac:spMkLst>
            <pc:docMk/>
            <pc:sldMk cId="4284518306" sldId="1510"/>
            <ac:spMk id="4" creationId="{57A1B4EF-696E-BCC0-EEC7-2E0C24F75768}"/>
          </ac:spMkLst>
        </pc:spChg>
        <pc:spChg chg="del mod">
          <ac:chgData name="Matthew Huehne" userId="29a7055c-8773-4aca-ba73-b849e7555063" providerId="ADAL" clId="{15A6E4E3-A13E-294D-BAB1-C8A926A95D32}" dt="2025-02-21T09:21:30.700" v="985" actId="21"/>
          <ac:spMkLst>
            <pc:docMk/>
            <pc:sldMk cId="4284518306" sldId="1510"/>
            <ac:spMk id="5" creationId="{8C681A50-E263-81C4-F12F-011F1AD01335}"/>
          </ac:spMkLst>
        </pc:spChg>
        <pc:spChg chg="mod">
          <ac:chgData name="Matthew Huehne" userId="29a7055c-8773-4aca-ba73-b849e7555063" providerId="ADAL" clId="{15A6E4E3-A13E-294D-BAB1-C8A926A95D32}" dt="2025-02-21T09:20:05.772" v="960" actId="20577"/>
          <ac:spMkLst>
            <pc:docMk/>
            <pc:sldMk cId="4284518306" sldId="1510"/>
            <ac:spMk id="7" creationId="{20F5D8B7-D690-1335-1D53-D2E8D85A31CA}"/>
          </ac:spMkLst>
        </pc:spChg>
        <pc:spChg chg="del">
          <ac:chgData name="Matthew Huehne" userId="29a7055c-8773-4aca-ba73-b849e7555063" providerId="ADAL" clId="{15A6E4E3-A13E-294D-BAB1-C8A926A95D32}" dt="2025-02-21T09:54:42.190" v="1221" actId="478"/>
          <ac:spMkLst>
            <pc:docMk/>
            <pc:sldMk cId="4284518306" sldId="1510"/>
            <ac:spMk id="8" creationId="{085553AC-91D3-B82B-57B0-E33160E38F01}"/>
          </ac:spMkLst>
        </pc:spChg>
        <pc:spChg chg="del">
          <ac:chgData name="Matthew Huehne" userId="29a7055c-8773-4aca-ba73-b849e7555063" providerId="ADAL" clId="{15A6E4E3-A13E-294D-BAB1-C8A926A95D32}" dt="2025-02-21T08:52:42.901" v="758" actId="1957"/>
          <ac:spMkLst>
            <pc:docMk/>
            <pc:sldMk cId="4284518306" sldId="1510"/>
            <ac:spMk id="11" creationId="{36DAB114-4C0B-AB1C-37A3-E024A720BC99}"/>
          </ac:spMkLst>
        </pc:spChg>
        <pc:spChg chg="add del mod">
          <ac:chgData name="Matthew Huehne" userId="29a7055c-8773-4aca-ba73-b849e7555063" providerId="ADAL" clId="{15A6E4E3-A13E-294D-BAB1-C8A926A95D32}" dt="2025-02-21T08:53:23.825" v="766" actId="21"/>
          <ac:spMkLst>
            <pc:docMk/>
            <pc:sldMk cId="4284518306" sldId="1510"/>
            <ac:spMk id="14" creationId="{83724497-65B6-1526-29AF-5BD0C8B7B6C9}"/>
          </ac:spMkLst>
        </pc:spChg>
        <pc:spChg chg="add del mod">
          <ac:chgData name="Matthew Huehne" userId="29a7055c-8773-4aca-ba73-b849e7555063" providerId="ADAL" clId="{15A6E4E3-A13E-294D-BAB1-C8A926A95D32}" dt="2025-02-21T08:53:27.980" v="768" actId="21"/>
          <ac:spMkLst>
            <pc:docMk/>
            <pc:sldMk cId="4284518306" sldId="1510"/>
            <ac:spMk id="16" creationId="{B3262E14-1368-9B1F-A0FE-AFF8A12D3BDC}"/>
          </ac:spMkLst>
        </pc:spChg>
        <pc:spChg chg="add del mod">
          <ac:chgData name="Matthew Huehne" userId="29a7055c-8773-4aca-ba73-b849e7555063" providerId="ADAL" clId="{15A6E4E3-A13E-294D-BAB1-C8A926A95D32}" dt="2025-02-21T08:53:32.773" v="770" actId="21"/>
          <ac:spMkLst>
            <pc:docMk/>
            <pc:sldMk cId="4284518306" sldId="1510"/>
            <ac:spMk id="18" creationId="{413A7DC3-E70A-786F-F89C-26A90D1AE01C}"/>
          </ac:spMkLst>
        </pc:spChg>
        <pc:spChg chg="add del mod">
          <ac:chgData name="Matthew Huehne" userId="29a7055c-8773-4aca-ba73-b849e7555063" providerId="ADAL" clId="{15A6E4E3-A13E-294D-BAB1-C8A926A95D32}" dt="2025-02-21T09:01:56.622" v="824" actId="1957"/>
          <ac:spMkLst>
            <pc:docMk/>
            <pc:sldMk cId="4284518306" sldId="1510"/>
            <ac:spMk id="20" creationId="{7B3A130A-D680-9467-3261-2BCE9433ED9D}"/>
          </ac:spMkLst>
        </pc:spChg>
        <pc:spChg chg="add del mod">
          <ac:chgData name="Matthew Huehne" userId="29a7055c-8773-4aca-ba73-b849e7555063" providerId="ADAL" clId="{15A6E4E3-A13E-294D-BAB1-C8A926A95D32}" dt="2025-02-21T09:03:58.929" v="832" actId="1957"/>
          <ac:spMkLst>
            <pc:docMk/>
            <pc:sldMk cId="4284518306" sldId="1510"/>
            <ac:spMk id="23" creationId="{76073644-1CE0-111A-DFBB-D9F2DB2A83B4}"/>
          </ac:spMkLst>
        </pc:spChg>
        <pc:spChg chg="add del mod">
          <ac:chgData name="Matthew Huehne" userId="29a7055c-8773-4aca-ba73-b849e7555063" providerId="ADAL" clId="{15A6E4E3-A13E-294D-BAB1-C8A926A95D32}" dt="2025-02-21T09:27:17.551" v="1018" actId="478"/>
          <ac:spMkLst>
            <pc:docMk/>
            <pc:sldMk cId="4284518306" sldId="1510"/>
            <ac:spMk id="27" creationId="{67E975AE-079D-80CE-0DC4-5F68319465F0}"/>
          </ac:spMkLst>
        </pc:spChg>
        <pc:spChg chg="add mod">
          <ac:chgData name="Matthew Huehne" userId="29a7055c-8773-4aca-ba73-b849e7555063" providerId="ADAL" clId="{15A6E4E3-A13E-294D-BAB1-C8A926A95D32}" dt="2025-02-21T09:53:03.905" v="1173" actId="1035"/>
          <ac:spMkLst>
            <pc:docMk/>
            <pc:sldMk cId="4284518306" sldId="1510"/>
            <ac:spMk id="29" creationId="{6065A474-AAA0-2817-BE4A-4A2DF43F1217}"/>
          </ac:spMkLst>
        </pc:spChg>
        <pc:spChg chg="add del mod">
          <ac:chgData name="Matthew Huehne" userId="29a7055c-8773-4aca-ba73-b849e7555063" providerId="ADAL" clId="{15A6E4E3-A13E-294D-BAB1-C8A926A95D32}" dt="2025-02-21T09:27:01.481" v="1014" actId="478"/>
          <ac:spMkLst>
            <pc:docMk/>
            <pc:sldMk cId="4284518306" sldId="1510"/>
            <ac:spMk id="30" creationId="{508E5E36-0704-5290-0CF2-24C0765A23B8}"/>
          </ac:spMkLst>
        </pc:spChg>
        <pc:spChg chg="add del mod">
          <ac:chgData name="Matthew Huehne" userId="29a7055c-8773-4aca-ba73-b849e7555063" providerId="ADAL" clId="{15A6E4E3-A13E-294D-BAB1-C8A926A95D32}" dt="2025-02-21T09:27:14.827" v="1017" actId="21"/>
          <ac:spMkLst>
            <pc:docMk/>
            <pc:sldMk cId="4284518306" sldId="1510"/>
            <ac:spMk id="31" creationId="{91F3ECCD-1ACE-822D-DC10-38CF3AA320FF}"/>
          </ac:spMkLst>
        </pc:spChg>
        <pc:spChg chg="add del mod">
          <ac:chgData name="Matthew Huehne" userId="29a7055c-8773-4aca-ba73-b849e7555063" providerId="ADAL" clId="{15A6E4E3-A13E-294D-BAB1-C8A926A95D32}" dt="2025-02-21T09:49:12.837" v="1149" actId="478"/>
          <ac:spMkLst>
            <pc:docMk/>
            <pc:sldMk cId="4284518306" sldId="1510"/>
            <ac:spMk id="32" creationId="{DBE55C7C-051B-6F11-3038-F85715C6E6B7}"/>
          </ac:spMkLst>
        </pc:spChg>
        <pc:spChg chg="add mod">
          <ac:chgData name="Matthew Huehne" userId="29a7055c-8773-4aca-ba73-b849e7555063" providerId="ADAL" clId="{15A6E4E3-A13E-294D-BAB1-C8A926A95D32}" dt="2025-02-21T09:54:34.121" v="1220" actId="404"/>
          <ac:spMkLst>
            <pc:docMk/>
            <pc:sldMk cId="4284518306" sldId="1510"/>
            <ac:spMk id="33" creationId="{5785BD97-08FF-43F0-A081-DF74EF5F72A4}"/>
          </ac:spMkLst>
        </pc:spChg>
        <pc:spChg chg="add mod">
          <ac:chgData name="Matthew Huehne" userId="29a7055c-8773-4aca-ba73-b849e7555063" providerId="ADAL" clId="{15A6E4E3-A13E-294D-BAB1-C8A926A95D32}" dt="2025-02-21T09:54:05.084" v="1215" actId="14100"/>
          <ac:spMkLst>
            <pc:docMk/>
            <pc:sldMk cId="4284518306" sldId="1510"/>
            <ac:spMk id="34" creationId="{3C3D9127-F153-F5C7-F7FC-FF6C896B0EC7}"/>
          </ac:spMkLst>
        </pc:spChg>
        <pc:spChg chg="add mod">
          <ac:chgData name="Matthew Huehne" userId="29a7055c-8773-4aca-ba73-b849e7555063" providerId="ADAL" clId="{15A6E4E3-A13E-294D-BAB1-C8A926A95D32}" dt="2025-02-21T09:54:34.121" v="1220" actId="404"/>
          <ac:spMkLst>
            <pc:docMk/>
            <pc:sldMk cId="4284518306" sldId="1510"/>
            <ac:spMk id="35" creationId="{D66C4DF0-DEB8-F1FD-6E23-49DA005C09CE}"/>
          </ac:spMkLst>
        </pc:spChg>
        <pc:spChg chg="add mod">
          <ac:chgData name="Matthew Huehne" userId="29a7055c-8773-4aca-ba73-b849e7555063" providerId="ADAL" clId="{15A6E4E3-A13E-294D-BAB1-C8A926A95D32}" dt="2025-02-21T09:54:34.121" v="1220" actId="404"/>
          <ac:spMkLst>
            <pc:docMk/>
            <pc:sldMk cId="4284518306" sldId="1510"/>
            <ac:spMk id="36" creationId="{D72D31E5-46A7-995B-BFD8-E43D81FD3A38}"/>
          </ac:spMkLst>
        </pc:spChg>
        <pc:graphicFrameChg chg="add mod">
          <ac:chgData name="Matthew Huehne" userId="29a7055c-8773-4aca-ba73-b849e7555063" providerId="ADAL" clId="{15A6E4E3-A13E-294D-BAB1-C8A926A95D32}" dt="2025-02-21T08:45:15.138" v="755" actId="1957"/>
          <ac:graphicFrameMkLst>
            <pc:docMk/>
            <pc:sldMk cId="4284518306" sldId="1510"/>
            <ac:graphicFrameMk id="9" creationId="{07EDB19E-D814-C41C-524F-F7A0DFF0EC3A}"/>
          </ac:graphicFrameMkLst>
        </pc:graphicFrameChg>
        <pc:graphicFrameChg chg="add del mod">
          <ac:chgData name="Matthew Huehne" userId="29a7055c-8773-4aca-ba73-b849e7555063" providerId="ADAL" clId="{15A6E4E3-A13E-294D-BAB1-C8A926A95D32}" dt="2025-02-21T09:01:50.969" v="822" actId="478"/>
          <ac:graphicFrameMkLst>
            <pc:docMk/>
            <pc:sldMk cId="4284518306" sldId="1510"/>
            <ac:graphicFrameMk id="12" creationId="{CED0C6CD-48E7-694F-3ECB-881675C58CE2}"/>
          </ac:graphicFrameMkLst>
        </pc:graphicFrameChg>
        <pc:graphicFrameChg chg="add del mod">
          <ac:chgData name="Matthew Huehne" userId="29a7055c-8773-4aca-ba73-b849e7555063" providerId="ADAL" clId="{15A6E4E3-A13E-294D-BAB1-C8A926A95D32}" dt="2025-02-21T09:03:51.916" v="830" actId="478"/>
          <ac:graphicFrameMkLst>
            <pc:docMk/>
            <pc:sldMk cId="4284518306" sldId="1510"/>
            <ac:graphicFrameMk id="21" creationId="{E997190F-E84E-5DB2-D49A-7EEC7A9866D7}"/>
          </ac:graphicFrameMkLst>
        </pc:graphicFrameChg>
        <pc:graphicFrameChg chg="add mod">
          <ac:chgData name="Matthew Huehne" userId="29a7055c-8773-4aca-ba73-b849e7555063" providerId="ADAL" clId="{15A6E4E3-A13E-294D-BAB1-C8A926A95D32}" dt="2025-02-21T09:52:40.365" v="1163" actId="14100"/>
          <ac:graphicFrameMkLst>
            <pc:docMk/>
            <pc:sldMk cId="4284518306" sldId="1510"/>
            <ac:graphicFrameMk id="24" creationId="{E864E6D4-971B-C11C-91B2-427C102C10D0}"/>
          </ac:graphicFrameMkLst>
        </pc:graphicFrameChg>
        <pc:graphicFrameChg chg="add del mod">
          <ac:chgData name="Matthew Huehne" userId="29a7055c-8773-4aca-ba73-b849e7555063" providerId="ADAL" clId="{15A6E4E3-A13E-294D-BAB1-C8A926A95D32}" dt="2025-02-21T09:21:30.700" v="985" actId="21"/>
          <ac:graphicFrameMkLst>
            <pc:docMk/>
            <pc:sldMk cId="4284518306" sldId="1510"/>
            <ac:graphicFrameMk id="25" creationId="{199C4570-CB89-C689-F2E6-3032CD3018AD}"/>
          </ac:graphicFrameMkLst>
        </pc:graphicFrameChg>
        <pc:graphicFrameChg chg="add del mod">
          <ac:chgData name="Matthew Huehne" userId="29a7055c-8773-4aca-ba73-b849e7555063" providerId="ADAL" clId="{15A6E4E3-A13E-294D-BAB1-C8A926A95D32}" dt="2025-02-21T09:52:18.807" v="1159" actId="21"/>
          <ac:graphicFrameMkLst>
            <pc:docMk/>
            <pc:sldMk cId="4284518306" sldId="1510"/>
            <ac:graphicFrameMk id="37" creationId="{BE2FE335-203A-88EE-5793-56159AC0F102}"/>
          </ac:graphicFrameMkLst>
        </pc:graphicFrameChg>
        <pc:graphicFrameChg chg="add mod">
          <ac:chgData name="Matthew Huehne" userId="29a7055c-8773-4aca-ba73-b849e7555063" providerId="ADAL" clId="{15A6E4E3-A13E-294D-BAB1-C8A926A95D32}" dt="2025-02-21T09:53:20.990" v="1177"/>
          <ac:graphicFrameMkLst>
            <pc:docMk/>
            <pc:sldMk cId="4284518306" sldId="1510"/>
            <ac:graphicFrameMk id="38" creationId="{D0B449A0-8E20-2646-3F25-A3E2C8C09F61}"/>
          </ac:graphicFrameMkLst>
        </pc:graphicFrameChg>
      </pc:sldChg>
      <pc:sldChg chg="modSp mod">
        <pc:chgData name="Matthew Huehne" userId="29a7055c-8773-4aca-ba73-b849e7555063" providerId="ADAL" clId="{15A6E4E3-A13E-294D-BAB1-C8A926A95D32}" dt="2025-02-21T12:45:38.829" v="2350" actId="1076"/>
        <pc:sldMkLst>
          <pc:docMk/>
          <pc:sldMk cId="3473367253" sldId="1512"/>
        </pc:sldMkLst>
        <pc:spChg chg="mod">
          <ac:chgData name="Matthew Huehne" userId="29a7055c-8773-4aca-ba73-b849e7555063" providerId="ADAL" clId="{15A6E4E3-A13E-294D-BAB1-C8A926A95D32}" dt="2025-02-21T12:45:38.829" v="2350" actId="1076"/>
          <ac:spMkLst>
            <pc:docMk/>
            <pc:sldMk cId="3473367253" sldId="1512"/>
            <ac:spMk id="3" creationId="{FE6F675B-4BF9-1E42-5625-C2587ABC7EA3}"/>
          </ac:spMkLst>
        </pc:spChg>
        <pc:picChg chg="mod">
          <ac:chgData name="Matthew Huehne" userId="29a7055c-8773-4aca-ba73-b849e7555063" providerId="ADAL" clId="{15A6E4E3-A13E-294D-BAB1-C8A926A95D32}" dt="2025-02-21T12:45:38.829" v="2350" actId="1076"/>
          <ac:picMkLst>
            <pc:docMk/>
            <pc:sldMk cId="3473367253" sldId="1512"/>
            <ac:picMk id="11" creationId="{8FEC7D0B-4CCE-6A52-C261-E49096286578}"/>
          </ac:picMkLst>
        </pc:picChg>
      </pc:sldChg>
      <pc:sldChg chg="addSp delSp modSp add mod">
        <pc:chgData name="Matthew Huehne" userId="29a7055c-8773-4aca-ba73-b849e7555063" providerId="ADAL" clId="{15A6E4E3-A13E-294D-BAB1-C8A926A95D32}" dt="2025-02-21T09:23:53.123" v="1007" actId="1076"/>
        <pc:sldMkLst>
          <pc:docMk/>
          <pc:sldMk cId="221069083" sldId="1513"/>
        </pc:sldMkLst>
        <pc:spChg chg="del">
          <ac:chgData name="Matthew Huehne" userId="29a7055c-8773-4aca-ba73-b849e7555063" providerId="ADAL" clId="{15A6E4E3-A13E-294D-BAB1-C8A926A95D32}" dt="2025-02-21T09:21:13.515" v="984" actId="478"/>
          <ac:spMkLst>
            <pc:docMk/>
            <pc:sldMk cId="221069083" sldId="1513"/>
            <ac:spMk id="3" creationId="{E7618F6B-F83C-EF5C-CADF-773B4001C971}"/>
          </ac:spMkLst>
        </pc:spChg>
        <pc:spChg chg="add del mod">
          <ac:chgData name="Matthew Huehne" userId="29a7055c-8773-4aca-ba73-b849e7555063" providerId="ADAL" clId="{15A6E4E3-A13E-294D-BAB1-C8A926A95D32}" dt="2025-02-21T09:21:42.752" v="987" actId="478"/>
          <ac:spMkLst>
            <pc:docMk/>
            <pc:sldMk cId="221069083" sldId="1513"/>
            <ac:spMk id="4" creationId="{8D075E47-33BD-00EF-22E7-EA13C3AFB7DC}"/>
          </ac:spMkLst>
        </pc:spChg>
        <pc:spChg chg="mod">
          <ac:chgData name="Matthew Huehne" userId="29a7055c-8773-4aca-ba73-b849e7555063" providerId="ADAL" clId="{15A6E4E3-A13E-294D-BAB1-C8A926A95D32}" dt="2025-02-21T09:21:10.533" v="983" actId="20577"/>
          <ac:spMkLst>
            <pc:docMk/>
            <pc:sldMk cId="221069083" sldId="1513"/>
            <ac:spMk id="5" creationId="{C3CE33A0-586D-D2A9-95D9-A346CFAE2B34}"/>
          </ac:spMkLst>
        </pc:spChg>
        <pc:spChg chg="del">
          <ac:chgData name="Matthew Huehne" userId="29a7055c-8773-4aca-ba73-b849e7555063" providerId="ADAL" clId="{15A6E4E3-A13E-294D-BAB1-C8A926A95D32}" dt="2025-02-21T09:21:13.515" v="984" actId="478"/>
          <ac:spMkLst>
            <pc:docMk/>
            <pc:sldMk cId="221069083" sldId="1513"/>
            <ac:spMk id="6" creationId="{DBEE08AE-E00D-4436-68C0-B1D56334C613}"/>
          </ac:spMkLst>
        </pc:spChg>
        <pc:graphicFrameChg chg="add mod">
          <ac:chgData name="Matthew Huehne" userId="29a7055c-8773-4aca-ba73-b849e7555063" providerId="ADAL" clId="{15A6E4E3-A13E-294D-BAB1-C8A926A95D32}" dt="2025-02-21T09:23:44.990" v="1006" actId="1076"/>
          <ac:graphicFrameMkLst>
            <pc:docMk/>
            <pc:sldMk cId="221069083" sldId="1513"/>
            <ac:graphicFrameMk id="2" creationId="{18D4D1AD-AEF8-F382-8F0B-6847E1C6BCB1}"/>
          </ac:graphicFrameMkLst>
        </pc:graphicFrameChg>
        <pc:graphicFrameChg chg="add mod">
          <ac:chgData name="Matthew Huehne" userId="29a7055c-8773-4aca-ba73-b849e7555063" providerId="ADAL" clId="{15A6E4E3-A13E-294D-BAB1-C8A926A95D32}" dt="2025-02-21T09:23:53.123" v="1007" actId="1076"/>
          <ac:graphicFrameMkLst>
            <pc:docMk/>
            <pc:sldMk cId="221069083" sldId="1513"/>
            <ac:graphicFrameMk id="7" creationId="{4C92240E-D6CD-EB42-5322-8CA86C53C1D5}"/>
          </ac:graphicFrameMkLst>
        </pc:graphicFrameChg>
      </pc:sldChg>
      <pc:sldChg chg="addSp delSp modSp add mod ord">
        <pc:chgData name="Matthew Huehne" userId="29a7055c-8773-4aca-ba73-b849e7555063" providerId="ADAL" clId="{15A6E4E3-A13E-294D-BAB1-C8A926A95D32}" dt="2025-02-21T20:00:41.270" v="3205" actId="465"/>
        <pc:sldMkLst>
          <pc:docMk/>
          <pc:sldMk cId="3609597871" sldId="1516"/>
        </pc:sldMkLst>
        <pc:spChg chg="mod">
          <ac:chgData name="Matthew Huehne" userId="29a7055c-8773-4aca-ba73-b849e7555063" providerId="ADAL" clId="{15A6E4E3-A13E-294D-BAB1-C8A926A95D32}" dt="2025-02-21T19:16:55.506" v="3102" actId="1076"/>
          <ac:spMkLst>
            <pc:docMk/>
            <pc:sldMk cId="3609597871" sldId="1516"/>
            <ac:spMk id="2" creationId="{51B9452A-8F6C-3EEF-B5AE-5B5DF614624A}"/>
          </ac:spMkLst>
        </pc:spChg>
        <pc:spChg chg="del">
          <ac:chgData name="Matthew Huehne" userId="29a7055c-8773-4aca-ba73-b849e7555063" providerId="ADAL" clId="{15A6E4E3-A13E-294D-BAB1-C8A926A95D32}" dt="2025-02-21T09:54:59.157" v="1224" actId="478"/>
          <ac:spMkLst>
            <pc:docMk/>
            <pc:sldMk cId="3609597871" sldId="1516"/>
            <ac:spMk id="2" creationId="{928A1608-D9AC-DDF9-2426-ADD95A2C3C00}"/>
          </ac:spMkLst>
        </pc:spChg>
        <pc:spChg chg="add mod">
          <ac:chgData name="Matthew Huehne" userId="29a7055c-8773-4aca-ba73-b849e7555063" providerId="ADAL" clId="{15A6E4E3-A13E-294D-BAB1-C8A926A95D32}" dt="2025-02-21T09:55:04.899" v="1229"/>
          <ac:spMkLst>
            <pc:docMk/>
            <pc:sldMk cId="3609597871" sldId="1516"/>
            <ac:spMk id="4" creationId="{AA1E5A7F-94FD-B30F-B9C0-4835B54C4A4A}"/>
          </ac:spMkLst>
        </pc:spChg>
        <pc:spChg chg="add del mod">
          <ac:chgData name="Matthew Huehne" userId="29a7055c-8773-4aca-ba73-b849e7555063" providerId="ADAL" clId="{15A6E4E3-A13E-294D-BAB1-C8A926A95D32}" dt="2025-02-21T12:49:46.610" v="2376" actId="1076"/>
          <ac:spMkLst>
            <pc:docMk/>
            <pc:sldMk cId="3609597871" sldId="1516"/>
            <ac:spMk id="5" creationId="{070B45EB-EC25-0F11-8102-BD57150B355E}"/>
          </ac:spMkLst>
        </pc:spChg>
        <pc:spChg chg="add mod">
          <ac:chgData name="Matthew Huehne" userId="29a7055c-8773-4aca-ba73-b849e7555063" providerId="ADAL" clId="{15A6E4E3-A13E-294D-BAB1-C8A926A95D32}" dt="2025-02-21T09:55:04.899" v="1229"/>
          <ac:spMkLst>
            <pc:docMk/>
            <pc:sldMk cId="3609597871" sldId="1516"/>
            <ac:spMk id="5" creationId="{4751A7F6-BE45-52E8-125D-29E40199E198}"/>
          </ac:spMkLst>
        </pc:spChg>
        <pc:spChg chg="del">
          <ac:chgData name="Matthew Huehne" userId="29a7055c-8773-4aca-ba73-b849e7555063" providerId="ADAL" clId="{15A6E4E3-A13E-294D-BAB1-C8A926A95D32}" dt="2025-02-21T09:54:59.157" v="1224" actId="478"/>
          <ac:spMkLst>
            <pc:docMk/>
            <pc:sldMk cId="3609597871" sldId="1516"/>
            <ac:spMk id="6" creationId="{153E9AF8-1566-04BF-840D-C9A08E72CEF7}"/>
          </ac:spMkLst>
        </pc:spChg>
        <pc:spChg chg="del">
          <ac:chgData name="Matthew Huehne" userId="29a7055c-8773-4aca-ba73-b849e7555063" providerId="ADAL" clId="{15A6E4E3-A13E-294D-BAB1-C8A926A95D32}" dt="2025-02-21T09:55:03.180" v="1226" actId="478"/>
          <ac:spMkLst>
            <pc:docMk/>
            <pc:sldMk cId="3609597871" sldId="1516"/>
            <ac:spMk id="7" creationId="{236483F4-ECFA-3DCB-511A-A7124600FF01}"/>
          </ac:spMkLst>
        </pc:spChg>
        <pc:spChg chg="add mod">
          <ac:chgData name="Matthew Huehne" userId="29a7055c-8773-4aca-ba73-b849e7555063" providerId="ADAL" clId="{15A6E4E3-A13E-294D-BAB1-C8A926A95D32}" dt="2025-02-21T12:43:45.266" v="2331"/>
          <ac:spMkLst>
            <pc:docMk/>
            <pc:sldMk cId="3609597871" sldId="1516"/>
            <ac:spMk id="7" creationId="{39414D72-E91E-4900-D86B-332C8656D391}"/>
          </ac:spMkLst>
        </pc:spChg>
        <pc:spChg chg="del">
          <ac:chgData name="Matthew Huehne" userId="29a7055c-8773-4aca-ba73-b849e7555063" providerId="ADAL" clId="{15A6E4E3-A13E-294D-BAB1-C8A926A95D32}" dt="2025-02-21T09:54:59.157" v="1224" actId="478"/>
          <ac:spMkLst>
            <pc:docMk/>
            <pc:sldMk cId="3609597871" sldId="1516"/>
            <ac:spMk id="8" creationId="{4071757C-D373-2F14-E5AF-8CEDC646DA05}"/>
          </ac:spMkLst>
        </pc:spChg>
        <pc:spChg chg="add mod">
          <ac:chgData name="Matthew Huehne" userId="29a7055c-8773-4aca-ba73-b849e7555063" providerId="ADAL" clId="{15A6E4E3-A13E-294D-BAB1-C8A926A95D32}" dt="2025-02-21T09:55:04.899" v="1229"/>
          <ac:spMkLst>
            <pc:docMk/>
            <pc:sldMk cId="3609597871" sldId="1516"/>
            <ac:spMk id="9" creationId="{4FA8089D-BE9C-B9D8-C6A2-4C6D809B4864}"/>
          </ac:spMkLst>
        </pc:spChg>
        <pc:spChg chg="del">
          <ac:chgData name="Matthew Huehne" userId="29a7055c-8773-4aca-ba73-b849e7555063" providerId="ADAL" clId="{15A6E4E3-A13E-294D-BAB1-C8A926A95D32}" dt="2025-02-21T09:54:59.157" v="1224" actId="478"/>
          <ac:spMkLst>
            <pc:docMk/>
            <pc:sldMk cId="3609597871" sldId="1516"/>
            <ac:spMk id="10" creationId="{289AE16D-F3CD-5B3B-8F1B-D4EB3F7B9B68}"/>
          </ac:spMkLst>
        </pc:spChg>
        <pc:spChg chg="del">
          <ac:chgData name="Matthew Huehne" userId="29a7055c-8773-4aca-ba73-b849e7555063" providerId="ADAL" clId="{15A6E4E3-A13E-294D-BAB1-C8A926A95D32}" dt="2025-02-21T09:55:00.672" v="1225" actId="478"/>
          <ac:spMkLst>
            <pc:docMk/>
            <pc:sldMk cId="3609597871" sldId="1516"/>
            <ac:spMk id="11" creationId="{3EC22F64-BA5C-2105-D5D1-24C1E6B6BF73}"/>
          </ac:spMkLst>
        </pc:spChg>
        <pc:spChg chg="add mod">
          <ac:chgData name="Matthew Huehne" userId="29a7055c-8773-4aca-ba73-b849e7555063" providerId="ADAL" clId="{15A6E4E3-A13E-294D-BAB1-C8A926A95D32}" dt="2025-02-21T09:55:03.984" v="1228" actId="27636"/>
          <ac:spMkLst>
            <pc:docMk/>
            <pc:sldMk cId="3609597871" sldId="1516"/>
            <ac:spMk id="12" creationId="{D45E254F-3E48-BF63-957C-A7AB0739A745}"/>
          </ac:spMkLst>
        </pc:spChg>
        <pc:spChg chg="del">
          <ac:chgData name="Matthew Huehne" userId="29a7055c-8773-4aca-ba73-b849e7555063" providerId="ADAL" clId="{15A6E4E3-A13E-294D-BAB1-C8A926A95D32}" dt="2025-02-21T09:54:59.157" v="1224" actId="478"/>
          <ac:spMkLst>
            <pc:docMk/>
            <pc:sldMk cId="3609597871" sldId="1516"/>
            <ac:spMk id="13" creationId="{799BAA39-0CB9-4223-A03E-F7F598AF1CA6}"/>
          </ac:spMkLst>
        </pc:spChg>
        <pc:spChg chg="add mod">
          <ac:chgData name="Matthew Huehne" userId="29a7055c-8773-4aca-ba73-b849e7555063" providerId="ADAL" clId="{15A6E4E3-A13E-294D-BAB1-C8A926A95D32}" dt="2025-02-21T09:55:03.984" v="1228" actId="27636"/>
          <ac:spMkLst>
            <pc:docMk/>
            <pc:sldMk cId="3609597871" sldId="1516"/>
            <ac:spMk id="14" creationId="{476C4FB7-D71D-0AC3-FA63-5115C7458C51}"/>
          </ac:spMkLst>
        </pc:spChg>
        <pc:spChg chg="add mod">
          <ac:chgData name="Matthew Huehne" userId="29a7055c-8773-4aca-ba73-b849e7555063" providerId="ADAL" clId="{15A6E4E3-A13E-294D-BAB1-C8A926A95D32}" dt="2025-02-21T09:55:03.984" v="1228" actId="27636"/>
          <ac:spMkLst>
            <pc:docMk/>
            <pc:sldMk cId="3609597871" sldId="1516"/>
            <ac:spMk id="16" creationId="{1AB658C2-4B96-800C-1EC0-3C45B8F6DCB1}"/>
          </ac:spMkLst>
        </pc:spChg>
        <pc:spChg chg="add mod">
          <ac:chgData name="Matthew Huehne" userId="29a7055c-8773-4aca-ba73-b849e7555063" providerId="ADAL" clId="{15A6E4E3-A13E-294D-BAB1-C8A926A95D32}" dt="2025-02-21T09:55:03.984" v="1228" actId="27636"/>
          <ac:spMkLst>
            <pc:docMk/>
            <pc:sldMk cId="3609597871" sldId="1516"/>
            <ac:spMk id="17" creationId="{8CD212E4-B3BB-2797-80A0-0B9F7FC9CB9F}"/>
          </ac:spMkLst>
        </pc:spChg>
        <pc:spChg chg="del">
          <ac:chgData name="Matthew Huehne" userId="29a7055c-8773-4aca-ba73-b849e7555063" providerId="ADAL" clId="{15A6E4E3-A13E-294D-BAB1-C8A926A95D32}" dt="2025-02-21T09:54:59.157" v="1224" actId="478"/>
          <ac:spMkLst>
            <pc:docMk/>
            <pc:sldMk cId="3609597871" sldId="1516"/>
            <ac:spMk id="19" creationId="{02D7A684-966F-84A0-00C8-90BA7001484E}"/>
          </ac:spMkLst>
        </pc:spChg>
        <pc:spChg chg="del">
          <ac:chgData name="Matthew Huehne" userId="29a7055c-8773-4aca-ba73-b849e7555063" providerId="ADAL" clId="{15A6E4E3-A13E-294D-BAB1-C8A926A95D32}" dt="2025-02-21T09:54:59.157" v="1224" actId="478"/>
          <ac:spMkLst>
            <pc:docMk/>
            <pc:sldMk cId="3609597871" sldId="1516"/>
            <ac:spMk id="20" creationId="{CA8921DC-B1FC-6E64-6DDA-F6A7989F1C9D}"/>
          </ac:spMkLst>
        </pc:spChg>
        <pc:spChg chg="del">
          <ac:chgData name="Matthew Huehne" userId="29a7055c-8773-4aca-ba73-b849e7555063" providerId="ADAL" clId="{15A6E4E3-A13E-294D-BAB1-C8A926A95D32}" dt="2025-02-21T09:54:59.157" v="1224" actId="478"/>
          <ac:spMkLst>
            <pc:docMk/>
            <pc:sldMk cId="3609597871" sldId="1516"/>
            <ac:spMk id="21" creationId="{65AC8CA2-27F7-8618-8751-9013FCCC504C}"/>
          </ac:spMkLst>
        </pc:spChg>
        <pc:spChg chg="add mod">
          <ac:chgData name="Matthew Huehne" userId="29a7055c-8773-4aca-ba73-b849e7555063" providerId="ADAL" clId="{15A6E4E3-A13E-294D-BAB1-C8A926A95D32}" dt="2025-02-21T12:43:54.221" v="2343" actId="1038"/>
          <ac:spMkLst>
            <pc:docMk/>
            <pc:sldMk cId="3609597871" sldId="1516"/>
            <ac:spMk id="24" creationId="{57A1B4EF-696E-BCC0-EEC7-2E0C24F75768}"/>
          </ac:spMkLst>
        </pc:spChg>
        <pc:spChg chg="add mod">
          <ac:chgData name="Matthew Huehne" userId="29a7055c-8773-4aca-ba73-b849e7555063" providerId="ADAL" clId="{15A6E4E3-A13E-294D-BAB1-C8A926A95D32}" dt="2025-02-21T12:43:54.221" v="2343" actId="1038"/>
          <ac:spMkLst>
            <pc:docMk/>
            <pc:sldMk cId="3609597871" sldId="1516"/>
            <ac:spMk id="26" creationId="{6065A474-AAA0-2817-BE4A-4A2DF43F1217}"/>
          </ac:spMkLst>
        </pc:spChg>
        <pc:spChg chg="add mod">
          <ac:chgData name="Matthew Huehne" userId="29a7055c-8773-4aca-ba73-b849e7555063" providerId="ADAL" clId="{15A6E4E3-A13E-294D-BAB1-C8A926A95D32}" dt="2025-02-21T18:51:54.738" v="2874" actId="113"/>
          <ac:spMkLst>
            <pc:docMk/>
            <pc:sldMk cId="3609597871" sldId="1516"/>
            <ac:spMk id="28" creationId="{20F5D8B7-D690-1335-1D53-D2E8D85A31CA}"/>
          </ac:spMkLst>
        </pc:spChg>
        <pc:spChg chg="del">
          <ac:chgData name="Matthew Huehne" userId="29a7055c-8773-4aca-ba73-b849e7555063" providerId="ADAL" clId="{15A6E4E3-A13E-294D-BAB1-C8A926A95D32}" dt="2025-02-21T10:11:49.308" v="1413" actId="478"/>
          <ac:spMkLst>
            <pc:docMk/>
            <pc:sldMk cId="3609597871" sldId="1516"/>
            <ac:spMk id="30" creationId="{0BAC77B3-C7DA-412F-6CB5-C76A9B912829}"/>
          </ac:spMkLst>
        </pc:spChg>
        <pc:spChg chg="add mod">
          <ac:chgData name="Matthew Huehne" userId="29a7055c-8773-4aca-ba73-b849e7555063" providerId="ADAL" clId="{15A6E4E3-A13E-294D-BAB1-C8A926A95D32}" dt="2025-02-21T20:00:41.270" v="3205" actId="465"/>
          <ac:spMkLst>
            <pc:docMk/>
            <pc:sldMk cId="3609597871" sldId="1516"/>
            <ac:spMk id="31" creationId="{5785BD97-08FF-43F0-A081-DF74EF5F72A4}"/>
          </ac:spMkLst>
        </pc:spChg>
        <pc:spChg chg="add mod">
          <ac:chgData name="Matthew Huehne" userId="29a7055c-8773-4aca-ba73-b849e7555063" providerId="ADAL" clId="{15A6E4E3-A13E-294D-BAB1-C8A926A95D32}" dt="2025-02-21T12:43:54.221" v="2343" actId="1038"/>
          <ac:spMkLst>
            <pc:docMk/>
            <pc:sldMk cId="3609597871" sldId="1516"/>
            <ac:spMk id="32" creationId="{3C3D9127-F153-F5C7-F7FC-FF6C896B0EC7}"/>
          </ac:spMkLst>
        </pc:spChg>
        <pc:spChg chg="add mod">
          <ac:chgData name="Matthew Huehne" userId="29a7055c-8773-4aca-ba73-b849e7555063" providerId="ADAL" clId="{15A6E4E3-A13E-294D-BAB1-C8A926A95D32}" dt="2025-02-21T20:00:41.270" v="3205" actId="465"/>
          <ac:spMkLst>
            <pc:docMk/>
            <pc:sldMk cId="3609597871" sldId="1516"/>
            <ac:spMk id="33" creationId="{D66C4DF0-DEB8-F1FD-6E23-49DA005C09CE}"/>
          </ac:spMkLst>
        </pc:spChg>
        <pc:spChg chg="add mod">
          <ac:chgData name="Matthew Huehne" userId="29a7055c-8773-4aca-ba73-b849e7555063" providerId="ADAL" clId="{15A6E4E3-A13E-294D-BAB1-C8A926A95D32}" dt="2025-02-21T20:00:41.270" v="3205" actId="465"/>
          <ac:spMkLst>
            <pc:docMk/>
            <pc:sldMk cId="3609597871" sldId="1516"/>
            <ac:spMk id="34" creationId="{D72D31E5-46A7-995B-BFD8-E43D81FD3A38}"/>
          </ac:spMkLst>
        </pc:spChg>
        <pc:spChg chg="add mod">
          <ac:chgData name="Matthew Huehne" userId="29a7055c-8773-4aca-ba73-b849e7555063" providerId="ADAL" clId="{15A6E4E3-A13E-294D-BAB1-C8A926A95D32}" dt="2025-02-21T10:06:19.325" v="1319" actId="571"/>
          <ac:spMkLst>
            <pc:docMk/>
            <pc:sldMk cId="3609597871" sldId="1516"/>
            <ac:spMk id="44" creationId="{808DAF7F-0176-8540-8AB4-FEDAAE530026}"/>
          </ac:spMkLst>
        </pc:spChg>
        <pc:spChg chg="add mod">
          <ac:chgData name="Matthew Huehne" userId="29a7055c-8773-4aca-ba73-b849e7555063" providerId="ADAL" clId="{15A6E4E3-A13E-294D-BAB1-C8A926A95D32}" dt="2025-02-21T10:06:19.325" v="1319" actId="571"/>
          <ac:spMkLst>
            <pc:docMk/>
            <pc:sldMk cId="3609597871" sldId="1516"/>
            <ac:spMk id="45" creationId="{A1C211B9-DF97-0B6B-F2EB-41C0859723ED}"/>
          </ac:spMkLst>
        </pc:spChg>
        <pc:spChg chg="add del mod">
          <ac:chgData name="Matthew Huehne" userId="29a7055c-8773-4aca-ba73-b849e7555063" providerId="ADAL" clId="{15A6E4E3-A13E-294D-BAB1-C8A926A95D32}" dt="2025-02-21T12:49:04.479" v="2354" actId="478"/>
          <ac:spMkLst>
            <pc:docMk/>
            <pc:sldMk cId="3609597871" sldId="1516"/>
            <ac:spMk id="47" creationId="{5E9996E2-8063-C378-B341-FC3CB75CA6CF}"/>
          </ac:spMkLst>
        </pc:spChg>
        <pc:graphicFrameChg chg="add mod">
          <ac:chgData name="Matthew Huehne" userId="29a7055c-8773-4aca-ba73-b849e7555063" providerId="ADAL" clId="{15A6E4E3-A13E-294D-BAB1-C8A926A95D32}" dt="2025-02-21T09:55:03.984" v="1228" actId="27636"/>
          <ac:graphicFrameMkLst>
            <pc:docMk/>
            <pc:sldMk cId="3609597871" sldId="1516"/>
            <ac:graphicFrameMk id="3" creationId="{9B128819-CF22-E049-37FC-1E9018C61C21}"/>
          </ac:graphicFrameMkLst>
        </pc:graphicFrameChg>
        <pc:graphicFrameChg chg="add mod">
          <ac:chgData name="Matthew Huehne" userId="29a7055c-8773-4aca-ba73-b849e7555063" providerId="ADAL" clId="{15A6E4E3-A13E-294D-BAB1-C8A926A95D32}" dt="2025-02-21T09:55:03.984" v="1228" actId="27636"/>
          <ac:graphicFrameMkLst>
            <pc:docMk/>
            <pc:sldMk cId="3609597871" sldId="1516"/>
            <ac:graphicFrameMk id="18" creationId="{1B84629E-E56B-D083-D449-8AF63799E4EB}"/>
          </ac:graphicFrameMkLst>
        </pc:graphicFrameChg>
        <pc:graphicFrameChg chg="add mod">
          <ac:chgData name="Matthew Huehne" userId="29a7055c-8773-4aca-ba73-b849e7555063" providerId="ADAL" clId="{15A6E4E3-A13E-294D-BAB1-C8A926A95D32}" dt="2025-02-21T10:59:22.505" v="1622" actId="692"/>
          <ac:graphicFrameMkLst>
            <pc:docMk/>
            <pc:sldMk cId="3609597871" sldId="1516"/>
            <ac:graphicFrameMk id="22" creationId="{E864E6D4-971B-C11C-91B2-427C102C10D0}"/>
          </ac:graphicFrameMkLst>
        </pc:graphicFrameChg>
        <pc:graphicFrameChg chg="add del mod">
          <ac:chgData name="Matthew Huehne" userId="29a7055c-8773-4aca-ba73-b849e7555063" providerId="ADAL" clId="{15A6E4E3-A13E-294D-BAB1-C8A926A95D32}" dt="2025-02-21T10:02:38.422" v="1287" actId="478"/>
          <ac:graphicFrameMkLst>
            <pc:docMk/>
            <pc:sldMk cId="3609597871" sldId="1516"/>
            <ac:graphicFrameMk id="35" creationId="{D0B449A0-8E20-2646-3F25-A3E2C8C09F61}"/>
          </ac:graphicFrameMkLst>
        </pc:graphicFrameChg>
        <pc:graphicFrameChg chg="add del mod">
          <ac:chgData name="Matthew Huehne" userId="29a7055c-8773-4aca-ba73-b849e7555063" providerId="ADAL" clId="{15A6E4E3-A13E-294D-BAB1-C8A926A95D32}" dt="2025-02-21T10:03:48.879" v="1295" actId="478"/>
          <ac:graphicFrameMkLst>
            <pc:docMk/>
            <pc:sldMk cId="3609597871" sldId="1516"/>
            <ac:graphicFrameMk id="40" creationId="{2ED73C78-1AB3-435B-9491-4C4E35CAF494}"/>
          </ac:graphicFrameMkLst>
        </pc:graphicFrameChg>
        <pc:graphicFrameChg chg="add mod">
          <ac:chgData name="Matthew Huehne" userId="29a7055c-8773-4aca-ba73-b849e7555063" providerId="ADAL" clId="{15A6E4E3-A13E-294D-BAB1-C8A926A95D32}" dt="2025-02-21T12:51:55.744" v="2382" actId="2085"/>
          <ac:graphicFrameMkLst>
            <pc:docMk/>
            <pc:sldMk cId="3609597871" sldId="1516"/>
            <ac:graphicFrameMk id="42" creationId="{4E3DCD3F-F3DD-13C3-F9A9-3C0D66DB4D3B}"/>
          </ac:graphicFrameMkLst>
        </pc:graphicFrameChg>
        <pc:picChg chg="del">
          <ac:chgData name="Matthew Huehne" userId="29a7055c-8773-4aca-ba73-b849e7555063" providerId="ADAL" clId="{15A6E4E3-A13E-294D-BAB1-C8A926A95D32}" dt="2025-02-21T09:54:59.157" v="1224" actId="478"/>
          <ac:picMkLst>
            <pc:docMk/>
            <pc:sldMk cId="3609597871" sldId="1516"/>
            <ac:picMk id="25" creationId="{2DF0D678-ADEB-4146-5BD3-4EF98A4C1BA9}"/>
          </ac:picMkLst>
        </pc:picChg>
        <pc:picChg chg="del">
          <ac:chgData name="Matthew Huehne" userId="29a7055c-8773-4aca-ba73-b849e7555063" providerId="ADAL" clId="{15A6E4E3-A13E-294D-BAB1-C8A926A95D32}" dt="2025-02-21T09:54:59.157" v="1224" actId="478"/>
          <ac:picMkLst>
            <pc:docMk/>
            <pc:sldMk cId="3609597871" sldId="1516"/>
            <ac:picMk id="27" creationId="{40886FE5-8939-AC72-7E25-4AE5A64A619D}"/>
          </ac:picMkLst>
        </pc:picChg>
        <pc:cxnChg chg="add mod">
          <ac:chgData name="Matthew Huehne" userId="29a7055c-8773-4aca-ba73-b849e7555063" providerId="ADAL" clId="{15A6E4E3-A13E-294D-BAB1-C8A926A95D32}" dt="2025-02-21T12:49:43.710" v="2375" actId="14100"/>
          <ac:cxnSpMkLst>
            <pc:docMk/>
            <pc:sldMk cId="3609597871" sldId="1516"/>
            <ac:cxnSpMk id="3" creationId="{26B267CA-51BB-1BF3-D970-E812A54BAD30}"/>
          </ac:cxnSpMkLst>
        </pc:cxnChg>
        <pc:cxnChg chg="add mod">
          <ac:chgData name="Matthew Huehne" userId="29a7055c-8773-4aca-ba73-b849e7555063" providerId="ADAL" clId="{15A6E4E3-A13E-294D-BAB1-C8A926A95D32}" dt="2025-02-21T10:11:35.386" v="1405" actId="1035"/>
          <ac:cxnSpMkLst>
            <pc:docMk/>
            <pc:sldMk cId="3609597871" sldId="1516"/>
            <ac:cxnSpMk id="36" creationId="{DA7CE000-0258-5D72-7C38-C085DC9376D7}"/>
          </ac:cxnSpMkLst>
        </pc:cxnChg>
        <pc:cxnChg chg="add mod">
          <ac:chgData name="Matthew Huehne" userId="29a7055c-8773-4aca-ba73-b849e7555063" providerId="ADAL" clId="{15A6E4E3-A13E-294D-BAB1-C8A926A95D32}" dt="2025-02-21T10:11:35.386" v="1405" actId="1035"/>
          <ac:cxnSpMkLst>
            <pc:docMk/>
            <pc:sldMk cId="3609597871" sldId="1516"/>
            <ac:cxnSpMk id="39" creationId="{D88FBC21-2C39-D192-F33E-F8C436F3BC8C}"/>
          </ac:cxnSpMkLst>
        </pc:cxnChg>
        <pc:cxnChg chg="add mod">
          <ac:chgData name="Matthew Huehne" userId="29a7055c-8773-4aca-ba73-b849e7555063" providerId="ADAL" clId="{15A6E4E3-A13E-294D-BAB1-C8A926A95D32}" dt="2025-02-21T10:06:19.325" v="1319" actId="571"/>
          <ac:cxnSpMkLst>
            <pc:docMk/>
            <pc:sldMk cId="3609597871" sldId="1516"/>
            <ac:cxnSpMk id="46" creationId="{CE9B0D23-68BB-FFD9-8E7B-642BE111BC51}"/>
          </ac:cxnSpMkLst>
        </pc:cxnChg>
        <pc:cxnChg chg="add del mod">
          <ac:chgData name="Matthew Huehne" userId="29a7055c-8773-4aca-ba73-b849e7555063" providerId="ADAL" clId="{15A6E4E3-A13E-294D-BAB1-C8A926A95D32}" dt="2025-02-21T10:41:15.004" v="1517" actId="478"/>
          <ac:cxnSpMkLst>
            <pc:docMk/>
            <pc:sldMk cId="3609597871" sldId="1516"/>
            <ac:cxnSpMk id="48" creationId="{271FD542-B984-92F4-51BE-1972233F2FBB}"/>
          </ac:cxnSpMkLst>
        </pc:cxnChg>
      </pc:sldChg>
      <pc:sldChg chg="new del">
        <pc:chgData name="Matthew Huehne" userId="29a7055c-8773-4aca-ba73-b849e7555063" providerId="ADAL" clId="{15A6E4E3-A13E-294D-BAB1-C8A926A95D32}" dt="2025-02-21T11:25:41.288" v="1836" actId="2696"/>
        <pc:sldMkLst>
          <pc:docMk/>
          <pc:sldMk cId="3266882401" sldId="1521"/>
        </pc:sldMkLst>
      </pc:sldChg>
      <pc:sldMasterChg chg="addSp delSp modSp mod">
        <pc:chgData name="Matthew Huehne" userId="29a7055c-8773-4aca-ba73-b849e7555063" providerId="ADAL" clId="{15A6E4E3-A13E-294D-BAB1-C8A926A95D32}" dt="2025-02-21T12:45:13.079" v="2349" actId="1076"/>
        <pc:sldMasterMkLst>
          <pc:docMk/>
          <pc:sldMasterMk cId="788620271" sldId="2147483667"/>
        </pc:sldMasterMkLst>
        <pc:spChg chg="add mod">
          <ac:chgData name="Matthew Huehne" userId="29a7055c-8773-4aca-ba73-b849e7555063" providerId="ADAL" clId="{15A6E4E3-A13E-294D-BAB1-C8A926A95D32}" dt="2025-02-21T12:45:13.079" v="2349" actId="1076"/>
          <ac:spMkLst>
            <pc:docMk/>
            <pc:sldMasterMk cId="788620271" sldId="2147483667"/>
            <ac:spMk id="7" creationId="{91DAAA6B-4084-95C6-05C0-7409005F9A7A}"/>
          </ac:spMkLst>
        </pc:spChg>
        <pc:picChg chg="del">
          <ac:chgData name="Matthew Huehne" userId="29a7055c-8773-4aca-ba73-b849e7555063" providerId="ADAL" clId="{15A6E4E3-A13E-294D-BAB1-C8A926A95D32}" dt="2025-02-21T12:44:42.386" v="2345" actId="478"/>
          <ac:picMkLst>
            <pc:docMk/>
            <pc:sldMasterMk cId="788620271" sldId="2147483667"/>
            <ac:picMk id="8" creationId="{8BEF8C20-0109-10C8-228D-C6A1F21F5B8F}"/>
          </ac:picMkLst>
        </pc:picChg>
      </pc:sldMasterChg>
    </pc:docChg>
  </pc:docChgLst>
  <pc:docChgLst>
    <pc:chgData name="Sameel Deoji" userId="S::n11284552@qut.edu.au::bc0b0f76-45e7-4de5-8822-ec71d12e73a4" providerId="AD" clId="Web-{92EA204D-D117-9B9D-B9D2-A278EECD79D0}"/>
    <pc:docChg chg="addSld modSection">
      <pc:chgData name="Sameel Deoji" userId="S::n11284552@qut.edu.au::bc0b0f76-45e7-4de5-8822-ec71d12e73a4" providerId="AD" clId="Web-{92EA204D-D117-9B9D-B9D2-A278EECD79D0}" dt="2025-02-22T20:07:59.207" v="0"/>
      <pc:docMkLst>
        <pc:docMk/>
      </pc:docMkLst>
      <pc:sldChg chg="new">
        <pc:chgData name="Sameel Deoji" userId="S::n11284552@qut.edu.au::bc0b0f76-45e7-4de5-8822-ec71d12e73a4" providerId="AD" clId="Web-{92EA204D-D117-9B9D-B9D2-A278EECD79D0}" dt="2025-02-22T20:07:59.207" v="0"/>
        <pc:sldMkLst>
          <pc:docMk/>
          <pc:sldMk cId="2543942117" sldId="1540"/>
        </pc:sldMkLst>
      </pc:sldChg>
    </pc:docChg>
  </pc:docChgLst>
  <pc:docChgLst>
    <pc:chgData name="Abbey Caller" userId="88692996-20e2-4708-8231-4c35c953d2bf" providerId="ADAL" clId="{F5055795-0DE1-EA48-9E36-4B7855AE7BD3}"/>
    <pc:docChg chg="undo custSel addSld delSld modSld sldOrd delSection modSection">
      <pc:chgData name="Abbey Caller" userId="88692996-20e2-4708-8231-4c35c953d2bf" providerId="ADAL" clId="{F5055795-0DE1-EA48-9E36-4B7855AE7BD3}" dt="2025-02-21T19:46:09.631" v="92" actId="1076"/>
      <pc:docMkLst>
        <pc:docMk/>
      </pc:docMkLst>
      <pc:sldChg chg="del">
        <pc:chgData name="Abbey Caller" userId="88692996-20e2-4708-8231-4c35c953d2bf" providerId="ADAL" clId="{F5055795-0DE1-EA48-9E36-4B7855AE7BD3}" dt="2025-02-21T19:40:23.363" v="60" actId="2696"/>
        <pc:sldMkLst>
          <pc:docMk/>
          <pc:sldMk cId="3693963225" sldId="1121"/>
        </pc:sldMkLst>
      </pc:sldChg>
      <pc:sldChg chg="modSp mod">
        <pc:chgData name="Abbey Caller" userId="88692996-20e2-4708-8231-4c35c953d2bf" providerId="ADAL" clId="{F5055795-0DE1-EA48-9E36-4B7855AE7BD3}" dt="2025-02-21T19:44:41.785" v="83" actId="790"/>
        <pc:sldMkLst>
          <pc:docMk/>
          <pc:sldMk cId="2485722412" sldId="1370"/>
        </pc:sldMkLst>
        <pc:spChg chg="mod">
          <ac:chgData name="Abbey Caller" userId="88692996-20e2-4708-8231-4c35c953d2bf" providerId="ADAL" clId="{F5055795-0DE1-EA48-9E36-4B7855AE7BD3}" dt="2025-02-21T19:44:41.785" v="83" actId="790"/>
          <ac:spMkLst>
            <pc:docMk/>
            <pc:sldMk cId="2485722412" sldId="1370"/>
            <ac:spMk id="4" creationId="{9F43DFC1-6AD4-8416-1418-BC0252613F5D}"/>
          </ac:spMkLst>
        </pc:spChg>
        <pc:spChg chg="mod">
          <ac:chgData name="Abbey Caller" userId="88692996-20e2-4708-8231-4c35c953d2bf" providerId="ADAL" clId="{F5055795-0DE1-EA48-9E36-4B7855AE7BD3}" dt="2025-02-21T19:39:53.717" v="59" actId="14100"/>
          <ac:spMkLst>
            <pc:docMk/>
            <pc:sldMk cId="2485722412" sldId="1370"/>
            <ac:spMk id="15" creationId="{5A408855-EACC-47B1-912A-6364E766E96F}"/>
          </ac:spMkLst>
        </pc:spChg>
      </pc:sldChg>
      <pc:sldChg chg="modSp mod">
        <pc:chgData name="Abbey Caller" userId="88692996-20e2-4708-8231-4c35c953d2bf" providerId="ADAL" clId="{F5055795-0DE1-EA48-9E36-4B7855AE7BD3}" dt="2025-02-21T19:39:44.693" v="50" actId="20577"/>
        <pc:sldMkLst>
          <pc:docMk/>
          <pc:sldMk cId="1446808135" sldId="1373"/>
        </pc:sldMkLst>
        <pc:spChg chg="mod">
          <ac:chgData name="Abbey Caller" userId="88692996-20e2-4708-8231-4c35c953d2bf" providerId="ADAL" clId="{F5055795-0DE1-EA48-9E36-4B7855AE7BD3}" dt="2025-02-21T19:39:44.693" v="50" actId="20577"/>
          <ac:spMkLst>
            <pc:docMk/>
            <pc:sldMk cId="1446808135" sldId="1373"/>
            <ac:spMk id="2" creationId="{60370C27-AD56-D40C-C646-77E3BE071F52}"/>
          </ac:spMkLst>
        </pc:spChg>
      </pc:sldChg>
      <pc:sldChg chg="modNotesTx">
        <pc:chgData name="Abbey Caller" userId="88692996-20e2-4708-8231-4c35c953d2bf" providerId="ADAL" clId="{F5055795-0DE1-EA48-9E36-4B7855AE7BD3}" dt="2025-02-21T19:43:41.444" v="75" actId="313"/>
        <pc:sldMkLst>
          <pc:docMk/>
          <pc:sldMk cId="2224489440" sldId="1467"/>
        </pc:sldMkLst>
      </pc:sldChg>
      <pc:sldChg chg="modSp mod">
        <pc:chgData name="Abbey Caller" userId="88692996-20e2-4708-8231-4c35c953d2bf" providerId="ADAL" clId="{F5055795-0DE1-EA48-9E36-4B7855AE7BD3}" dt="2025-02-21T19:45:25.970" v="84" actId="1076"/>
        <pc:sldMkLst>
          <pc:docMk/>
          <pc:sldMk cId="748310693" sldId="1468"/>
        </pc:sldMkLst>
        <pc:spChg chg="mod">
          <ac:chgData name="Abbey Caller" userId="88692996-20e2-4708-8231-4c35c953d2bf" providerId="ADAL" clId="{F5055795-0DE1-EA48-9E36-4B7855AE7BD3}" dt="2025-02-21T19:45:25.970" v="84" actId="1076"/>
          <ac:spMkLst>
            <pc:docMk/>
            <pc:sldMk cId="748310693" sldId="1468"/>
            <ac:spMk id="7" creationId="{30ADC52D-9123-C8B5-F349-0BC138E56C3A}"/>
          </ac:spMkLst>
        </pc:spChg>
      </pc:sldChg>
      <pc:sldChg chg="modSp mod">
        <pc:chgData name="Abbey Caller" userId="88692996-20e2-4708-8231-4c35c953d2bf" providerId="ADAL" clId="{F5055795-0DE1-EA48-9E36-4B7855AE7BD3}" dt="2025-02-21T19:45:36.732" v="86" actId="1076"/>
        <pc:sldMkLst>
          <pc:docMk/>
          <pc:sldMk cId="2020421198" sldId="1469"/>
        </pc:sldMkLst>
        <pc:spChg chg="mod">
          <ac:chgData name="Abbey Caller" userId="88692996-20e2-4708-8231-4c35c953d2bf" providerId="ADAL" clId="{F5055795-0DE1-EA48-9E36-4B7855AE7BD3}" dt="2025-02-21T19:45:36.732" v="86" actId="1076"/>
          <ac:spMkLst>
            <pc:docMk/>
            <pc:sldMk cId="2020421198" sldId="1469"/>
            <ac:spMk id="4" creationId="{C33F9916-82F7-9A2C-9221-9E89C1F3B5AD}"/>
          </ac:spMkLst>
        </pc:spChg>
      </pc:sldChg>
      <pc:sldChg chg="modSp mod">
        <pc:chgData name="Abbey Caller" userId="88692996-20e2-4708-8231-4c35c953d2bf" providerId="ADAL" clId="{F5055795-0DE1-EA48-9E36-4B7855AE7BD3}" dt="2025-02-21T19:45:47.502" v="88" actId="1076"/>
        <pc:sldMkLst>
          <pc:docMk/>
          <pc:sldMk cId="3994065147" sldId="1472"/>
        </pc:sldMkLst>
        <pc:spChg chg="mod">
          <ac:chgData name="Abbey Caller" userId="88692996-20e2-4708-8231-4c35c953d2bf" providerId="ADAL" clId="{F5055795-0DE1-EA48-9E36-4B7855AE7BD3}" dt="2025-02-21T19:45:47.502" v="88" actId="1076"/>
          <ac:spMkLst>
            <pc:docMk/>
            <pc:sldMk cId="3994065147" sldId="1472"/>
            <ac:spMk id="3" creationId="{A1FDF3CC-F4F5-4D88-2B6E-037D0B72A200}"/>
          </ac:spMkLst>
        </pc:spChg>
      </pc:sldChg>
      <pc:sldChg chg="delSp modSp mod">
        <pc:chgData name="Abbey Caller" userId="88692996-20e2-4708-8231-4c35c953d2bf" providerId="ADAL" clId="{F5055795-0DE1-EA48-9E36-4B7855AE7BD3}" dt="2025-02-21T19:41:34.134" v="67" actId="1076"/>
        <pc:sldMkLst>
          <pc:docMk/>
          <pc:sldMk cId="562124060" sldId="1491"/>
        </pc:sldMkLst>
        <pc:spChg chg="del">
          <ac:chgData name="Abbey Caller" userId="88692996-20e2-4708-8231-4c35c953d2bf" providerId="ADAL" clId="{F5055795-0DE1-EA48-9E36-4B7855AE7BD3}" dt="2025-02-21T19:41:23.133" v="66" actId="478"/>
          <ac:spMkLst>
            <pc:docMk/>
            <pc:sldMk cId="562124060" sldId="1491"/>
            <ac:spMk id="4" creationId="{6C1D7C25-60FE-F586-6E31-8CCECFA51AC8}"/>
          </ac:spMkLst>
        </pc:spChg>
        <pc:spChg chg="mod">
          <ac:chgData name="Abbey Caller" userId="88692996-20e2-4708-8231-4c35c953d2bf" providerId="ADAL" clId="{F5055795-0DE1-EA48-9E36-4B7855AE7BD3}" dt="2025-02-21T19:41:34.134" v="67" actId="1076"/>
          <ac:spMkLst>
            <pc:docMk/>
            <pc:sldMk cId="562124060" sldId="1491"/>
            <ac:spMk id="6" creationId="{7D29D676-B0F5-E4DC-98AC-F4CD4BF456D9}"/>
          </ac:spMkLst>
        </pc:spChg>
        <pc:graphicFrameChg chg="mod">
          <ac:chgData name="Abbey Caller" userId="88692996-20e2-4708-8231-4c35c953d2bf" providerId="ADAL" clId="{F5055795-0DE1-EA48-9E36-4B7855AE7BD3}" dt="2025-02-21T19:41:34.134" v="67" actId="1076"/>
          <ac:graphicFrameMkLst>
            <pc:docMk/>
            <pc:sldMk cId="562124060" sldId="1491"/>
            <ac:graphicFrameMk id="2" creationId="{C9F57858-F157-0692-B026-77A5A8444EC3}"/>
          </ac:graphicFrameMkLst>
        </pc:graphicFrameChg>
      </pc:sldChg>
      <pc:sldChg chg="modSp mod">
        <pc:chgData name="Abbey Caller" userId="88692996-20e2-4708-8231-4c35c953d2bf" providerId="ADAL" clId="{F5055795-0DE1-EA48-9E36-4B7855AE7BD3}" dt="2025-02-21T19:44:07.183" v="81" actId="313"/>
        <pc:sldMkLst>
          <pc:docMk/>
          <pc:sldMk cId="141140692" sldId="1494"/>
        </pc:sldMkLst>
        <pc:spChg chg="mod">
          <ac:chgData name="Abbey Caller" userId="88692996-20e2-4708-8231-4c35c953d2bf" providerId="ADAL" clId="{F5055795-0DE1-EA48-9E36-4B7855AE7BD3}" dt="2025-02-21T19:21:07.688" v="0" actId="207"/>
          <ac:spMkLst>
            <pc:docMk/>
            <pc:sldMk cId="141140692" sldId="1494"/>
            <ac:spMk id="5" creationId="{7398C360-1C34-3470-56D3-07D822E8E9E3}"/>
          </ac:spMkLst>
        </pc:spChg>
        <pc:spChg chg="mod">
          <ac:chgData name="Abbey Caller" userId="88692996-20e2-4708-8231-4c35c953d2bf" providerId="ADAL" clId="{F5055795-0DE1-EA48-9E36-4B7855AE7BD3}" dt="2025-02-21T19:44:03.081" v="80" actId="313"/>
          <ac:spMkLst>
            <pc:docMk/>
            <pc:sldMk cId="141140692" sldId="1494"/>
            <ac:spMk id="25" creationId="{4576A901-823C-AC6B-BC77-4FAAD24E9306}"/>
          </ac:spMkLst>
        </pc:spChg>
        <pc:graphicFrameChg chg="modGraphic">
          <ac:chgData name="Abbey Caller" userId="88692996-20e2-4708-8231-4c35c953d2bf" providerId="ADAL" clId="{F5055795-0DE1-EA48-9E36-4B7855AE7BD3}" dt="2025-02-21T19:44:07.183" v="81" actId="313"/>
          <ac:graphicFrameMkLst>
            <pc:docMk/>
            <pc:sldMk cId="141140692" sldId="1494"/>
            <ac:graphicFrameMk id="2" creationId="{8AC01DAF-BE2F-C64D-BD97-B3C2256ED84F}"/>
          </ac:graphicFrameMkLst>
        </pc:graphicFrameChg>
      </pc:sldChg>
      <pc:sldChg chg="modSp mod">
        <pc:chgData name="Abbey Caller" userId="88692996-20e2-4708-8231-4c35c953d2bf" providerId="ADAL" clId="{F5055795-0DE1-EA48-9E36-4B7855AE7BD3}" dt="2025-02-21T19:44:11.669" v="82" actId="790"/>
        <pc:sldMkLst>
          <pc:docMk/>
          <pc:sldMk cId="1745105803" sldId="1499"/>
        </pc:sldMkLst>
        <pc:spChg chg="mod">
          <ac:chgData name="Abbey Caller" userId="88692996-20e2-4708-8231-4c35c953d2bf" providerId="ADAL" clId="{F5055795-0DE1-EA48-9E36-4B7855AE7BD3}" dt="2025-02-21T19:41:49.373" v="68" actId="1076"/>
          <ac:spMkLst>
            <pc:docMk/>
            <pc:sldMk cId="1745105803" sldId="1499"/>
            <ac:spMk id="4" creationId="{7F1830E6-14E6-2110-DDDE-A2F0D75046E2}"/>
          </ac:spMkLst>
        </pc:spChg>
        <pc:spChg chg="mod">
          <ac:chgData name="Abbey Caller" userId="88692996-20e2-4708-8231-4c35c953d2bf" providerId="ADAL" clId="{F5055795-0DE1-EA48-9E36-4B7855AE7BD3}" dt="2025-02-21T19:44:11.669" v="82" actId="790"/>
          <ac:spMkLst>
            <pc:docMk/>
            <pc:sldMk cId="1745105803" sldId="1499"/>
            <ac:spMk id="5" creationId="{FC9E44B2-AD70-617F-1031-4AB3AB5CBC3B}"/>
          </ac:spMkLst>
        </pc:spChg>
      </pc:sldChg>
      <pc:sldChg chg="modSp mod">
        <pc:chgData name="Abbey Caller" userId="88692996-20e2-4708-8231-4c35c953d2bf" providerId="ADAL" clId="{F5055795-0DE1-EA48-9E36-4B7855AE7BD3}" dt="2025-02-21T19:21:15.439" v="2" actId="207"/>
        <pc:sldMkLst>
          <pc:docMk/>
          <pc:sldMk cId="2708998633" sldId="1502"/>
        </pc:sldMkLst>
        <pc:spChg chg="mod">
          <ac:chgData name="Abbey Caller" userId="88692996-20e2-4708-8231-4c35c953d2bf" providerId="ADAL" clId="{F5055795-0DE1-EA48-9E36-4B7855AE7BD3}" dt="2025-02-21T19:21:15.439" v="2" actId="207"/>
          <ac:spMkLst>
            <pc:docMk/>
            <pc:sldMk cId="2708998633" sldId="1502"/>
            <ac:spMk id="5" creationId="{5B953184-B944-5546-0D41-E305FF6930A8}"/>
          </ac:spMkLst>
        </pc:spChg>
      </pc:sldChg>
      <pc:sldChg chg="modSp mod">
        <pc:chgData name="Abbey Caller" userId="88692996-20e2-4708-8231-4c35c953d2bf" providerId="ADAL" clId="{F5055795-0DE1-EA48-9E36-4B7855AE7BD3}" dt="2025-02-21T19:21:19.087" v="3" actId="207"/>
        <pc:sldMkLst>
          <pc:docMk/>
          <pc:sldMk cId="3791353258" sldId="1506"/>
        </pc:sldMkLst>
        <pc:spChg chg="mod">
          <ac:chgData name="Abbey Caller" userId="88692996-20e2-4708-8231-4c35c953d2bf" providerId="ADAL" clId="{F5055795-0DE1-EA48-9E36-4B7855AE7BD3}" dt="2025-02-21T19:21:19.087" v="3" actId="207"/>
          <ac:spMkLst>
            <pc:docMk/>
            <pc:sldMk cId="3791353258" sldId="1506"/>
            <ac:spMk id="5" creationId="{70901EDF-2047-6D24-26C5-3AC0DA2629F3}"/>
          </ac:spMkLst>
        </pc:spChg>
      </pc:sldChg>
      <pc:sldChg chg="addSp delSp modSp del mod">
        <pc:chgData name="Abbey Caller" userId="88692996-20e2-4708-8231-4c35c953d2bf" providerId="ADAL" clId="{F5055795-0DE1-EA48-9E36-4B7855AE7BD3}" dt="2025-02-21T19:22:44.921" v="29" actId="2696"/>
        <pc:sldMkLst>
          <pc:docMk/>
          <pc:sldMk cId="159402711" sldId="1508"/>
        </pc:sldMkLst>
        <pc:spChg chg="add mod">
          <ac:chgData name="Abbey Caller" userId="88692996-20e2-4708-8231-4c35c953d2bf" providerId="ADAL" clId="{F5055795-0DE1-EA48-9E36-4B7855AE7BD3}" dt="2025-02-21T19:21:50.137" v="6" actId="207"/>
          <ac:spMkLst>
            <pc:docMk/>
            <pc:sldMk cId="159402711" sldId="1508"/>
            <ac:spMk id="4" creationId="{EA38A9FA-9F38-AE85-5832-D8550EBACAA8}"/>
          </ac:spMkLst>
        </pc:spChg>
        <pc:spChg chg="mod">
          <ac:chgData name="Abbey Caller" userId="88692996-20e2-4708-8231-4c35c953d2bf" providerId="ADAL" clId="{F5055795-0DE1-EA48-9E36-4B7855AE7BD3}" dt="2025-02-21T19:21:59.937" v="9" actId="1076"/>
          <ac:spMkLst>
            <pc:docMk/>
            <pc:sldMk cId="159402711" sldId="1508"/>
            <ac:spMk id="5" creationId="{C57CBDC2-9B89-4D0F-9E38-540F945274A9}"/>
          </ac:spMkLst>
        </pc:spChg>
        <pc:spChg chg="del">
          <ac:chgData name="Abbey Caller" userId="88692996-20e2-4708-8231-4c35c953d2bf" providerId="ADAL" clId="{F5055795-0DE1-EA48-9E36-4B7855AE7BD3}" dt="2025-02-21T19:21:52.588" v="7" actId="478"/>
          <ac:spMkLst>
            <pc:docMk/>
            <pc:sldMk cId="159402711" sldId="1508"/>
            <ac:spMk id="8" creationId="{6CB32ABD-CB4D-09CF-9273-65C4B092ACE3}"/>
          </ac:spMkLst>
        </pc:spChg>
        <pc:spChg chg="del">
          <ac:chgData name="Abbey Caller" userId="88692996-20e2-4708-8231-4c35c953d2bf" providerId="ADAL" clId="{F5055795-0DE1-EA48-9E36-4B7855AE7BD3}" dt="2025-02-21T19:21:54.007" v="8" actId="478"/>
          <ac:spMkLst>
            <pc:docMk/>
            <pc:sldMk cId="159402711" sldId="1508"/>
            <ac:spMk id="15" creationId="{E9E6CA70-85F4-A947-188B-7C7E02D17859}"/>
          </ac:spMkLst>
        </pc:spChg>
      </pc:sldChg>
      <pc:sldChg chg="modNotesTx">
        <pc:chgData name="Abbey Caller" userId="88692996-20e2-4708-8231-4c35c953d2bf" providerId="ADAL" clId="{F5055795-0DE1-EA48-9E36-4B7855AE7BD3}" dt="2025-02-21T19:43:45.675" v="77" actId="313"/>
        <pc:sldMkLst>
          <pc:docMk/>
          <pc:sldMk cId="3939524117" sldId="1517"/>
        </pc:sldMkLst>
      </pc:sldChg>
      <pc:sldChg chg="modSp mod modNotesTx">
        <pc:chgData name="Abbey Caller" userId="88692996-20e2-4708-8231-4c35c953d2bf" providerId="ADAL" clId="{F5055795-0DE1-EA48-9E36-4B7855AE7BD3}" dt="2025-02-21T19:43:42.237" v="76" actId="313"/>
        <pc:sldMkLst>
          <pc:docMk/>
          <pc:sldMk cId="2884075302" sldId="1520"/>
        </pc:sldMkLst>
        <pc:spChg chg="mod">
          <ac:chgData name="Abbey Caller" userId="88692996-20e2-4708-8231-4c35c953d2bf" providerId="ADAL" clId="{F5055795-0DE1-EA48-9E36-4B7855AE7BD3}" dt="2025-02-21T19:40:37.530" v="65" actId="20577"/>
          <ac:spMkLst>
            <pc:docMk/>
            <pc:sldMk cId="2884075302" sldId="1520"/>
            <ac:spMk id="6" creationId="{D306F8BB-EBC0-CF14-57E5-DEBCF0FDEC07}"/>
          </ac:spMkLst>
        </pc:spChg>
      </pc:sldChg>
      <pc:sldChg chg="modSp mod">
        <pc:chgData name="Abbey Caller" userId="88692996-20e2-4708-8231-4c35c953d2bf" providerId="ADAL" clId="{F5055795-0DE1-EA48-9E36-4B7855AE7BD3}" dt="2025-02-21T19:46:09.631" v="92" actId="1076"/>
        <pc:sldMkLst>
          <pc:docMk/>
          <pc:sldMk cId="1507300832" sldId="1528"/>
        </pc:sldMkLst>
        <pc:spChg chg="mod">
          <ac:chgData name="Abbey Caller" userId="88692996-20e2-4708-8231-4c35c953d2bf" providerId="ADAL" clId="{F5055795-0DE1-EA48-9E36-4B7855AE7BD3}" dt="2025-02-21T19:46:09.631" v="92" actId="1076"/>
          <ac:spMkLst>
            <pc:docMk/>
            <pc:sldMk cId="1507300832" sldId="1528"/>
            <ac:spMk id="4" creationId="{4AC0253F-2FB5-83C1-5383-CAEBA1C33DB4}"/>
          </ac:spMkLst>
        </pc:spChg>
      </pc:sldChg>
      <pc:sldChg chg="modNotesTx">
        <pc:chgData name="Abbey Caller" userId="88692996-20e2-4708-8231-4c35c953d2bf" providerId="ADAL" clId="{F5055795-0DE1-EA48-9E36-4B7855AE7BD3}" dt="2025-02-21T19:43:47.056" v="78" actId="313"/>
        <pc:sldMkLst>
          <pc:docMk/>
          <pc:sldMk cId="2988395814" sldId="1529"/>
        </pc:sldMkLst>
      </pc:sldChg>
      <pc:sldChg chg="addSp delSp modSp add mod">
        <pc:chgData name="Abbey Caller" userId="88692996-20e2-4708-8231-4c35c953d2bf" providerId="ADAL" clId="{F5055795-0DE1-EA48-9E36-4B7855AE7BD3}" dt="2025-02-21T19:22:53.028" v="41" actId="20577"/>
        <pc:sldMkLst>
          <pc:docMk/>
          <pc:sldMk cId="989414192" sldId="1531"/>
        </pc:sldMkLst>
        <pc:spChg chg="del">
          <ac:chgData name="Abbey Caller" userId="88692996-20e2-4708-8231-4c35c953d2bf" providerId="ADAL" clId="{F5055795-0DE1-EA48-9E36-4B7855AE7BD3}" dt="2025-02-21T19:22:09.490" v="11" actId="478"/>
          <ac:spMkLst>
            <pc:docMk/>
            <pc:sldMk cId="989414192" sldId="1531"/>
            <ac:spMk id="3" creationId="{2BB8186B-5EAF-4A20-9DCF-1195F1BE8006}"/>
          </ac:spMkLst>
        </pc:spChg>
        <pc:spChg chg="add mod">
          <ac:chgData name="Abbey Caller" userId="88692996-20e2-4708-8231-4c35c953d2bf" providerId="ADAL" clId="{F5055795-0DE1-EA48-9E36-4B7855AE7BD3}" dt="2025-02-21T19:22:19.449" v="13"/>
          <ac:spMkLst>
            <pc:docMk/>
            <pc:sldMk cId="989414192" sldId="1531"/>
            <ac:spMk id="4" creationId="{B8DAD29C-F922-A7B2-08BC-0DF831BE736A}"/>
          </ac:spMkLst>
        </pc:spChg>
        <pc:spChg chg="del">
          <ac:chgData name="Abbey Caller" userId="88692996-20e2-4708-8231-4c35c953d2bf" providerId="ADAL" clId="{F5055795-0DE1-EA48-9E36-4B7855AE7BD3}" dt="2025-02-21T19:22:09.490" v="11" actId="478"/>
          <ac:spMkLst>
            <pc:docMk/>
            <pc:sldMk cId="989414192" sldId="1531"/>
            <ac:spMk id="5" creationId="{02867928-41E4-265E-A379-C883A57CEC11}"/>
          </ac:spMkLst>
        </pc:spChg>
        <pc:spChg chg="add mod">
          <ac:chgData name="Abbey Caller" userId="88692996-20e2-4708-8231-4c35c953d2bf" providerId="ADAL" clId="{F5055795-0DE1-EA48-9E36-4B7855AE7BD3}" dt="2025-02-21T19:22:19.449" v="13"/>
          <ac:spMkLst>
            <pc:docMk/>
            <pc:sldMk cId="989414192" sldId="1531"/>
            <ac:spMk id="6" creationId="{83E14BE0-F61D-00A3-DE53-CD12EB891309}"/>
          </ac:spMkLst>
        </pc:spChg>
        <pc:spChg chg="add mod">
          <ac:chgData name="Abbey Caller" userId="88692996-20e2-4708-8231-4c35c953d2bf" providerId="ADAL" clId="{F5055795-0DE1-EA48-9E36-4B7855AE7BD3}" dt="2025-02-21T19:22:19.449" v="13"/>
          <ac:spMkLst>
            <pc:docMk/>
            <pc:sldMk cId="989414192" sldId="1531"/>
            <ac:spMk id="7" creationId="{CDDBA3A7-0402-C6AA-D8FF-8EE78E770A73}"/>
          </ac:spMkLst>
        </pc:spChg>
        <pc:spChg chg="del">
          <ac:chgData name="Abbey Caller" userId="88692996-20e2-4708-8231-4c35c953d2bf" providerId="ADAL" clId="{F5055795-0DE1-EA48-9E36-4B7855AE7BD3}" dt="2025-02-21T19:22:12.388" v="12" actId="478"/>
          <ac:spMkLst>
            <pc:docMk/>
            <pc:sldMk cId="989414192" sldId="1531"/>
            <ac:spMk id="8" creationId="{AD6289F0-DB57-5731-7200-3BD4396AF5B8}"/>
          </ac:spMkLst>
        </pc:spChg>
        <pc:spChg chg="del">
          <ac:chgData name="Abbey Caller" userId="88692996-20e2-4708-8231-4c35c953d2bf" providerId="ADAL" clId="{F5055795-0DE1-EA48-9E36-4B7855AE7BD3}" dt="2025-02-21T19:22:09.490" v="11" actId="478"/>
          <ac:spMkLst>
            <pc:docMk/>
            <pc:sldMk cId="989414192" sldId="1531"/>
            <ac:spMk id="9" creationId="{F29C1BE4-93F8-D618-79AB-1296359C2A87}"/>
          </ac:spMkLst>
        </pc:spChg>
        <pc:spChg chg="add mod">
          <ac:chgData name="Abbey Caller" userId="88692996-20e2-4708-8231-4c35c953d2bf" providerId="ADAL" clId="{F5055795-0DE1-EA48-9E36-4B7855AE7BD3}" dt="2025-02-21T19:22:26.798" v="14"/>
          <ac:spMkLst>
            <pc:docMk/>
            <pc:sldMk cId="989414192" sldId="1531"/>
            <ac:spMk id="10" creationId="{549C26DD-CA7D-6111-AE35-000CCA28E805}"/>
          </ac:spMkLst>
        </pc:spChg>
        <pc:spChg chg="add mod">
          <ac:chgData name="Abbey Caller" userId="88692996-20e2-4708-8231-4c35c953d2bf" providerId="ADAL" clId="{F5055795-0DE1-EA48-9E36-4B7855AE7BD3}" dt="2025-02-21T19:22:53.028" v="41" actId="20577"/>
          <ac:spMkLst>
            <pc:docMk/>
            <pc:sldMk cId="989414192" sldId="1531"/>
            <ac:spMk id="11" creationId="{CA7F229E-EAF5-756F-337B-70D56050E1A1}"/>
          </ac:spMkLst>
        </pc:spChg>
        <pc:spChg chg="del">
          <ac:chgData name="Abbey Caller" userId="88692996-20e2-4708-8231-4c35c953d2bf" providerId="ADAL" clId="{F5055795-0DE1-EA48-9E36-4B7855AE7BD3}" dt="2025-02-21T19:22:09.490" v="11" actId="478"/>
          <ac:spMkLst>
            <pc:docMk/>
            <pc:sldMk cId="989414192" sldId="1531"/>
            <ac:spMk id="12" creationId="{0D14F2C8-0451-4C5F-770B-A91C853E05D6}"/>
          </ac:spMkLst>
        </pc:spChg>
        <pc:graphicFrameChg chg="add mod">
          <ac:chgData name="Abbey Caller" userId="88692996-20e2-4708-8231-4c35c953d2bf" providerId="ADAL" clId="{F5055795-0DE1-EA48-9E36-4B7855AE7BD3}" dt="2025-02-21T19:22:19.449" v="13"/>
          <ac:graphicFrameMkLst>
            <pc:docMk/>
            <pc:sldMk cId="989414192" sldId="1531"/>
            <ac:graphicFrameMk id="2" creationId="{65F8EEFF-E74C-609C-D896-6D8F36CF3385}"/>
          </ac:graphicFrameMkLst>
        </pc:graphicFrameChg>
      </pc:sldChg>
      <pc:sldChg chg="addSp delSp modSp add mod ord">
        <pc:chgData name="Abbey Caller" userId="88692996-20e2-4708-8231-4c35c953d2bf" providerId="ADAL" clId="{F5055795-0DE1-EA48-9E36-4B7855AE7BD3}" dt="2025-02-21T19:23:40.624" v="49" actId="113"/>
        <pc:sldMkLst>
          <pc:docMk/>
          <pc:sldMk cId="701942532" sldId="1532"/>
        </pc:sldMkLst>
        <pc:spChg chg="add del">
          <ac:chgData name="Abbey Caller" userId="88692996-20e2-4708-8231-4c35c953d2bf" providerId="ADAL" clId="{F5055795-0DE1-EA48-9E36-4B7855AE7BD3}" dt="2025-02-21T19:23:31.136" v="47" actId="22"/>
          <ac:spMkLst>
            <pc:docMk/>
            <pc:sldMk cId="701942532" sldId="1532"/>
            <ac:spMk id="4" creationId="{82563BF1-7D84-3A91-D720-D6D07E9B5408}"/>
          </ac:spMkLst>
        </pc:spChg>
        <pc:spChg chg="mod">
          <ac:chgData name="Abbey Caller" userId="88692996-20e2-4708-8231-4c35c953d2bf" providerId="ADAL" clId="{F5055795-0DE1-EA48-9E36-4B7855AE7BD3}" dt="2025-02-21T19:23:40.624" v="49" actId="113"/>
          <ac:spMkLst>
            <pc:docMk/>
            <pc:sldMk cId="701942532" sldId="1532"/>
            <ac:spMk id="5" creationId="{A28B2ECB-6C65-D63A-5DE7-83555AA4D5B1}"/>
          </ac:spMkLst>
        </pc:spChg>
      </pc:sldChg>
      <pc:sldChg chg="delSp modSp mod">
        <pc:chgData name="Abbey Caller" userId="88692996-20e2-4708-8231-4c35c953d2bf" providerId="ADAL" clId="{F5055795-0DE1-EA48-9E36-4B7855AE7BD3}" dt="2025-02-21T19:45:58.864" v="90" actId="1076"/>
        <pc:sldMkLst>
          <pc:docMk/>
          <pc:sldMk cId="3732437303" sldId="1536"/>
        </pc:sldMkLst>
        <pc:spChg chg="mod">
          <ac:chgData name="Abbey Caller" userId="88692996-20e2-4708-8231-4c35c953d2bf" providerId="ADAL" clId="{F5055795-0DE1-EA48-9E36-4B7855AE7BD3}" dt="2025-02-21T19:45:58.864" v="90" actId="1076"/>
          <ac:spMkLst>
            <pc:docMk/>
            <pc:sldMk cId="3732437303" sldId="1536"/>
            <ac:spMk id="7" creationId="{91BB1673-ECC0-F4DA-CD78-2C4BD15BD697}"/>
          </ac:spMkLst>
        </pc:spChg>
        <pc:spChg chg="del">
          <ac:chgData name="Abbey Caller" userId="88692996-20e2-4708-8231-4c35c953d2bf" providerId="ADAL" clId="{F5055795-0DE1-EA48-9E36-4B7855AE7BD3}" dt="2025-02-21T19:42:11.978" v="70" actId="478"/>
          <ac:spMkLst>
            <pc:docMk/>
            <pc:sldMk cId="3732437303" sldId="1536"/>
            <ac:spMk id="15" creationId="{06D48B79-6766-1869-330B-F255BEF1717F}"/>
          </ac:spMkLst>
        </pc:spChg>
        <pc:spChg chg="mod">
          <ac:chgData name="Abbey Caller" userId="88692996-20e2-4708-8231-4c35c953d2bf" providerId="ADAL" clId="{F5055795-0DE1-EA48-9E36-4B7855AE7BD3}" dt="2025-02-21T19:43:56.337" v="79" actId="313"/>
          <ac:spMkLst>
            <pc:docMk/>
            <pc:sldMk cId="3732437303" sldId="1536"/>
            <ac:spMk id="36" creationId="{99738D16-0C35-14D0-95C6-1AFC8990B1B8}"/>
          </ac:spMkLst>
        </pc:spChg>
        <pc:spChg chg="del">
          <ac:chgData name="Abbey Caller" userId="88692996-20e2-4708-8231-4c35c953d2bf" providerId="ADAL" clId="{F5055795-0DE1-EA48-9E36-4B7855AE7BD3}" dt="2025-02-21T19:42:11.978" v="70" actId="478"/>
          <ac:spMkLst>
            <pc:docMk/>
            <pc:sldMk cId="3732437303" sldId="1536"/>
            <ac:spMk id="41" creationId="{5E75FCE4-5FA6-0A96-6855-5784CFA76A11}"/>
          </ac:spMkLst>
        </pc:spChg>
        <pc:spChg chg="del">
          <ac:chgData name="Abbey Caller" userId="88692996-20e2-4708-8231-4c35c953d2bf" providerId="ADAL" clId="{F5055795-0DE1-EA48-9E36-4B7855AE7BD3}" dt="2025-02-21T19:42:11.978" v="70" actId="478"/>
          <ac:spMkLst>
            <pc:docMk/>
            <pc:sldMk cId="3732437303" sldId="1536"/>
            <ac:spMk id="43" creationId="{66161095-6CDB-4C9C-CC9B-2271B76914C1}"/>
          </ac:spMkLst>
        </pc:spChg>
      </pc:sldChg>
      <pc:sldChg chg="del">
        <pc:chgData name="Abbey Caller" userId="88692996-20e2-4708-8231-4c35c953d2bf" providerId="ADAL" clId="{F5055795-0DE1-EA48-9E36-4B7855AE7BD3}" dt="2025-02-21T19:42:51.466" v="72" actId="2696"/>
        <pc:sldMkLst>
          <pc:docMk/>
          <pc:sldMk cId="3668008999" sldId="1537"/>
        </pc:sldMkLst>
      </pc:sldChg>
      <pc:sldChg chg="del">
        <pc:chgData name="Abbey Caller" userId="88692996-20e2-4708-8231-4c35c953d2bf" providerId="ADAL" clId="{F5055795-0DE1-EA48-9E36-4B7855AE7BD3}" dt="2025-02-21T19:42:50.198" v="71" actId="2696"/>
        <pc:sldMkLst>
          <pc:docMk/>
          <pc:sldMk cId="2601504334" sldId="1538"/>
        </pc:sldMkLst>
      </pc:sldChg>
      <pc:sldChg chg="modSp mod">
        <pc:chgData name="Abbey Caller" userId="88692996-20e2-4708-8231-4c35c953d2bf" providerId="ADAL" clId="{F5055795-0DE1-EA48-9E36-4B7855AE7BD3}" dt="2025-02-21T19:43:31.897" v="74" actId="313"/>
        <pc:sldMkLst>
          <pc:docMk/>
          <pc:sldMk cId="3388034130" sldId="1539"/>
        </pc:sldMkLst>
        <pc:spChg chg="mod">
          <ac:chgData name="Abbey Caller" userId="88692996-20e2-4708-8231-4c35c953d2bf" providerId="ADAL" clId="{F5055795-0DE1-EA48-9E36-4B7855AE7BD3}" dt="2025-02-21T19:43:31.897" v="74" actId="313"/>
          <ac:spMkLst>
            <pc:docMk/>
            <pc:sldMk cId="3388034130" sldId="1539"/>
            <ac:spMk id="36" creationId="{6761E1FC-4F04-4A6C-8F1A-D19FB98A61E1}"/>
          </ac:spMkLst>
        </pc:spChg>
      </pc:sldChg>
      <pc:sldChg chg="del">
        <pc:chgData name="Abbey Caller" userId="88692996-20e2-4708-8231-4c35c953d2bf" providerId="ADAL" clId="{F5055795-0DE1-EA48-9E36-4B7855AE7BD3}" dt="2025-02-21T19:42:52.721" v="73" actId="2696"/>
        <pc:sldMkLst>
          <pc:docMk/>
          <pc:sldMk cId="3938735794" sldId="1540"/>
        </pc:sldMkLst>
      </pc:sldChg>
    </pc:docChg>
  </pc:docChgLst>
  <pc:docChgLst>
    <pc:chgData name="Sameel Deoji" userId="S::n11284552@qut.edu.au::bc0b0f76-45e7-4de5-8822-ec71d12e73a4" providerId="AD" clId="Web-{8B2E430C-6961-DFD7-4BF0-A9559CD7EAA9}"/>
    <pc:docChg chg="modSld">
      <pc:chgData name="Sameel Deoji" userId="S::n11284552@qut.edu.au::bc0b0f76-45e7-4de5-8822-ec71d12e73a4" providerId="AD" clId="Web-{8B2E430C-6961-DFD7-4BF0-A9559CD7EAA9}" dt="2025-02-21T19:27:29.196" v="4" actId="20577"/>
      <pc:docMkLst>
        <pc:docMk/>
      </pc:docMkLst>
      <pc:sldChg chg="modSp">
        <pc:chgData name="Sameel Deoji" userId="S::n11284552@qut.edu.au::bc0b0f76-45e7-4de5-8822-ec71d12e73a4" providerId="AD" clId="Web-{8B2E430C-6961-DFD7-4BF0-A9559CD7EAA9}" dt="2025-02-21T19:26:34.194" v="2" actId="20577"/>
        <pc:sldMkLst>
          <pc:docMk/>
          <pc:sldMk cId="3830831156" sldId="1476"/>
        </pc:sldMkLst>
        <pc:spChg chg="mod">
          <ac:chgData name="Sameel Deoji" userId="S::n11284552@qut.edu.au::bc0b0f76-45e7-4de5-8822-ec71d12e73a4" providerId="AD" clId="Web-{8B2E430C-6961-DFD7-4BF0-A9559CD7EAA9}" dt="2025-02-21T19:26:34.194" v="2" actId="20577"/>
          <ac:spMkLst>
            <pc:docMk/>
            <pc:sldMk cId="3830831156" sldId="1476"/>
            <ac:spMk id="9" creationId="{AACC1373-7519-16DC-AE03-D4098DF88D80}"/>
          </ac:spMkLst>
        </pc:spChg>
      </pc:sldChg>
      <pc:sldChg chg="modSp">
        <pc:chgData name="Sameel Deoji" userId="S::n11284552@qut.edu.au::bc0b0f76-45e7-4de5-8822-ec71d12e73a4" providerId="AD" clId="Web-{8B2E430C-6961-DFD7-4BF0-A9559CD7EAA9}" dt="2025-02-21T19:27:29.196" v="4" actId="20577"/>
        <pc:sldMkLst>
          <pc:docMk/>
          <pc:sldMk cId="3926312073" sldId="1478"/>
        </pc:sldMkLst>
        <pc:spChg chg="mod">
          <ac:chgData name="Sameel Deoji" userId="S::n11284552@qut.edu.au::bc0b0f76-45e7-4de5-8822-ec71d12e73a4" providerId="AD" clId="Web-{8B2E430C-6961-DFD7-4BF0-A9559CD7EAA9}" dt="2025-02-21T19:27:29.196" v="4" actId="20577"/>
          <ac:spMkLst>
            <pc:docMk/>
            <pc:sldMk cId="3926312073" sldId="1478"/>
            <ac:spMk id="10" creationId="{D9B5B7C9-2BA0-8A2E-CF93-65A6762C1D2A}"/>
          </ac:spMkLst>
        </pc:spChg>
      </pc:sldChg>
      <pc:sldChg chg="modSp">
        <pc:chgData name="Sameel Deoji" userId="S::n11284552@qut.edu.au::bc0b0f76-45e7-4de5-8822-ec71d12e73a4" providerId="AD" clId="Web-{8B2E430C-6961-DFD7-4BF0-A9559CD7EAA9}" dt="2025-02-21T19:26:28.913" v="1" actId="20577"/>
        <pc:sldMkLst>
          <pc:docMk/>
          <pc:sldMk cId="787297339" sldId="1483"/>
        </pc:sldMkLst>
        <pc:spChg chg="mod">
          <ac:chgData name="Sameel Deoji" userId="S::n11284552@qut.edu.au::bc0b0f76-45e7-4de5-8822-ec71d12e73a4" providerId="AD" clId="Web-{8B2E430C-6961-DFD7-4BF0-A9559CD7EAA9}" dt="2025-02-21T19:26:28.913" v="1" actId="20577"/>
          <ac:spMkLst>
            <pc:docMk/>
            <pc:sldMk cId="787297339" sldId="1483"/>
            <ac:spMk id="8" creationId="{478BAC9D-FF46-21D2-F336-9A3825DA8240}"/>
          </ac:spMkLst>
        </pc:spChg>
      </pc:sldChg>
      <pc:sldChg chg="modSp">
        <pc:chgData name="Sameel Deoji" userId="S::n11284552@qut.edu.au::bc0b0f76-45e7-4de5-8822-ec71d12e73a4" providerId="AD" clId="Web-{8B2E430C-6961-DFD7-4BF0-A9559CD7EAA9}" dt="2025-02-21T19:26:19.928" v="0" actId="20577"/>
        <pc:sldMkLst>
          <pc:docMk/>
          <pc:sldMk cId="13993972" sldId="1484"/>
        </pc:sldMkLst>
        <pc:spChg chg="mod">
          <ac:chgData name="Sameel Deoji" userId="S::n11284552@qut.edu.au::bc0b0f76-45e7-4de5-8822-ec71d12e73a4" providerId="AD" clId="Web-{8B2E430C-6961-DFD7-4BF0-A9559CD7EAA9}" dt="2025-02-21T19:26:19.928" v="0" actId="20577"/>
          <ac:spMkLst>
            <pc:docMk/>
            <pc:sldMk cId="13993972" sldId="1484"/>
            <ac:spMk id="8" creationId="{6F8A6892-7E31-8C0F-6A50-5BB283C1D601}"/>
          </ac:spMkLst>
        </pc:spChg>
      </pc:sldChg>
    </pc:docChg>
  </pc:docChgLst>
  <pc:docChgLst>
    <pc:chgData name="Isabella Fernando" userId="5a6a9c8f-cf4a-47ae-911b-d53915674c7d" providerId="ADAL" clId="{038D54A5-223E-48EE-9B81-FC033DFDB812}"/>
    <pc:docChg chg="undo redo custSel addSld delSld modSld sldOrd modSection">
      <pc:chgData name="Isabella Fernando" userId="5a6a9c8f-cf4a-47ae-911b-d53915674c7d" providerId="ADAL" clId="{038D54A5-223E-48EE-9B81-FC033DFDB812}" dt="2025-02-21T19:26:46.945" v="4670" actId="5793"/>
      <pc:docMkLst>
        <pc:docMk/>
      </pc:docMkLst>
      <pc:sldChg chg="delSp modSp mod">
        <pc:chgData name="Isabella Fernando" userId="5a6a9c8f-cf4a-47ae-911b-d53915674c7d" providerId="ADAL" clId="{038D54A5-223E-48EE-9B81-FC033DFDB812}" dt="2025-02-21T17:46:10.235" v="3142" actId="14100"/>
        <pc:sldMkLst>
          <pc:docMk/>
          <pc:sldMk cId="1446808135" sldId="1373"/>
        </pc:sldMkLst>
        <pc:spChg chg="del">
          <ac:chgData name="Isabella Fernando" userId="5a6a9c8f-cf4a-47ae-911b-d53915674c7d" providerId="ADAL" clId="{038D54A5-223E-48EE-9B81-FC033DFDB812}" dt="2025-02-21T17:46:05.879" v="3141" actId="478"/>
          <ac:spMkLst>
            <pc:docMk/>
            <pc:sldMk cId="1446808135" sldId="1373"/>
            <ac:spMk id="35" creationId="{F762C1B9-F204-38FF-EFDA-182B20CD1624}"/>
          </ac:spMkLst>
        </pc:spChg>
        <pc:spChg chg="mod">
          <ac:chgData name="Isabella Fernando" userId="5a6a9c8f-cf4a-47ae-911b-d53915674c7d" providerId="ADAL" clId="{038D54A5-223E-48EE-9B81-FC033DFDB812}" dt="2025-02-21T17:46:10.235" v="3142" actId="14100"/>
          <ac:spMkLst>
            <pc:docMk/>
            <pc:sldMk cId="1446808135" sldId="1373"/>
            <ac:spMk id="40" creationId="{556072BC-6834-89A1-BD52-25A711075F92}"/>
          </ac:spMkLst>
        </pc:spChg>
      </pc:sldChg>
      <pc:sldChg chg="addSp modSp mod">
        <pc:chgData name="Isabella Fernando" userId="5a6a9c8f-cf4a-47ae-911b-d53915674c7d" providerId="ADAL" clId="{038D54A5-223E-48EE-9B81-FC033DFDB812}" dt="2025-02-21T19:05:23.148" v="4490" actId="1076"/>
        <pc:sldMkLst>
          <pc:docMk/>
          <pc:sldMk cId="2224489440" sldId="1467"/>
        </pc:sldMkLst>
        <pc:spChg chg="add mod ord">
          <ac:chgData name="Isabella Fernando" userId="5a6a9c8f-cf4a-47ae-911b-d53915674c7d" providerId="ADAL" clId="{038D54A5-223E-48EE-9B81-FC033DFDB812}" dt="2025-02-21T19:05:08.075" v="4488" actId="14100"/>
          <ac:spMkLst>
            <pc:docMk/>
            <pc:sldMk cId="2224489440" sldId="1467"/>
            <ac:spMk id="2" creationId="{83E141E5-8906-A3A4-ECBB-71F790C8AD88}"/>
          </ac:spMkLst>
        </pc:spChg>
        <pc:spChg chg="add mod">
          <ac:chgData name="Isabella Fernando" userId="5a6a9c8f-cf4a-47ae-911b-d53915674c7d" providerId="ADAL" clId="{038D54A5-223E-48EE-9B81-FC033DFDB812}" dt="2025-02-21T19:05:11.529" v="4489" actId="14100"/>
          <ac:spMkLst>
            <pc:docMk/>
            <pc:sldMk cId="2224489440" sldId="1467"/>
            <ac:spMk id="3" creationId="{5F110C3A-5E3A-592C-B9DF-CF061F823734}"/>
          </ac:spMkLst>
        </pc:spChg>
        <pc:spChg chg="mod">
          <ac:chgData name="Isabella Fernando" userId="5a6a9c8f-cf4a-47ae-911b-d53915674c7d" providerId="ADAL" clId="{038D54A5-223E-48EE-9B81-FC033DFDB812}" dt="2025-02-21T19:05:23.148" v="4490" actId="1076"/>
          <ac:spMkLst>
            <pc:docMk/>
            <pc:sldMk cId="2224489440" sldId="1467"/>
            <ac:spMk id="6" creationId="{3D3D204E-955D-242D-66D1-60A28FF40B79}"/>
          </ac:spMkLst>
        </pc:spChg>
      </pc:sldChg>
      <pc:sldChg chg="modSp mod">
        <pc:chgData name="Isabella Fernando" userId="5a6a9c8f-cf4a-47ae-911b-d53915674c7d" providerId="ADAL" clId="{038D54A5-223E-48EE-9B81-FC033DFDB812}" dt="2025-02-21T05:33:27.699" v="160" actId="255"/>
        <pc:sldMkLst>
          <pc:docMk/>
          <pc:sldMk cId="3830831156" sldId="1476"/>
        </pc:sldMkLst>
        <pc:spChg chg="mod">
          <ac:chgData name="Isabella Fernando" userId="5a6a9c8f-cf4a-47ae-911b-d53915674c7d" providerId="ADAL" clId="{038D54A5-223E-48EE-9B81-FC033DFDB812}" dt="2025-02-21T05:33:27.699" v="160" actId="255"/>
          <ac:spMkLst>
            <pc:docMk/>
            <pc:sldMk cId="3830831156" sldId="1476"/>
            <ac:spMk id="4" creationId="{68E45934-0D4B-9833-A038-FBBE81581EAF}"/>
          </ac:spMkLst>
        </pc:spChg>
      </pc:sldChg>
      <pc:sldChg chg="addSp modSp mod ord">
        <pc:chgData name="Isabella Fernando" userId="5a6a9c8f-cf4a-47ae-911b-d53915674c7d" providerId="ADAL" clId="{038D54A5-223E-48EE-9B81-FC033DFDB812}" dt="2025-02-21T19:09:28.940" v="4512"/>
        <pc:sldMkLst>
          <pc:docMk/>
          <pc:sldMk cId="3926312073" sldId="1478"/>
        </pc:sldMkLst>
        <pc:spChg chg="mod">
          <ac:chgData name="Isabella Fernando" userId="5a6a9c8f-cf4a-47ae-911b-d53915674c7d" providerId="ADAL" clId="{038D54A5-223E-48EE-9B81-FC033DFDB812}" dt="2025-02-21T17:21:09.647" v="3008" actId="20577"/>
          <ac:spMkLst>
            <pc:docMk/>
            <pc:sldMk cId="3926312073" sldId="1478"/>
            <ac:spMk id="6" creationId="{A57CF3EB-32CE-F1A9-A044-B343B7CBDE7B}"/>
          </ac:spMkLst>
        </pc:spChg>
        <pc:spChg chg="mod">
          <ac:chgData name="Isabella Fernando" userId="5a6a9c8f-cf4a-47ae-911b-d53915674c7d" providerId="ADAL" clId="{038D54A5-223E-48EE-9B81-FC033DFDB812}" dt="2025-02-21T17:20:20.798" v="3000" actId="20577"/>
          <ac:spMkLst>
            <pc:docMk/>
            <pc:sldMk cId="3926312073" sldId="1478"/>
            <ac:spMk id="12" creationId="{724D6174-C0C9-DB3C-9CCA-19B29EC28B12}"/>
          </ac:spMkLst>
        </pc:spChg>
        <pc:spChg chg="add mod">
          <ac:chgData name="Isabella Fernando" userId="5a6a9c8f-cf4a-47ae-911b-d53915674c7d" providerId="ADAL" clId="{038D54A5-223E-48EE-9B81-FC033DFDB812}" dt="2025-02-21T18:21:00.704" v="3600" actId="20577"/>
          <ac:spMkLst>
            <pc:docMk/>
            <pc:sldMk cId="3926312073" sldId="1478"/>
            <ac:spMk id="16" creationId="{ED3FA0D6-0B6D-751C-F644-4BFFEF036B7F}"/>
          </ac:spMkLst>
        </pc:spChg>
      </pc:sldChg>
      <pc:sldChg chg="addSp delSp modSp mod ord">
        <pc:chgData name="Isabella Fernando" userId="5a6a9c8f-cf4a-47ae-911b-d53915674c7d" providerId="ADAL" clId="{038D54A5-223E-48EE-9B81-FC033DFDB812}" dt="2025-02-21T19:25:27.830" v="4654" actId="2711"/>
        <pc:sldMkLst>
          <pc:docMk/>
          <pc:sldMk cId="3158815552" sldId="1481"/>
        </pc:sldMkLst>
        <pc:spChg chg="mod">
          <ac:chgData name="Isabella Fernando" userId="5a6a9c8f-cf4a-47ae-911b-d53915674c7d" providerId="ADAL" clId="{038D54A5-223E-48EE-9B81-FC033DFDB812}" dt="2025-02-21T10:52:20.740" v="1618" actId="2711"/>
          <ac:spMkLst>
            <pc:docMk/>
            <pc:sldMk cId="3158815552" sldId="1481"/>
            <ac:spMk id="3" creationId="{B63C891F-7FE0-EB65-4284-DEF650D6AE66}"/>
          </ac:spMkLst>
        </pc:spChg>
        <pc:spChg chg="del mod">
          <ac:chgData name="Isabella Fernando" userId="5a6a9c8f-cf4a-47ae-911b-d53915674c7d" providerId="ADAL" clId="{038D54A5-223E-48EE-9B81-FC033DFDB812}" dt="2025-02-21T10:42:38.778" v="1510"/>
          <ac:spMkLst>
            <pc:docMk/>
            <pc:sldMk cId="3158815552" sldId="1481"/>
            <ac:spMk id="5" creationId="{DE83C640-B4A2-5544-CFC2-1B2F7CBFBF1D}"/>
          </ac:spMkLst>
        </pc:spChg>
        <pc:spChg chg="add del mod">
          <ac:chgData name="Isabella Fernando" userId="5a6a9c8f-cf4a-47ae-911b-d53915674c7d" providerId="ADAL" clId="{038D54A5-223E-48EE-9B81-FC033DFDB812}" dt="2025-02-21T11:53:46.560" v="2168" actId="478"/>
          <ac:spMkLst>
            <pc:docMk/>
            <pc:sldMk cId="3158815552" sldId="1481"/>
            <ac:spMk id="6" creationId="{C0234656-8334-E34E-64DF-083CA1AE3516}"/>
          </ac:spMkLst>
        </pc:spChg>
        <pc:spChg chg="del">
          <ac:chgData name="Isabella Fernando" userId="5a6a9c8f-cf4a-47ae-911b-d53915674c7d" providerId="ADAL" clId="{038D54A5-223E-48EE-9B81-FC033DFDB812}" dt="2025-02-21T10:45:15.854" v="1561" actId="478"/>
          <ac:spMkLst>
            <pc:docMk/>
            <pc:sldMk cId="3158815552" sldId="1481"/>
            <ac:spMk id="10" creationId="{9A8B62E7-DAD0-5E34-9334-948BBE242A74}"/>
          </ac:spMkLst>
        </pc:spChg>
        <pc:spChg chg="add mod">
          <ac:chgData name="Isabella Fernando" userId="5a6a9c8f-cf4a-47ae-911b-d53915674c7d" providerId="ADAL" clId="{038D54A5-223E-48EE-9B81-FC033DFDB812}" dt="2025-02-21T19:25:27.830" v="4654" actId="2711"/>
          <ac:spMkLst>
            <pc:docMk/>
            <pc:sldMk cId="3158815552" sldId="1481"/>
            <ac:spMk id="11" creationId="{1F1F3C17-9000-8B29-9A21-6C5CB3F782EC}"/>
          </ac:spMkLst>
        </pc:spChg>
        <pc:spChg chg="add del mod">
          <ac:chgData name="Isabella Fernando" userId="5a6a9c8f-cf4a-47ae-911b-d53915674c7d" providerId="ADAL" clId="{038D54A5-223E-48EE-9B81-FC033DFDB812}" dt="2025-02-21T11:24:34.147" v="1818" actId="478"/>
          <ac:spMkLst>
            <pc:docMk/>
            <pc:sldMk cId="3158815552" sldId="1481"/>
            <ac:spMk id="12" creationId="{F6475B92-5ACB-FDC8-556A-DAC08AF6BAE6}"/>
          </ac:spMkLst>
        </pc:spChg>
        <pc:spChg chg="add del mod">
          <ac:chgData name="Isabella Fernando" userId="5a6a9c8f-cf4a-47ae-911b-d53915674c7d" providerId="ADAL" clId="{038D54A5-223E-48EE-9B81-FC033DFDB812}" dt="2025-02-21T10:46:13.157" v="1567" actId="478"/>
          <ac:spMkLst>
            <pc:docMk/>
            <pc:sldMk cId="3158815552" sldId="1481"/>
            <ac:spMk id="13" creationId="{DF074D05-E39A-B750-0552-E14922FE7C94}"/>
          </ac:spMkLst>
        </pc:spChg>
        <pc:spChg chg="add mod ord">
          <ac:chgData name="Isabella Fernando" userId="5a6a9c8f-cf4a-47ae-911b-d53915674c7d" providerId="ADAL" clId="{038D54A5-223E-48EE-9B81-FC033DFDB812}" dt="2025-02-21T19:25:27.830" v="4654" actId="2711"/>
          <ac:spMkLst>
            <pc:docMk/>
            <pc:sldMk cId="3158815552" sldId="1481"/>
            <ac:spMk id="18" creationId="{AFB03E86-EE90-2568-1436-72AFFDC4B367}"/>
          </ac:spMkLst>
        </pc:spChg>
        <pc:spChg chg="add del mod">
          <ac:chgData name="Isabella Fernando" userId="5a6a9c8f-cf4a-47ae-911b-d53915674c7d" providerId="ADAL" clId="{038D54A5-223E-48EE-9B81-FC033DFDB812}" dt="2025-02-21T10:47:29.864" v="1584" actId="478"/>
          <ac:spMkLst>
            <pc:docMk/>
            <pc:sldMk cId="3158815552" sldId="1481"/>
            <ac:spMk id="20" creationId="{D0229887-E934-ACDF-414B-9D2592CC3C4D}"/>
          </ac:spMkLst>
        </pc:spChg>
        <pc:spChg chg="add mod">
          <ac:chgData name="Isabella Fernando" userId="5a6a9c8f-cf4a-47ae-911b-d53915674c7d" providerId="ADAL" clId="{038D54A5-223E-48EE-9B81-FC033DFDB812}" dt="2025-02-21T19:25:27.830" v="4654" actId="2711"/>
          <ac:spMkLst>
            <pc:docMk/>
            <pc:sldMk cId="3158815552" sldId="1481"/>
            <ac:spMk id="21" creationId="{215D38AA-0BF6-041B-90B5-E77920F83279}"/>
          </ac:spMkLst>
        </pc:spChg>
        <pc:spChg chg="add mod ord">
          <ac:chgData name="Isabella Fernando" userId="5a6a9c8f-cf4a-47ae-911b-d53915674c7d" providerId="ADAL" clId="{038D54A5-223E-48EE-9B81-FC033DFDB812}" dt="2025-02-21T10:52:20.740" v="1618" actId="2711"/>
          <ac:spMkLst>
            <pc:docMk/>
            <pc:sldMk cId="3158815552" sldId="1481"/>
            <ac:spMk id="24" creationId="{C03D0396-174A-F98E-7C55-48F338317291}"/>
          </ac:spMkLst>
        </pc:spChg>
        <pc:spChg chg="add mod">
          <ac:chgData name="Isabella Fernando" userId="5a6a9c8f-cf4a-47ae-911b-d53915674c7d" providerId="ADAL" clId="{038D54A5-223E-48EE-9B81-FC033DFDB812}" dt="2025-02-21T19:25:27.830" v="4654" actId="2711"/>
          <ac:spMkLst>
            <pc:docMk/>
            <pc:sldMk cId="3158815552" sldId="1481"/>
            <ac:spMk id="29" creationId="{118C393F-D108-69D4-E041-65695E1CEA0F}"/>
          </ac:spMkLst>
        </pc:spChg>
        <pc:spChg chg="add del mod">
          <ac:chgData name="Isabella Fernando" userId="5a6a9c8f-cf4a-47ae-911b-d53915674c7d" providerId="ADAL" clId="{038D54A5-223E-48EE-9B81-FC033DFDB812}" dt="2025-02-21T11:44:26.611" v="1963" actId="11529"/>
          <ac:spMkLst>
            <pc:docMk/>
            <pc:sldMk cId="3158815552" sldId="1481"/>
            <ac:spMk id="52" creationId="{1EBE46D7-EC31-AF45-72C0-A928F1E0729E}"/>
          </ac:spMkLst>
        </pc:spChg>
        <pc:spChg chg="add del mod">
          <ac:chgData name="Isabella Fernando" userId="5a6a9c8f-cf4a-47ae-911b-d53915674c7d" providerId="ADAL" clId="{038D54A5-223E-48EE-9B81-FC033DFDB812}" dt="2025-02-21T11:45:13.341" v="1967" actId="478"/>
          <ac:spMkLst>
            <pc:docMk/>
            <pc:sldMk cId="3158815552" sldId="1481"/>
            <ac:spMk id="53" creationId="{A7AB70FD-6633-3026-EAF4-A197B7952858}"/>
          </ac:spMkLst>
        </pc:spChg>
        <pc:spChg chg="add mod">
          <ac:chgData name="Isabella Fernando" userId="5a6a9c8f-cf4a-47ae-911b-d53915674c7d" providerId="ADAL" clId="{038D54A5-223E-48EE-9B81-FC033DFDB812}" dt="2025-02-21T19:25:27.830" v="4654" actId="2711"/>
          <ac:spMkLst>
            <pc:docMk/>
            <pc:sldMk cId="3158815552" sldId="1481"/>
            <ac:spMk id="56" creationId="{6DE0F3D6-DFE7-BA6E-CD83-148B8915BE63}"/>
          </ac:spMkLst>
        </pc:spChg>
        <pc:spChg chg="add del mod">
          <ac:chgData name="Isabella Fernando" userId="5a6a9c8f-cf4a-47ae-911b-d53915674c7d" providerId="ADAL" clId="{038D54A5-223E-48EE-9B81-FC033DFDB812}" dt="2025-02-21T11:58:18.538" v="2212"/>
          <ac:spMkLst>
            <pc:docMk/>
            <pc:sldMk cId="3158815552" sldId="1481"/>
            <ac:spMk id="74" creationId="{6DAE8A05-C044-3648-B4D5-85B93DA870C8}"/>
          </ac:spMkLst>
        </pc:spChg>
        <pc:spChg chg="add mod">
          <ac:chgData name="Isabella Fernando" userId="5a6a9c8f-cf4a-47ae-911b-d53915674c7d" providerId="ADAL" clId="{038D54A5-223E-48EE-9B81-FC033DFDB812}" dt="2025-02-21T19:25:27.830" v="4654" actId="2711"/>
          <ac:spMkLst>
            <pc:docMk/>
            <pc:sldMk cId="3158815552" sldId="1481"/>
            <ac:spMk id="75" creationId="{2191848F-ED70-CB03-DD8D-DBCD0B0ABBE2}"/>
          </ac:spMkLst>
        </pc:spChg>
        <pc:spChg chg="add mod">
          <ac:chgData name="Isabella Fernando" userId="5a6a9c8f-cf4a-47ae-911b-d53915674c7d" providerId="ADAL" clId="{038D54A5-223E-48EE-9B81-FC033DFDB812}" dt="2025-02-21T19:25:27.830" v="4654" actId="2711"/>
          <ac:spMkLst>
            <pc:docMk/>
            <pc:sldMk cId="3158815552" sldId="1481"/>
            <ac:spMk id="76" creationId="{5BF91F44-AC91-C76A-9BE2-7040500EFCA8}"/>
          </ac:spMkLst>
        </pc:spChg>
        <pc:grpChg chg="add del mod">
          <ac:chgData name="Isabella Fernando" userId="5a6a9c8f-cf4a-47ae-911b-d53915674c7d" providerId="ADAL" clId="{038D54A5-223E-48EE-9B81-FC033DFDB812}" dt="2025-02-21T11:17:47.189" v="1745" actId="478"/>
          <ac:grpSpMkLst>
            <pc:docMk/>
            <pc:sldMk cId="3158815552" sldId="1481"/>
            <ac:grpSpMk id="2" creationId="{6BC6840B-01B7-B8F2-8F2D-11E0B487447D}"/>
          </ac:grpSpMkLst>
        </pc:grpChg>
        <pc:grpChg chg="mod">
          <ac:chgData name="Isabella Fernando" userId="5a6a9c8f-cf4a-47ae-911b-d53915674c7d" providerId="ADAL" clId="{038D54A5-223E-48EE-9B81-FC033DFDB812}" dt="2025-02-21T18:56:09.008" v="4322" actId="14100"/>
          <ac:grpSpMkLst>
            <pc:docMk/>
            <pc:sldMk cId="3158815552" sldId="1481"/>
            <ac:grpSpMk id="22" creationId="{D0C7C5E7-7B4F-0136-09F4-24F47BE73BAB}"/>
          </ac:grpSpMkLst>
        </pc:grpChg>
        <pc:grpChg chg="mod">
          <ac:chgData name="Isabella Fernando" userId="5a6a9c8f-cf4a-47ae-911b-d53915674c7d" providerId="ADAL" clId="{038D54A5-223E-48EE-9B81-FC033DFDB812}" dt="2025-02-21T11:24:51.041" v="1819" actId="14100"/>
          <ac:grpSpMkLst>
            <pc:docMk/>
            <pc:sldMk cId="3158815552" sldId="1481"/>
            <ac:grpSpMk id="26" creationId="{477E60C5-B59D-A33C-22ED-88559F7DB608}"/>
          </ac:grpSpMkLst>
        </pc:grpChg>
        <pc:grpChg chg="mod">
          <ac:chgData name="Isabella Fernando" userId="5a6a9c8f-cf4a-47ae-911b-d53915674c7d" providerId="ADAL" clId="{038D54A5-223E-48EE-9B81-FC033DFDB812}" dt="2025-02-21T11:24:01.732" v="1813" actId="1076"/>
          <ac:grpSpMkLst>
            <pc:docMk/>
            <pc:sldMk cId="3158815552" sldId="1481"/>
            <ac:grpSpMk id="31" creationId="{2A93B1CE-0752-9D6F-7CAB-E0F85086BFDA}"/>
          </ac:grpSpMkLst>
        </pc:grpChg>
        <pc:grpChg chg="mod">
          <ac:chgData name="Isabella Fernando" userId="5a6a9c8f-cf4a-47ae-911b-d53915674c7d" providerId="ADAL" clId="{038D54A5-223E-48EE-9B81-FC033DFDB812}" dt="2025-02-21T11:43:22.440" v="1949" actId="1076"/>
          <ac:grpSpMkLst>
            <pc:docMk/>
            <pc:sldMk cId="3158815552" sldId="1481"/>
            <ac:grpSpMk id="36" creationId="{8324373C-A6C3-F0CC-BDE6-0A0F6F76A084}"/>
          </ac:grpSpMkLst>
        </pc:grpChg>
        <pc:grpChg chg="add mod">
          <ac:chgData name="Isabella Fernando" userId="5a6a9c8f-cf4a-47ae-911b-d53915674c7d" providerId="ADAL" clId="{038D54A5-223E-48EE-9B81-FC033DFDB812}" dt="2025-02-21T18:54:38.300" v="4287" actId="14100"/>
          <ac:grpSpMkLst>
            <pc:docMk/>
            <pc:sldMk cId="3158815552" sldId="1481"/>
            <ac:grpSpMk id="58" creationId="{0BACEA00-9624-1004-CCE3-3CF677818DD1}"/>
          </ac:grpSpMkLst>
        </pc:grpChg>
        <pc:grpChg chg="add mod">
          <ac:chgData name="Isabella Fernando" userId="5a6a9c8f-cf4a-47ae-911b-d53915674c7d" providerId="ADAL" clId="{038D54A5-223E-48EE-9B81-FC033DFDB812}" dt="2025-02-21T11:57:23.451" v="2201" actId="1076"/>
          <ac:grpSpMkLst>
            <pc:docMk/>
            <pc:sldMk cId="3158815552" sldId="1481"/>
            <ac:grpSpMk id="63" creationId="{1E55F0A8-BA33-36D7-7245-DF1938363238}"/>
          </ac:grpSpMkLst>
        </pc:grpChg>
        <pc:picChg chg="add del mod">
          <ac:chgData name="Isabella Fernando" userId="5a6a9c8f-cf4a-47ae-911b-d53915674c7d" providerId="ADAL" clId="{038D54A5-223E-48EE-9B81-FC033DFDB812}" dt="2025-02-21T09:56:43.330" v="1435" actId="478"/>
          <ac:picMkLst>
            <pc:docMk/>
            <pc:sldMk cId="3158815552" sldId="1481"/>
            <ac:picMk id="6" creationId="{BD0F5DBA-0473-EAFB-8A6F-1D37D6FFD29F}"/>
          </ac:picMkLst>
        </pc:picChg>
        <pc:picChg chg="add del mod modCrop">
          <ac:chgData name="Isabella Fernando" userId="5a6a9c8f-cf4a-47ae-911b-d53915674c7d" providerId="ADAL" clId="{038D54A5-223E-48EE-9B81-FC033DFDB812}" dt="2025-02-21T11:34:29.556" v="1935" actId="478"/>
          <ac:picMkLst>
            <pc:docMk/>
            <pc:sldMk cId="3158815552" sldId="1481"/>
            <ac:picMk id="8" creationId="{6B6D9348-AE59-B7B7-06B9-C58B8DADB3EE}"/>
          </ac:picMkLst>
        </pc:picChg>
        <pc:picChg chg="add del mod modCrop">
          <ac:chgData name="Isabella Fernando" userId="5a6a9c8f-cf4a-47ae-911b-d53915674c7d" providerId="ADAL" clId="{038D54A5-223E-48EE-9B81-FC033DFDB812}" dt="2025-02-21T10:00:02.405" v="1457" actId="478"/>
          <ac:picMkLst>
            <pc:docMk/>
            <pc:sldMk cId="3158815552" sldId="1481"/>
            <ac:picMk id="9" creationId="{FEED012C-30E1-4990-723A-719F9D9F0AF1}"/>
          </ac:picMkLst>
        </pc:picChg>
        <pc:picChg chg="add del mod ord modCrop">
          <ac:chgData name="Isabella Fernando" userId="5a6a9c8f-cf4a-47ae-911b-d53915674c7d" providerId="ADAL" clId="{038D54A5-223E-48EE-9B81-FC033DFDB812}" dt="2025-02-21T11:32:26.448" v="1913" actId="478"/>
          <ac:picMkLst>
            <pc:docMk/>
            <pc:sldMk cId="3158815552" sldId="1481"/>
            <ac:picMk id="17" creationId="{9E68515C-2751-E081-A210-02CC07D88491}"/>
          </ac:picMkLst>
        </pc:picChg>
        <pc:picChg chg="add mod ord">
          <ac:chgData name="Isabella Fernando" userId="5a6a9c8f-cf4a-47ae-911b-d53915674c7d" providerId="ADAL" clId="{038D54A5-223E-48EE-9B81-FC033DFDB812}" dt="2025-02-21T18:54:58.425" v="4293" actId="1076"/>
          <ac:picMkLst>
            <pc:docMk/>
            <pc:sldMk cId="3158815552" sldId="1481"/>
            <ac:picMk id="19" creationId="{BD26B387-8AC8-6D6D-6737-24FF1A5C79E8}"/>
          </ac:picMkLst>
        </pc:picChg>
        <pc:picChg chg="add mod">
          <ac:chgData name="Isabella Fernando" userId="5a6a9c8f-cf4a-47ae-911b-d53915674c7d" providerId="ADAL" clId="{038D54A5-223E-48EE-9B81-FC033DFDB812}" dt="2025-02-21T11:35:39.479" v="1937" actId="14100"/>
          <ac:picMkLst>
            <pc:docMk/>
            <pc:sldMk cId="3158815552" sldId="1481"/>
            <ac:picMk id="45" creationId="{CA172589-535D-1B4B-91B9-8C5350B39CA2}"/>
          </ac:picMkLst>
        </pc:picChg>
        <pc:picChg chg="add mod modCrop">
          <ac:chgData name="Isabella Fernando" userId="5a6a9c8f-cf4a-47ae-911b-d53915674c7d" providerId="ADAL" clId="{038D54A5-223E-48EE-9B81-FC033DFDB812}" dt="2025-02-21T18:47:58.679" v="4124" actId="14100"/>
          <ac:picMkLst>
            <pc:docMk/>
            <pc:sldMk cId="3158815552" sldId="1481"/>
            <ac:picMk id="55" creationId="{AD3C8835-F058-86A1-CB47-63A2F5BC6C47}"/>
          </ac:picMkLst>
        </pc:picChg>
        <pc:cxnChg chg="mod">
          <ac:chgData name="Isabella Fernando" userId="5a6a9c8f-cf4a-47ae-911b-d53915674c7d" providerId="ADAL" clId="{038D54A5-223E-48EE-9B81-FC033DFDB812}" dt="2025-02-21T11:17:43.079" v="1743"/>
          <ac:cxnSpMkLst>
            <pc:docMk/>
            <pc:sldMk cId="3158815552" sldId="1481"/>
            <ac:cxnSpMk id="3" creationId="{EAA70AEE-E5EE-2E16-03C9-FB791DE1F71D}"/>
          </ac:cxnSpMkLst>
        </pc:cxnChg>
        <pc:cxnChg chg="mod">
          <ac:chgData name="Isabella Fernando" userId="5a6a9c8f-cf4a-47ae-911b-d53915674c7d" providerId="ADAL" clId="{038D54A5-223E-48EE-9B81-FC033DFDB812}" dt="2025-02-21T11:17:43.079" v="1743"/>
          <ac:cxnSpMkLst>
            <pc:docMk/>
            <pc:sldMk cId="3158815552" sldId="1481"/>
            <ac:cxnSpMk id="4" creationId="{97998D98-2A72-A390-4BDF-DF4C2B5F9E8B}"/>
          </ac:cxnSpMkLst>
        </pc:cxnChg>
        <pc:cxnChg chg="mod">
          <ac:chgData name="Isabella Fernando" userId="5a6a9c8f-cf4a-47ae-911b-d53915674c7d" providerId="ADAL" clId="{038D54A5-223E-48EE-9B81-FC033DFDB812}" dt="2025-02-21T11:17:43.079" v="1743"/>
          <ac:cxnSpMkLst>
            <pc:docMk/>
            <pc:sldMk cId="3158815552" sldId="1481"/>
            <ac:cxnSpMk id="5" creationId="{AEB09AFC-7FD0-955D-43AB-4EC260F946A7}"/>
          </ac:cxnSpMkLst>
        </pc:cxnChg>
        <pc:cxnChg chg="add mod">
          <ac:chgData name="Isabella Fernando" userId="5a6a9c8f-cf4a-47ae-911b-d53915674c7d" providerId="ADAL" clId="{038D54A5-223E-48EE-9B81-FC033DFDB812}" dt="2025-02-21T11:24:51.041" v="1819" actId="14100"/>
          <ac:cxnSpMkLst>
            <pc:docMk/>
            <pc:sldMk cId="3158815552" sldId="1481"/>
            <ac:cxnSpMk id="15" creationId="{1E57576E-2D5F-F191-0866-A1FF484914E6}"/>
          </ac:cxnSpMkLst>
        </pc:cxnChg>
        <pc:cxnChg chg="add del mod">
          <ac:chgData name="Isabella Fernando" userId="5a6a9c8f-cf4a-47ae-911b-d53915674c7d" providerId="ADAL" clId="{038D54A5-223E-48EE-9B81-FC033DFDB812}" dt="2025-02-21T11:43:43.068" v="1952" actId="478"/>
          <ac:cxnSpMkLst>
            <pc:docMk/>
            <pc:sldMk cId="3158815552" sldId="1481"/>
            <ac:cxnSpMk id="16" creationId="{B432B703-EBFA-4208-2CD5-14D8F447ECA9}"/>
          </ac:cxnSpMkLst>
        </pc:cxnChg>
        <pc:cxnChg chg="add mod">
          <ac:chgData name="Isabella Fernando" userId="5a6a9c8f-cf4a-47ae-911b-d53915674c7d" providerId="ADAL" clId="{038D54A5-223E-48EE-9B81-FC033DFDB812}" dt="2025-02-21T11:24:01.732" v="1813" actId="1076"/>
          <ac:cxnSpMkLst>
            <pc:docMk/>
            <pc:sldMk cId="3158815552" sldId="1481"/>
            <ac:cxnSpMk id="25" creationId="{B6BA5CD9-649E-99FF-8DF1-54356D282862}"/>
          </ac:cxnSpMkLst>
        </pc:cxnChg>
        <pc:cxnChg chg="add del mod">
          <ac:chgData name="Isabella Fernando" userId="5a6a9c8f-cf4a-47ae-911b-d53915674c7d" providerId="ADAL" clId="{038D54A5-223E-48EE-9B81-FC033DFDB812}" dt="2025-02-21T11:33:40.428" v="1928" actId="478"/>
          <ac:cxnSpMkLst>
            <pc:docMk/>
            <pc:sldMk cId="3158815552" sldId="1481"/>
            <ac:cxnSpMk id="32" creationId="{BF8B5898-0AEF-A911-2CCF-E37C42FFA748}"/>
          </ac:cxnSpMkLst>
        </pc:cxnChg>
        <pc:cxnChg chg="add mod">
          <ac:chgData name="Isabella Fernando" userId="5a6a9c8f-cf4a-47ae-911b-d53915674c7d" providerId="ADAL" clId="{038D54A5-223E-48EE-9B81-FC033DFDB812}" dt="2025-02-21T18:54:51.648" v="4291" actId="1076"/>
          <ac:cxnSpMkLst>
            <pc:docMk/>
            <pc:sldMk cId="3158815552" sldId="1481"/>
            <ac:cxnSpMk id="42" creationId="{72B5084C-3C00-E535-5207-A7D0FEFB9D2A}"/>
          </ac:cxnSpMkLst>
        </pc:cxnChg>
        <pc:cxnChg chg="add del mod">
          <ac:chgData name="Isabella Fernando" userId="5a6a9c8f-cf4a-47ae-911b-d53915674c7d" providerId="ADAL" clId="{038D54A5-223E-48EE-9B81-FC033DFDB812}" dt="2025-02-21T11:48:16.380" v="2002" actId="478"/>
          <ac:cxnSpMkLst>
            <pc:docMk/>
            <pc:sldMk cId="3158815552" sldId="1481"/>
            <ac:cxnSpMk id="46" creationId="{C62F0BB8-6D27-3EE0-BF84-6870EDC8213B}"/>
          </ac:cxnSpMkLst>
        </pc:cxnChg>
        <pc:cxnChg chg="add mod">
          <ac:chgData name="Isabella Fernando" userId="5a6a9c8f-cf4a-47ae-911b-d53915674c7d" providerId="ADAL" clId="{038D54A5-223E-48EE-9B81-FC033DFDB812}" dt="2025-02-21T18:49:15.354" v="4134" actId="14100"/>
          <ac:cxnSpMkLst>
            <pc:docMk/>
            <pc:sldMk cId="3158815552" sldId="1481"/>
            <ac:cxnSpMk id="48" creationId="{8EA1B87D-8EE8-C7E6-70E4-6AEEB30DFCC3}"/>
          </ac:cxnSpMkLst>
        </pc:cxnChg>
        <pc:cxnChg chg="add mod">
          <ac:chgData name="Isabella Fernando" userId="5a6a9c8f-cf4a-47ae-911b-d53915674c7d" providerId="ADAL" clId="{038D54A5-223E-48EE-9B81-FC033DFDB812}" dt="2025-02-21T12:02:12.511" v="2231" actId="1076"/>
          <ac:cxnSpMkLst>
            <pc:docMk/>
            <pc:sldMk cId="3158815552" sldId="1481"/>
            <ac:cxnSpMk id="57" creationId="{5FA5644F-968E-F746-1C3E-F3D1BCA9C630}"/>
          </ac:cxnSpMkLst>
        </pc:cxnChg>
        <pc:cxnChg chg="mod">
          <ac:chgData name="Isabella Fernando" userId="5a6a9c8f-cf4a-47ae-911b-d53915674c7d" providerId="ADAL" clId="{038D54A5-223E-48EE-9B81-FC033DFDB812}" dt="2025-02-21T11:52:55.633" v="2056"/>
          <ac:cxnSpMkLst>
            <pc:docMk/>
            <pc:sldMk cId="3158815552" sldId="1481"/>
            <ac:cxnSpMk id="59" creationId="{2D9CDD5F-3D4B-69D0-4F6C-9FCC1E3B181A}"/>
          </ac:cxnSpMkLst>
        </pc:cxnChg>
        <pc:cxnChg chg="mod">
          <ac:chgData name="Isabella Fernando" userId="5a6a9c8f-cf4a-47ae-911b-d53915674c7d" providerId="ADAL" clId="{038D54A5-223E-48EE-9B81-FC033DFDB812}" dt="2025-02-21T11:52:55.633" v="2056"/>
          <ac:cxnSpMkLst>
            <pc:docMk/>
            <pc:sldMk cId="3158815552" sldId="1481"/>
            <ac:cxnSpMk id="60" creationId="{89EAA838-5A2E-CF9A-E656-3873212D70F7}"/>
          </ac:cxnSpMkLst>
        </pc:cxnChg>
        <pc:cxnChg chg="mod">
          <ac:chgData name="Isabella Fernando" userId="5a6a9c8f-cf4a-47ae-911b-d53915674c7d" providerId="ADAL" clId="{038D54A5-223E-48EE-9B81-FC033DFDB812}" dt="2025-02-21T11:52:55.633" v="2056"/>
          <ac:cxnSpMkLst>
            <pc:docMk/>
            <pc:sldMk cId="3158815552" sldId="1481"/>
            <ac:cxnSpMk id="61" creationId="{B162C94E-AF9F-2C8F-776B-5E76DE2BDF5D}"/>
          </ac:cxnSpMkLst>
        </pc:cxnChg>
        <pc:cxnChg chg="mod">
          <ac:chgData name="Isabella Fernando" userId="5a6a9c8f-cf4a-47ae-911b-d53915674c7d" providerId="ADAL" clId="{038D54A5-223E-48EE-9B81-FC033DFDB812}" dt="2025-02-21T11:56:46.247" v="2189"/>
          <ac:cxnSpMkLst>
            <pc:docMk/>
            <pc:sldMk cId="3158815552" sldId="1481"/>
            <ac:cxnSpMk id="64" creationId="{7FBFC62F-DDF3-0737-4B1F-AF65939294A6}"/>
          </ac:cxnSpMkLst>
        </pc:cxnChg>
        <pc:cxnChg chg="mod">
          <ac:chgData name="Isabella Fernando" userId="5a6a9c8f-cf4a-47ae-911b-d53915674c7d" providerId="ADAL" clId="{038D54A5-223E-48EE-9B81-FC033DFDB812}" dt="2025-02-21T11:56:46.247" v="2189"/>
          <ac:cxnSpMkLst>
            <pc:docMk/>
            <pc:sldMk cId="3158815552" sldId="1481"/>
            <ac:cxnSpMk id="65" creationId="{2D54E5E6-3715-A785-3D1F-6F8FEE222AA2}"/>
          </ac:cxnSpMkLst>
        </pc:cxnChg>
        <pc:cxnChg chg="mod">
          <ac:chgData name="Isabella Fernando" userId="5a6a9c8f-cf4a-47ae-911b-d53915674c7d" providerId="ADAL" clId="{038D54A5-223E-48EE-9B81-FC033DFDB812}" dt="2025-02-21T11:56:46.247" v="2189"/>
          <ac:cxnSpMkLst>
            <pc:docMk/>
            <pc:sldMk cId="3158815552" sldId="1481"/>
            <ac:cxnSpMk id="66" creationId="{22ADB92F-D271-08A1-97E6-67C373F9FBCB}"/>
          </ac:cxnSpMkLst>
        </pc:cxnChg>
        <pc:cxnChg chg="add del mod">
          <ac:chgData name="Isabella Fernando" userId="5a6a9c8f-cf4a-47ae-911b-d53915674c7d" providerId="ADAL" clId="{038D54A5-223E-48EE-9B81-FC033DFDB812}" dt="2025-02-21T11:57:13.583" v="2198" actId="478"/>
          <ac:cxnSpMkLst>
            <pc:docMk/>
            <pc:sldMk cId="3158815552" sldId="1481"/>
            <ac:cxnSpMk id="67" creationId="{9FC33213-D6FB-BA46-8E63-D238D6481A3E}"/>
          </ac:cxnSpMkLst>
        </pc:cxnChg>
        <pc:cxnChg chg="add mod">
          <ac:chgData name="Isabella Fernando" userId="5a6a9c8f-cf4a-47ae-911b-d53915674c7d" providerId="ADAL" clId="{038D54A5-223E-48EE-9B81-FC033DFDB812}" dt="2025-02-21T12:02:19.223" v="2232" actId="14100"/>
          <ac:cxnSpMkLst>
            <pc:docMk/>
            <pc:sldMk cId="3158815552" sldId="1481"/>
            <ac:cxnSpMk id="72" creationId="{F6C50D3A-1503-64A6-0D83-F924A6A39F2E}"/>
          </ac:cxnSpMkLst>
        </pc:cxnChg>
      </pc:sldChg>
      <pc:sldChg chg="modSp mod">
        <pc:chgData name="Isabella Fernando" userId="5a6a9c8f-cf4a-47ae-911b-d53915674c7d" providerId="ADAL" clId="{038D54A5-223E-48EE-9B81-FC033DFDB812}" dt="2025-02-21T05:33:23.071" v="159" actId="255"/>
        <pc:sldMkLst>
          <pc:docMk/>
          <pc:sldMk cId="787297339" sldId="1483"/>
        </pc:sldMkLst>
        <pc:spChg chg="mod">
          <ac:chgData name="Isabella Fernando" userId="5a6a9c8f-cf4a-47ae-911b-d53915674c7d" providerId="ADAL" clId="{038D54A5-223E-48EE-9B81-FC033DFDB812}" dt="2025-02-21T05:33:23.071" v="159" actId="255"/>
          <ac:spMkLst>
            <pc:docMk/>
            <pc:sldMk cId="787297339" sldId="1483"/>
            <ac:spMk id="4" creationId="{C3239A6C-4654-B2A0-4C4C-A831886978F8}"/>
          </ac:spMkLst>
        </pc:spChg>
      </pc:sldChg>
      <pc:sldChg chg="modSp mod">
        <pc:chgData name="Isabella Fernando" userId="5a6a9c8f-cf4a-47ae-911b-d53915674c7d" providerId="ADAL" clId="{038D54A5-223E-48EE-9B81-FC033DFDB812}" dt="2025-02-21T05:33:16.233" v="158" actId="255"/>
        <pc:sldMkLst>
          <pc:docMk/>
          <pc:sldMk cId="13993972" sldId="1484"/>
        </pc:sldMkLst>
        <pc:spChg chg="mod">
          <ac:chgData name="Isabella Fernando" userId="5a6a9c8f-cf4a-47ae-911b-d53915674c7d" providerId="ADAL" clId="{038D54A5-223E-48EE-9B81-FC033DFDB812}" dt="2025-02-21T05:33:16.233" v="158" actId="255"/>
          <ac:spMkLst>
            <pc:docMk/>
            <pc:sldMk cId="13993972" sldId="1484"/>
            <ac:spMk id="4" creationId="{7CA7A20E-A1FE-F655-E814-E81DA9AFAA31}"/>
          </ac:spMkLst>
        </pc:spChg>
        <pc:graphicFrameChg chg="mod">
          <ac:chgData name="Isabella Fernando" userId="5a6a9c8f-cf4a-47ae-911b-d53915674c7d" providerId="ADAL" clId="{038D54A5-223E-48EE-9B81-FC033DFDB812}" dt="2025-02-21T05:33:10.103" v="156" actId="1076"/>
          <ac:graphicFrameMkLst>
            <pc:docMk/>
            <pc:sldMk cId="13993972" sldId="1484"/>
            <ac:graphicFrameMk id="2" creationId="{B803B7DE-3FC9-42A4-4599-4CC923548CD9}"/>
          </ac:graphicFrameMkLst>
        </pc:graphicFrameChg>
      </pc:sldChg>
      <pc:sldChg chg="addSp delSp modSp del mod ord modTransition">
        <pc:chgData name="Isabella Fernando" userId="5a6a9c8f-cf4a-47ae-911b-d53915674c7d" providerId="ADAL" clId="{038D54A5-223E-48EE-9B81-FC033DFDB812}" dt="2025-02-21T10:43:23.278" v="1558" actId="47"/>
        <pc:sldMkLst>
          <pc:docMk/>
          <pc:sldMk cId="2797296823" sldId="1486"/>
        </pc:sldMkLst>
        <pc:spChg chg="add mod">
          <ac:chgData name="Isabella Fernando" userId="5a6a9c8f-cf4a-47ae-911b-d53915674c7d" providerId="ADAL" clId="{038D54A5-223E-48EE-9B81-FC033DFDB812}" dt="2025-02-21T07:29:48.746" v="252" actId="1076"/>
          <ac:spMkLst>
            <pc:docMk/>
            <pc:sldMk cId="2797296823" sldId="1486"/>
            <ac:spMk id="4" creationId="{B9029004-DF69-1C45-D12E-6D7DD0FA6354}"/>
          </ac:spMkLst>
        </pc:spChg>
        <pc:spChg chg="add del mod">
          <ac:chgData name="Isabella Fernando" userId="5a6a9c8f-cf4a-47ae-911b-d53915674c7d" providerId="ADAL" clId="{038D54A5-223E-48EE-9B81-FC033DFDB812}" dt="2025-02-21T05:20:14.642" v="25" actId="478"/>
          <ac:spMkLst>
            <pc:docMk/>
            <pc:sldMk cId="2797296823" sldId="1486"/>
            <ac:spMk id="12" creationId="{BA67BC74-4C61-7814-8480-A70B494E2E2C}"/>
          </ac:spMkLst>
        </pc:spChg>
        <pc:spChg chg="add del mod">
          <ac:chgData name="Isabella Fernando" userId="5a6a9c8f-cf4a-47ae-911b-d53915674c7d" providerId="ADAL" clId="{038D54A5-223E-48EE-9B81-FC033DFDB812}" dt="2025-02-21T05:20:31.224" v="28" actId="478"/>
          <ac:spMkLst>
            <pc:docMk/>
            <pc:sldMk cId="2797296823" sldId="1486"/>
            <ac:spMk id="13" creationId="{2F766FED-827C-CA87-75D1-FADE9C3987ED}"/>
          </ac:spMkLst>
        </pc:spChg>
        <pc:spChg chg="add del mod">
          <ac:chgData name="Isabella Fernando" userId="5a6a9c8f-cf4a-47ae-911b-d53915674c7d" providerId="ADAL" clId="{038D54A5-223E-48EE-9B81-FC033DFDB812}" dt="2025-02-21T05:22:14.431" v="60" actId="478"/>
          <ac:spMkLst>
            <pc:docMk/>
            <pc:sldMk cId="2797296823" sldId="1486"/>
            <ac:spMk id="14" creationId="{AB35BE58-3E70-56D4-2D22-033B8844C8E2}"/>
          </ac:spMkLst>
        </pc:spChg>
        <pc:spChg chg="add mod">
          <ac:chgData name="Isabella Fernando" userId="5a6a9c8f-cf4a-47ae-911b-d53915674c7d" providerId="ADAL" clId="{038D54A5-223E-48EE-9B81-FC033DFDB812}" dt="2025-02-21T07:30:11.650" v="263" actId="1076"/>
          <ac:spMkLst>
            <pc:docMk/>
            <pc:sldMk cId="2797296823" sldId="1486"/>
            <ac:spMk id="15" creationId="{14CBF0D8-3F89-9E1E-A629-75D4F9DBB150}"/>
          </ac:spMkLst>
        </pc:spChg>
        <pc:spChg chg="add del mod">
          <ac:chgData name="Isabella Fernando" userId="5a6a9c8f-cf4a-47ae-911b-d53915674c7d" providerId="ADAL" clId="{038D54A5-223E-48EE-9B81-FC033DFDB812}" dt="2025-02-21T05:22:18.384" v="62" actId="478"/>
          <ac:spMkLst>
            <pc:docMk/>
            <pc:sldMk cId="2797296823" sldId="1486"/>
            <ac:spMk id="16" creationId="{7B83A1C1-8D75-2C5F-BBD8-66CD922D6133}"/>
          </ac:spMkLst>
        </pc:spChg>
        <pc:spChg chg="add mod">
          <ac:chgData name="Isabella Fernando" userId="5a6a9c8f-cf4a-47ae-911b-d53915674c7d" providerId="ADAL" clId="{038D54A5-223E-48EE-9B81-FC033DFDB812}" dt="2025-02-21T05:25:31.491" v="144" actId="1076"/>
          <ac:spMkLst>
            <pc:docMk/>
            <pc:sldMk cId="2797296823" sldId="1486"/>
            <ac:spMk id="17" creationId="{10BE413B-0AF0-F7B5-1579-81F6D788DEC0}"/>
          </ac:spMkLst>
        </pc:spChg>
        <pc:spChg chg="add del mod">
          <ac:chgData name="Isabella Fernando" userId="5a6a9c8f-cf4a-47ae-911b-d53915674c7d" providerId="ADAL" clId="{038D54A5-223E-48EE-9B81-FC033DFDB812}" dt="2025-02-21T05:22:02.309" v="55" actId="478"/>
          <ac:spMkLst>
            <pc:docMk/>
            <pc:sldMk cId="2797296823" sldId="1486"/>
            <ac:spMk id="18" creationId="{BC6F65F3-4DED-A09A-247A-FA10A03A48EA}"/>
          </ac:spMkLst>
        </pc:spChg>
        <pc:spChg chg="add del mod">
          <ac:chgData name="Isabella Fernando" userId="5a6a9c8f-cf4a-47ae-911b-d53915674c7d" providerId="ADAL" clId="{038D54A5-223E-48EE-9B81-FC033DFDB812}" dt="2025-02-21T05:22:31.640" v="83" actId="478"/>
          <ac:spMkLst>
            <pc:docMk/>
            <pc:sldMk cId="2797296823" sldId="1486"/>
            <ac:spMk id="19" creationId="{3C2FB611-FB6F-3226-614F-71C45F66ABC0}"/>
          </ac:spMkLst>
        </pc:spChg>
        <pc:spChg chg="add del mod">
          <ac:chgData name="Isabella Fernando" userId="5a6a9c8f-cf4a-47ae-911b-d53915674c7d" providerId="ADAL" clId="{038D54A5-223E-48EE-9B81-FC033DFDB812}" dt="2025-02-21T05:22:30.325" v="82" actId="478"/>
          <ac:spMkLst>
            <pc:docMk/>
            <pc:sldMk cId="2797296823" sldId="1486"/>
            <ac:spMk id="20" creationId="{EE56E976-5F6E-A6AC-A2B4-89B34783CE1E}"/>
          </ac:spMkLst>
        </pc:spChg>
        <pc:spChg chg="add mod">
          <ac:chgData name="Isabella Fernando" userId="5a6a9c8f-cf4a-47ae-911b-d53915674c7d" providerId="ADAL" clId="{038D54A5-223E-48EE-9B81-FC033DFDB812}" dt="2025-02-21T07:29:57.577" v="253" actId="1076"/>
          <ac:spMkLst>
            <pc:docMk/>
            <pc:sldMk cId="2797296823" sldId="1486"/>
            <ac:spMk id="21" creationId="{697D680C-E5EB-5BB2-5C5D-01C92C5A6050}"/>
          </ac:spMkLst>
        </pc:spChg>
        <pc:spChg chg="add mod">
          <ac:chgData name="Isabella Fernando" userId="5a6a9c8f-cf4a-47ae-911b-d53915674c7d" providerId="ADAL" clId="{038D54A5-223E-48EE-9B81-FC033DFDB812}" dt="2025-02-21T07:30:27.336" v="264" actId="1076"/>
          <ac:spMkLst>
            <pc:docMk/>
            <pc:sldMk cId="2797296823" sldId="1486"/>
            <ac:spMk id="22" creationId="{33BA881B-558F-E7A9-C5F5-E9010F3A6DCD}"/>
          </ac:spMkLst>
        </pc:spChg>
        <pc:spChg chg="add mod">
          <ac:chgData name="Isabella Fernando" userId="5a6a9c8f-cf4a-47ae-911b-d53915674c7d" providerId="ADAL" clId="{038D54A5-223E-48EE-9B81-FC033DFDB812}" dt="2025-02-21T05:25:21.458" v="141" actId="1076"/>
          <ac:spMkLst>
            <pc:docMk/>
            <pc:sldMk cId="2797296823" sldId="1486"/>
            <ac:spMk id="23" creationId="{1D1EE668-060F-5AA6-9253-C6453D1E3793}"/>
          </ac:spMkLst>
        </pc:spChg>
        <pc:spChg chg="add mod">
          <ac:chgData name="Isabella Fernando" userId="5a6a9c8f-cf4a-47ae-911b-d53915674c7d" providerId="ADAL" clId="{038D54A5-223E-48EE-9B81-FC033DFDB812}" dt="2025-02-21T05:25:53.350" v="149" actId="1076"/>
          <ac:spMkLst>
            <pc:docMk/>
            <pc:sldMk cId="2797296823" sldId="1486"/>
            <ac:spMk id="24" creationId="{10E9E304-3296-4036-70C5-0D53C3D507CC}"/>
          </ac:spMkLst>
        </pc:spChg>
        <pc:spChg chg="add mod">
          <ac:chgData name="Isabella Fernando" userId="5a6a9c8f-cf4a-47ae-911b-d53915674c7d" providerId="ADAL" clId="{038D54A5-223E-48EE-9B81-FC033DFDB812}" dt="2025-02-21T07:30:55.648" v="272" actId="1076"/>
          <ac:spMkLst>
            <pc:docMk/>
            <pc:sldMk cId="2797296823" sldId="1486"/>
            <ac:spMk id="25" creationId="{F87D3EDF-D1D2-4BC2-985E-C973E0373B25}"/>
          </ac:spMkLst>
        </pc:spChg>
        <pc:spChg chg="add mod">
          <ac:chgData name="Isabella Fernando" userId="5a6a9c8f-cf4a-47ae-911b-d53915674c7d" providerId="ADAL" clId="{038D54A5-223E-48EE-9B81-FC033DFDB812}" dt="2025-02-21T07:30:42.460" v="270" actId="1076"/>
          <ac:spMkLst>
            <pc:docMk/>
            <pc:sldMk cId="2797296823" sldId="1486"/>
            <ac:spMk id="26" creationId="{BF7E7682-764F-251F-5461-8BFD6ED7CF6F}"/>
          </ac:spMkLst>
        </pc:spChg>
        <pc:spChg chg="add mod">
          <ac:chgData name="Isabella Fernando" userId="5a6a9c8f-cf4a-47ae-911b-d53915674c7d" providerId="ADAL" clId="{038D54A5-223E-48EE-9B81-FC033DFDB812}" dt="2025-02-21T07:29:31.763" v="248" actId="1076"/>
          <ac:spMkLst>
            <pc:docMk/>
            <pc:sldMk cId="2797296823" sldId="1486"/>
            <ac:spMk id="27" creationId="{34AE9F69-8D85-2AB1-D6AD-EF01B458A8F5}"/>
          </ac:spMkLst>
        </pc:spChg>
        <pc:spChg chg="add mod">
          <ac:chgData name="Isabella Fernando" userId="5a6a9c8f-cf4a-47ae-911b-d53915674c7d" providerId="ADAL" clId="{038D54A5-223E-48EE-9B81-FC033DFDB812}" dt="2025-02-21T07:30:05.674" v="262" actId="1076"/>
          <ac:spMkLst>
            <pc:docMk/>
            <pc:sldMk cId="2797296823" sldId="1486"/>
            <ac:spMk id="28" creationId="{48B58939-58E8-6725-EC76-48883CDC801A}"/>
          </ac:spMkLst>
        </pc:spChg>
        <pc:spChg chg="add mod">
          <ac:chgData name="Isabella Fernando" userId="5a6a9c8f-cf4a-47ae-911b-d53915674c7d" providerId="ADAL" clId="{038D54A5-223E-48EE-9B81-FC033DFDB812}" dt="2025-02-21T07:30:36.991" v="268" actId="1076"/>
          <ac:spMkLst>
            <pc:docMk/>
            <pc:sldMk cId="2797296823" sldId="1486"/>
            <ac:spMk id="29" creationId="{17D20290-7A57-A235-FFE9-B5B862FA72F9}"/>
          </ac:spMkLst>
        </pc:spChg>
        <pc:spChg chg="add mod">
          <ac:chgData name="Isabella Fernando" userId="5a6a9c8f-cf4a-47ae-911b-d53915674c7d" providerId="ADAL" clId="{038D54A5-223E-48EE-9B81-FC033DFDB812}" dt="2025-02-21T07:32:15.834" v="273"/>
          <ac:spMkLst>
            <pc:docMk/>
            <pc:sldMk cId="2797296823" sldId="1486"/>
            <ac:spMk id="30" creationId="{38C32909-DBB4-B212-EF6D-55C537D9E697}"/>
          </ac:spMkLst>
        </pc:spChg>
        <pc:graphicFrameChg chg="del mod">
          <ac:chgData name="Isabella Fernando" userId="5a6a9c8f-cf4a-47ae-911b-d53915674c7d" providerId="ADAL" clId="{038D54A5-223E-48EE-9B81-FC033DFDB812}" dt="2025-02-21T05:18:14.162" v="5" actId="478"/>
          <ac:graphicFrameMkLst>
            <pc:docMk/>
            <pc:sldMk cId="2797296823" sldId="1486"/>
            <ac:graphicFrameMk id="3" creationId="{CECC45A8-4D41-E298-6BC7-2FB914F8BDF3}"/>
          </ac:graphicFrameMkLst>
        </pc:graphicFrameChg>
        <pc:cxnChg chg="add del mod">
          <ac:chgData name="Isabella Fernando" userId="5a6a9c8f-cf4a-47ae-911b-d53915674c7d" providerId="ADAL" clId="{038D54A5-223E-48EE-9B81-FC033DFDB812}" dt="2025-02-21T05:20:49.748" v="30" actId="478"/>
          <ac:cxnSpMkLst>
            <pc:docMk/>
            <pc:sldMk cId="2797296823" sldId="1486"/>
            <ac:cxnSpMk id="7" creationId="{772F3BE9-5753-9836-B187-A39BB933A73E}"/>
          </ac:cxnSpMkLst>
        </pc:cxnChg>
        <pc:cxnChg chg="add del">
          <ac:chgData name="Isabella Fernando" userId="5a6a9c8f-cf4a-47ae-911b-d53915674c7d" providerId="ADAL" clId="{038D54A5-223E-48EE-9B81-FC033DFDB812}" dt="2025-02-21T05:20:05.136" v="22" actId="478"/>
          <ac:cxnSpMkLst>
            <pc:docMk/>
            <pc:sldMk cId="2797296823" sldId="1486"/>
            <ac:cxnSpMk id="11" creationId="{839EE689-442F-7B3D-401A-40716715BCBB}"/>
          </ac:cxnSpMkLst>
        </pc:cxnChg>
      </pc:sldChg>
      <pc:sldChg chg="addSp delSp modSp mod">
        <pc:chgData name="Isabella Fernando" userId="5a6a9c8f-cf4a-47ae-911b-d53915674c7d" providerId="ADAL" clId="{038D54A5-223E-48EE-9B81-FC033DFDB812}" dt="2025-02-21T19:16:38.010" v="4565" actId="1076"/>
        <pc:sldMkLst>
          <pc:docMk/>
          <pc:sldMk cId="3185553460" sldId="1487"/>
        </pc:sldMkLst>
        <pc:spChg chg="del mod">
          <ac:chgData name="Isabella Fernando" userId="5a6a9c8f-cf4a-47ae-911b-d53915674c7d" providerId="ADAL" clId="{038D54A5-223E-48EE-9B81-FC033DFDB812}" dt="2025-02-21T10:58:47.292" v="1652" actId="478"/>
          <ac:spMkLst>
            <pc:docMk/>
            <pc:sldMk cId="3185553460" sldId="1487"/>
            <ac:spMk id="3" creationId="{47ABF8DF-3577-CDD7-68A8-4D23B059ED2E}"/>
          </ac:spMkLst>
        </pc:spChg>
        <pc:spChg chg="del mod">
          <ac:chgData name="Isabella Fernando" userId="5a6a9c8f-cf4a-47ae-911b-d53915674c7d" providerId="ADAL" clId="{038D54A5-223E-48EE-9B81-FC033DFDB812}" dt="2025-02-21T11:00:02.407" v="1659" actId="478"/>
          <ac:spMkLst>
            <pc:docMk/>
            <pc:sldMk cId="3185553460" sldId="1487"/>
            <ac:spMk id="4" creationId="{C9080E50-B21E-7C9E-34DB-B243451B5C11}"/>
          </ac:spMkLst>
        </pc:spChg>
        <pc:spChg chg="del mod">
          <ac:chgData name="Isabella Fernando" userId="5a6a9c8f-cf4a-47ae-911b-d53915674c7d" providerId="ADAL" clId="{038D54A5-223E-48EE-9B81-FC033DFDB812}" dt="2025-02-21T10:41:32.833" v="1487"/>
          <ac:spMkLst>
            <pc:docMk/>
            <pc:sldMk cId="3185553460" sldId="1487"/>
            <ac:spMk id="5" creationId="{17759B40-1BAA-A070-2F51-02B58EE97417}"/>
          </ac:spMkLst>
        </pc:spChg>
        <pc:spChg chg="add mod">
          <ac:chgData name="Isabella Fernando" userId="5a6a9c8f-cf4a-47ae-911b-d53915674c7d" providerId="ADAL" clId="{038D54A5-223E-48EE-9B81-FC033DFDB812}" dt="2025-02-21T11:00:50.215" v="1668" actId="2711"/>
          <ac:spMkLst>
            <pc:docMk/>
            <pc:sldMk cId="3185553460" sldId="1487"/>
            <ac:spMk id="7" creationId="{8D73E9D7-365E-81FA-6FA3-315FCF387D09}"/>
          </ac:spMkLst>
        </pc:spChg>
        <pc:spChg chg="add mod">
          <ac:chgData name="Isabella Fernando" userId="5a6a9c8f-cf4a-47ae-911b-d53915674c7d" providerId="ADAL" clId="{038D54A5-223E-48EE-9B81-FC033DFDB812}" dt="2025-02-21T18:55:43.711" v="4315" actId="20577"/>
          <ac:spMkLst>
            <pc:docMk/>
            <pc:sldMk cId="3185553460" sldId="1487"/>
            <ac:spMk id="8" creationId="{4392730F-F14F-BF2D-963C-80A0EF7D1848}"/>
          </ac:spMkLst>
        </pc:spChg>
        <pc:spChg chg="del mod">
          <ac:chgData name="Isabella Fernando" userId="5a6a9c8f-cf4a-47ae-911b-d53915674c7d" providerId="ADAL" clId="{038D54A5-223E-48EE-9B81-FC033DFDB812}" dt="2025-02-21T11:00:27.971" v="1662" actId="478"/>
          <ac:spMkLst>
            <pc:docMk/>
            <pc:sldMk cId="3185553460" sldId="1487"/>
            <ac:spMk id="10" creationId="{6476A895-78DE-F3D0-2738-1FEFD996CABD}"/>
          </ac:spMkLst>
        </pc:spChg>
        <pc:spChg chg="add mod">
          <ac:chgData name="Isabella Fernando" userId="5a6a9c8f-cf4a-47ae-911b-d53915674c7d" providerId="ADAL" clId="{038D54A5-223E-48EE-9B81-FC033DFDB812}" dt="2025-02-21T19:15:09.069" v="4557" actId="14100"/>
          <ac:spMkLst>
            <pc:docMk/>
            <pc:sldMk cId="3185553460" sldId="1487"/>
            <ac:spMk id="11" creationId="{B7BB86EA-D21F-A2A3-CFF3-99D37EAC3E2F}"/>
          </ac:spMkLst>
        </pc:spChg>
        <pc:spChg chg="add mod">
          <ac:chgData name="Isabella Fernando" userId="5a6a9c8f-cf4a-47ae-911b-d53915674c7d" providerId="ADAL" clId="{038D54A5-223E-48EE-9B81-FC033DFDB812}" dt="2025-02-21T19:15:11.801" v="4558" actId="14100"/>
          <ac:spMkLst>
            <pc:docMk/>
            <pc:sldMk cId="3185553460" sldId="1487"/>
            <ac:spMk id="12" creationId="{319C4678-6039-2CE7-FE2E-E7A1C5DF7146}"/>
          </ac:spMkLst>
        </pc:spChg>
        <pc:spChg chg="add mod">
          <ac:chgData name="Isabella Fernando" userId="5a6a9c8f-cf4a-47ae-911b-d53915674c7d" providerId="ADAL" clId="{038D54A5-223E-48EE-9B81-FC033DFDB812}" dt="2025-02-21T19:14:13.120" v="4552" actId="1076"/>
          <ac:spMkLst>
            <pc:docMk/>
            <pc:sldMk cId="3185553460" sldId="1487"/>
            <ac:spMk id="13" creationId="{DDB6343F-0822-1E2A-7B7A-6CEBA2391958}"/>
          </ac:spMkLst>
        </pc:spChg>
        <pc:spChg chg="add mod ord">
          <ac:chgData name="Isabella Fernando" userId="5a6a9c8f-cf4a-47ae-911b-d53915674c7d" providerId="ADAL" clId="{038D54A5-223E-48EE-9B81-FC033DFDB812}" dt="2025-02-21T11:05:54.988" v="1712" actId="14100"/>
          <ac:spMkLst>
            <pc:docMk/>
            <pc:sldMk cId="3185553460" sldId="1487"/>
            <ac:spMk id="14" creationId="{C6FE866C-56F8-8E72-A3E0-3F601A920A86}"/>
          </ac:spMkLst>
        </pc:spChg>
        <pc:spChg chg="add mod">
          <ac:chgData name="Isabella Fernando" userId="5a6a9c8f-cf4a-47ae-911b-d53915674c7d" providerId="ADAL" clId="{038D54A5-223E-48EE-9B81-FC033DFDB812}" dt="2025-02-21T11:11:33.336" v="1742" actId="1076"/>
          <ac:spMkLst>
            <pc:docMk/>
            <pc:sldMk cId="3185553460" sldId="1487"/>
            <ac:spMk id="19" creationId="{92697731-5DA4-270A-51AE-A6041AF23B6D}"/>
          </ac:spMkLst>
        </pc:spChg>
        <pc:spChg chg="add mod">
          <ac:chgData name="Isabella Fernando" userId="5a6a9c8f-cf4a-47ae-911b-d53915674c7d" providerId="ADAL" clId="{038D54A5-223E-48EE-9B81-FC033DFDB812}" dt="2025-02-21T12:23:06.394" v="2257" actId="1076"/>
          <ac:spMkLst>
            <pc:docMk/>
            <pc:sldMk cId="3185553460" sldId="1487"/>
            <ac:spMk id="20" creationId="{7F0550D0-5C5D-8ABC-6113-EE5725A2012E}"/>
          </ac:spMkLst>
        </pc:spChg>
        <pc:spChg chg="add mod">
          <ac:chgData name="Isabella Fernando" userId="5a6a9c8f-cf4a-47ae-911b-d53915674c7d" providerId="ADAL" clId="{038D54A5-223E-48EE-9B81-FC033DFDB812}" dt="2025-02-21T11:11:28.941" v="1740" actId="14100"/>
          <ac:spMkLst>
            <pc:docMk/>
            <pc:sldMk cId="3185553460" sldId="1487"/>
            <ac:spMk id="21" creationId="{4EC9C0C4-9908-DFCB-FA6F-603F7779E078}"/>
          </ac:spMkLst>
        </pc:spChg>
        <pc:grpChg chg="mod">
          <ac:chgData name="Isabella Fernando" userId="5a6a9c8f-cf4a-47ae-911b-d53915674c7d" providerId="ADAL" clId="{038D54A5-223E-48EE-9B81-FC033DFDB812}" dt="2025-02-21T19:16:38.010" v="4565" actId="1076"/>
          <ac:grpSpMkLst>
            <pc:docMk/>
            <pc:sldMk cId="3185553460" sldId="1487"/>
            <ac:grpSpMk id="2" creationId="{19CE3E2F-384A-4A20-7E51-63E1CA2BBD2C}"/>
          </ac:grpSpMkLst>
        </pc:grpChg>
        <pc:picChg chg="add mod">
          <ac:chgData name="Isabella Fernando" userId="5a6a9c8f-cf4a-47ae-911b-d53915674c7d" providerId="ADAL" clId="{038D54A5-223E-48EE-9B81-FC033DFDB812}" dt="2025-02-21T19:15:27.502" v="4563" actId="1076"/>
          <ac:picMkLst>
            <pc:docMk/>
            <pc:sldMk cId="3185553460" sldId="1487"/>
            <ac:picMk id="3" creationId="{F883BB8E-2F6F-F5A2-25F7-8DBDEFDC4759}"/>
          </ac:picMkLst>
        </pc:picChg>
        <pc:picChg chg="add del mod">
          <ac:chgData name="Isabella Fernando" userId="5a6a9c8f-cf4a-47ae-911b-d53915674c7d" providerId="ADAL" clId="{038D54A5-223E-48EE-9B81-FC033DFDB812}" dt="2025-02-21T10:58:24.247" v="1646" actId="478"/>
          <ac:picMkLst>
            <pc:docMk/>
            <pc:sldMk cId="3185553460" sldId="1487"/>
            <ac:picMk id="6" creationId="{9CB9FAFA-873A-6234-6451-085858AC948B}"/>
          </ac:picMkLst>
        </pc:picChg>
        <pc:picChg chg="add mod ord">
          <ac:chgData name="Isabella Fernando" userId="5a6a9c8f-cf4a-47ae-911b-d53915674c7d" providerId="ADAL" clId="{038D54A5-223E-48EE-9B81-FC033DFDB812}" dt="2025-02-21T19:15:23.937" v="4562" actId="1076"/>
          <ac:picMkLst>
            <pc:docMk/>
            <pc:sldMk cId="3185553460" sldId="1487"/>
            <ac:picMk id="9" creationId="{A3D56EA9-AF09-7CFB-FC8F-ACC2C9FD87DD}"/>
          </ac:picMkLst>
        </pc:picChg>
        <pc:picChg chg="add mod">
          <ac:chgData name="Isabella Fernando" userId="5a6a9c8f-cf4a-47ae-911b-d53915674c7d" providerId="ADAL" clId="{038D54A5-223E-48EE-9B81-FC033DFDB812}" dt="2025-02-21T11:05:32.397" v="1708" actId="208"/>
          <ac:picMkLst>
            <pc:docMk/>
            <pc:sldMk cId="3185553460" sldId="1487"/>
            <ac:picMk id="16" creationId="{9B7B657D-4624-C4BC-80F2-3739CF192400}"/>
          </ac:picMkLst>
        </pc:picChg>
        <pc:picChg chg="add mod ord">
          <ac:chgData name="Isabella Fernando" userId="5a6a9c8f-cf4a-47ae-911b-d53915674c7d" providerId="ADAL" clId="{038D54A5-223E-48EE-9B81-FC033DFDB812}" dt="2025-02-21T11:06:15.927" v="1713" actId="1076"/>
          <ac:picMkLst>
            <pc:docMk/>
            <pc:sldMk cId="3185553460" sldId="1487"/>
            <ac:picMk id="18" creationId="{CCCF0E6B-C506-4BE0-552E-7D77DDFD40E0}"/>
          </ac:picMkLst>
        </pc:picChg>
      </pc:sldChg>
      <pc:sldChg chg="addSp delSp modSp mod ord">
        <pc:chgData name="Isabella Fernando" userId="5a6a9c8f-cf4a-47ae-911b-d53915674c7d" providerId="ADAL" clId="{038D54A5-223E-48EE-9B81-FC033DFDB812}" dt="2025-02-21T10:42:27.074" v="1503" actId="21"/>
        <pc:sldMkLst>
          <pc:docMk/>
          <pc:sldMk cId="2516047536" sldId="1488"/>
        </pc:sldMkLst>
        <pc:spChg chg="add mod">
          <ac:chgData name="Isabella Fernando" userId="5a6a9c8f-cf4a-47ae-911b-d53915674c7d" providerId="ADAL" clId="{038D54A5-223E-48EE-9B81-FC033DFDB812}" dt="2025-02-21T10:41:07.396" v="1475"/>
          <ac:spMkLst>
            <pc:docMk/>
            <pc:sldMk cId="2516047536" sldId="1488"/>
            <ac:spMk id="4" creationId="{9079E749-99C5-509D-8E0B-7994A4984245}"/>
          </ac:spMkLst>
        </pc:spChg>
        <pc:spChg chg="del mod">
          <ac:chgData name="Isabella Fernando" userId="5a6a9c8f-cf4a-47ae-911b-d53915674c7d" providerId="ADAL" clId="{038D54A5-223E-48EE-9B81-FC033DFDB812}" dt="2025-02-21T10:42:21.217" v="1501"/>
          <ac:spMkLst>
            <pc:docMk/>
            <pc:sldMk cId="2516047536" sldId="1488"/>
            <ac:spMk id="5" creationId="{8A573AE9-A9E9-B9C8-09D2-DABAF813B730}"/>
          </ac:spMkLst>
        </pc:spChg>
        <pc:spChg chg="add del mod">
          <ac:chgData name="Isabella Fernando" userId="5a6a9c8f-cf4a-47ae-911b-d53915674c7d" providerId="ADAL" clId="{038D54A5-223E-48EE-9B81-FC033DFDB812}" dt="2025-02-21T10:42:27.074" v="1503" actId="21"/>
          <ac:spMkLst>
            <pc:docMk/>
            <pc:sldMk cId="2516047536" sldId="1488"/>
            <ac:spMk id="6" creationId="{654F995E-3169-185B-CCC9-EF5EC266261E}"/>
          </ac:spMkLst>
        </pc:spChg>
      </pc:sldChg>
      <pc:sldChg chg="addSp delSp modSp mod">
        <pc:chgData name="Isabella Fernando" userId="5a6a9c8f-cf4a-47ae-911b-d53915674c7d" providerId="ADAL" clId="{038D54A5-223E-48EE-9B81-FC033DFDB812}" dt="2025-02-21T10:43:12.447" v="1541" actId="20577"/>
        <pc:sldMkLst>
          <pc:docMk/>
          <pc:sldMk cId="2657050934" sldId="1490"/>
        </pc:sldMkLst>
        <pc:spChg chg="add mod">
          <ac:chgData name="Isabella Fernando" userId="5a6a9c8f-cf4a-47ae-911b-d53915674c7d" providerId="ADAL" clId="{038D54A5-223E-48EE-9B81-FC033DFDB812}" dt="2025-02-21T10:41:12.092" v="1479"/>
          <ac:spMkLst>
            <pc:docMk/>
            <pc:sldMk cId="2657050934" sldId="1490"/>
            <ac:spMk id="4" creationId="{29BA0EDA-F5A5-D9DB-B6FA-41EF3486410B}"/>
          </ac:spMkLst>
        </pc:spChg>
        <pc:spChg chg="del">
          <ac:chgData name="Isabella Fernando" userId="5a6a9c8f-cf4a-47ae-911b-d53915674c7d" providerId="ADAL" clId="{038D54A5-223E-48EE-9B81-FC033DFDB812}" dt="2025-02-21T10:43:05.817" v="1525" actId="478"/>
          <ac:spMkLst>
            <pc:docMk/>
            <pc:sldMk cId="2657050934" sldId="1490"/>
            <ac:spMk id="5" creationId="{557DE185-B602-EADF-C68F-56C142005D54}"/>
          </ac:spMkLst>
        </pc:spChg>
        <pc:spChg chg="add mod">
          <ac:chgData name="Isabella Fernando" userId="5a6a9c8f-cf4a-47ae-911b-d53915674c7d" providerId="ADAL" clId="{038D54A5-223E-48EE-9B81-FC033DFDB812}" dt="2025-02-21T10:43:12.447" v="1541" actId="20577"/>
          <ac:spMkLst>
            <pc:docMk/>
            <pc:sldMk cId="2657050934" sldId="1490"/>
            <ac:spMk id="6" creationId="{9AADB819-7ABF-BEA9-C631-97894C1365E4}"/>
          </ac:spMkLst>
        </pc:spChg>
      </pc:sldChg>
      <pc:sldChg chg="addSp delSp modSp mod ord">
        <pc:chgData name="Isabella Fernando" userId="5a6a9c8f-cf4a-47ae-911b-d53915674c7d" providerId="ADAL" clId="{038D54A5-223E-48EE-9B81-FC033DFDB812}" dt="2025-02-21T19:07:15.247" v="4504"/>
        <pc:sldMkLst>
          <pc:docMk/>
          <pc:sldMk cId="562124060" sldId="1491"/>
        </pc:sldMkLst>
        <pc:spChg chg="add mod">
          <ac:chgData name="Isabella Fernando" userId="5a6a9c8f-cf4a-47ae-911b-d53915674c7d" providerId="ADAL" clId="{038D54A5-223E-48EE-9B81-FC033DFDB812}" dt="2025-02-21T10:41:13.100" v="1480"/>
          <ac:spMkLst>
            <pc:docMk/>
            <pc:sldMk cId="562124060" sldId="1491"/>
            <ac:spMk id="4" creationId="{6C1D7C25-60FE-F586-6E31-8CCECFA51AC8}"/>
          </ac:spMkLst>
        </pc:spChg>
        <pc:spChg chg="del">
          <ac:chgData name="Isabella Fernando" userId="5a6a9c8f-cf4a-47ae-911b-d53915674c7d" providerId="ADAL" clId="{038D54A5-223E-48EE-9B81-FC033DFDB812}" dt="2025-02-21T10:43:15.530" v="1542" actId="478"/>
          <ac:spMkLst>
            <pc:docMk/>
            <pc:sldMk cId="562124060" sldId="1491"/>
            <ac:spMk id="5" creationId="{DA769910-0348-A838-196D-CBCE099B29B9}"/>
          </ac:spMkLst>
        </pc:spChg>
        <pc:spChg chg="add mod">
          <ac:chgData name="Isabella Fernando" userId="5a6a9c8f-cf4a-47ae-911b-d53915674c7d" providerId="ADAL" clId="{038D54A5-223E-48EE-9B81-FC033DFDB812}" dt="2025-02-21T10:43:19.255" v="1557" actId="20577"/>
          <ac:spMkLst>
            <pc:docMk/>
            <pc:sldMk cId="562124060" sldId="1491"/>
            <ac:spMk id="6" creationId="{7D29D676-B0F5-E4DC-98AC-F4CD4BF456D9}"/>
          </ac:spMkLst>
        </pc:spChg>
      </pc:sldChg>
      <pc:sldChg chg="addSp modSp add mod">
        <pc:chgData name="Isabella Fernando" userId="5a6a9c8f-cf4a-47ae-911b-d53915674c7d" providerId="ADAL" clId="{038D54A5-223E-48EE-9B81-FC033DFDB812}" dt="2025-02-21T07:14:34.884" v="241" actId="20577"/>
        <pc:sldMkLst>
          <pc:docMk/>
          <pc:sldMk cId="4274843481" sldId="1497"/>
        </pc:sldMkLst>
        <pc:spChg chg="add mod">
          <ac:chgData name="Isabella Fernando" userId="5a6a9c8f-cf4a-47ae-911b-d53915674c7d" providerId="ADAL" clId="{038D54A5-223E-48EE-9B81-FC033DFDB812}" dt="2025-02-21T07:14:34.884" v="241" actId="20577"/>
          <ac:spMkLst>
            <pc:docMk/>
            <pc:sldMk cId="4274843481" sldId="1497"/>
            <ac:spMk id="2" creationId="{777EA2D5-A7C3-CF5F-C031-D985F8E8041B}"/>
          </ac:spMkLst>
        </pc:spChg>
        <pc:spChg chg="mod">
          <ac:chgData name="Isabella Fernando" userId="5a6a9c8f-cf4a-47ae-911b-d53915674c7d" providerId="ADAL" clId="{038D54A5-223E-48EE-9B81-FC033DFDB812}" dt="2025-02-21T07:14:08.604" v="172" actId="20577"/>
          <ac:spMkLst>
            <pc:docMk/>
            <pc:sldMk cId="4274843481" sldId="1497"/>
            <ac:spMk id="5" creationId="{4F0DB524-FDA9-004C-5A9C-EFFD6E75D00F}"/>
          </ac:spMkLst>
        </pc:spChg>
      </pc:sldChg>
      <pc:sldChg chg="addSp delSp modSp add del mod ord">
        <pc:chgData name="Isabella Fernando" userId="5a6a9c8f-cf4a-47ae-911b-d53915674c7d" providerId="ADAL" clId="{038D54A5-223E-48EE-9B81-FC033DFDB812}" dt="2025-02-21T08:52:39.633" v="1426" actId="47"/>
        <pc:sldMkLst>
          <pc:docMk/>
          <pc:sldMk cId="3553845737" sldId="1498"/>
        </pc:sldMkLst>
        <pc:spChg chg="add del mod">
          <ac:chgData name="Isabella Fernando" userId="5a6a9c8f-cf4a-47ae-911b-d53915674c7d" providerId="ADAL" clId="{038D54A5-223E-48EE-9B81-FC033DFDB812}" dt="2025-02-21T07:40:31.681" v="306" actId="478"/>
          <ac:spMkLst>
            <pc:docMk/>
            <pc:sldMk cId="3553845737" sldId="1498"/>
            <ac:spMk id="12" creationId="{F15E775B-40FA-AFC0-05D4-FDE0BBCFBCFD}"/>
          </ac:spMkLst>
        </pc:spChg>
        <pc:spChg chg="add del mod">
          <ac:chgData name="Isabella Fernando" userId="5a6a9c8f-cf4a-47ae-911b-d53915674c7d" providerId="ADAL" clId="{038D54A5-223E-48EE-9B81-FC033DFDB812}" dt="2025-02-21T07:40:59.979" v="314" actId="11529"/>
          <ac:spMkLst>
            <pc:docMk/>
            <pc:sldMk cId="3553845737" sldId="1498"/>
            <ac:spMk id="13" creationId="{C1783C9E-B6C7-CF55-FC62-17F235F48430}"/>
          </ac:spMkLst>
        </pc:spChg>
        <pc:spChg chg="add mod">
          <ac:chgData name="Isabella Fernando" userId="5a6a9c8f-cf4a-47ae-911b-d53915674c7d" providerId="ADAL" clId="{038D54A5-223E-48EE-9B81-FC033DFDB812}" dt="2025-02-21T07:45:58.683" v="368" actId="14100"/>
          <ac:spMkLst>
            <pc:docMk/>
            <pc:sldMk cId="3553845737" sldId="1498"/>
            <ac:spMk id="14" creationId="{FA64EB27-E153-D6DC-EDD0-381CE0BBDB4E}"/>
          </ac:spMkLst>
        </pc:spChg>
        <pc:spChg chg="del">
          <ac:chgData name="Isabella Fernando" userId="5a6a9c8f-cf4a-47ae-911b-d53915674c7d" providerId="ADAL" clId="{038D54A5-223E-48EE-9B81-FC033DFDB812}" dt="2025-02-21T07:32:26.217" v="275" actId="478"/>
          <ac:spMkLst>
            <pc:docMk/>
            <pc:sldMk cId="3553845737" sldId="1498"/>
            <ac:spMk id="15" creationId="{063A8AEA-2FDB-7B0A-5941-F3037F9322BD}"/>
          </ac:spMkLst>
        </pc:spChg>
        <pc:spChg chg="add mod">
          <ac:chgData name="Isabella Fernando" userId="5a6a9c8f-cf4a-47ae-911b-d53915674c7d" providerId="ADAL" clId="{038D54A5-223E-48EE-9B81-FC033DFDB812}" dt="2025-02-21T07:43:42.779" v="335" actId="1076"/>
          <ac:spMkLst>
            <pc:docMk/>
            <pc:sldMk cId="3553845737" sldId="1498"/>
            <ac:spMk id="16" creationId="{327B5A2B-0F1C-F26E-8A58-32841C5CCABF}"/>
          </ac:spMkLst>
        </pc:spChg>
        <pc:spChg chg="del">
          <ac:chgData name="Isabella Fernando" userId="5a6a9c8f-cf4a-47ae-911b-d53915674c7d" providerId="ADAL" clId="{038D54A5-223E-48EE-9B81-FC033DFDB812}" dt="2025-02-21T07:32:26.217" v="275" actId="478"/>
          <ac:spMkLst>
            <pc:docMk/>
            <pc:sldMk cId="3553845737" sldId="1498"/>
            <ac:spMk id="17" creationId="{C857405E-9470-83D2-938F-6C69427D3D24}"/>
          </ac:spMkLst>
        </pc:spChg>
        <pc:spChg chg="add mod">
          <ac:chgData name="Isabella Fernando" userId="5a6a9c8f-cf4a-47ae-911b-d53915674c7d" providerId="ADAL" clId="{038D54A5-223E-48EE-9B81-FC033DFDB812}" dt="2025-02-21T07:46:29.209" v="374" actId="1076"/>
          <ac:spMkLst>
            <pc:docMk/>
            <pc:sldMk cId="3553845737" sldId="1498"/>
            <ac:spMk id="18" creationId="{37FC0BAD-F3D7-61AF-9D2C-65087F6137A7}"/>
          </ac:spMkLst>
        </pc:spChg>
        <pc:spChg chg="add del mod">
          <ac:chgData name="Isabella Fernando" userId="5a6a9c8f-cf4a-47ae-911b-d53915674c7d" providerId="ADAL" clId="{038D54A5-223E-48EE-9B81-FC033DFDB812}" dt="2025-02-21T07:43:56.460" v="341" actId="478"/>
          <ac:spMkLst>
            <pc:docMk/>
            <pc:sldMk cId="3553845737" sldId="1498"/>
            <ac:spMk id="19" creationId="{E8D01513-3205-BF73-BAEF-1FD6EA81D64E}"/>
          </ac:spMkLst>
        </pc:spChg>
        <pc:spChg chg="add mod">
          <ac:chgData name="Isabella Fernando" userId="5a6a9c8f-cf4a-47ae-911b-d53915674c7d" providerId="ADAL" clId="{038D54A5-223E-48EE-9B81-FC033DFDB812}" dt="2025-02-21T07:44:39.188" v="349" actId="1076"/>
          <ac:spMkLst>
            <pc:docMk/>
            <pc:sldMk cId="3553845737" sldId="1498"/>
            <ac:spMk id="20" creationId="{D7891478-0B78-12E7-8143-5858537A308F}"/>
          </ac:spMkLst>
        </pc:spChg>
        <pc:spChg chg="del">
          <ac:chgData name="Isabella Fernando" userId="5a6a9c8f-cf4a-47ae-911b-d53915674c7d" providerId="ADAL" clId="{038D54A5-223E-48EE-9B81-FC033DFDB812}" dt="2025-02-21T07:32:26.217" v="275" actId="478"/>
          <ac:spMkLst>
            <pc:docMk/>
            <pc:sldMk cId="3553845737" sldId="1498"/>
            <ac:spMk id="22" creationId="{A13EF251-A104-E02B-962C-F771A2E881A3}"/>
          </ac:spMkLst>
        </pc:spChg>
        <pc:spChg chg="del">
          <ac:chgData name="Isabella Fernando" userId="5a6a9c8f-cf4a-47ae-911b-d53915674c7d" providerId="ADAL" clId="{038D54A5-223E-48EE-9B81-FC033DFDB812}" dt="2025-02-21T07:32:26.217" v="275" actId="478"/>
          <ac:spMkLst>
            <pc:docMk/>
            <pc:sldMk cId="3553845737" sldId="1498"/>
            <ac:spMk id="23" creationId="{F088DA63-A8BA-B1CF-ECF7-D3BDEABC3347}"/>
          </ac:spMkLst>
        </pc:spChg>
        <pc:spChg chg="del">
          <ac:chgData name="Isabella Fernando" userId="5a6a9c8f-cf4a-47ae-911b-d53915674c7d" providerId="ADAL" clId="{038D54A5-223E-48EE-9B81-FC033DFDB812}" dt="2025-02-21T07:32:26.217" v="275" actId="478"/>
          <ac:spMkLst>
            <pc:docMk/>
            <pc:sldMk cId="3553845737" sldId="1498"/>
            <ac:spMk id="24" creationId="{AFDAC9A1-F6D2-9139-EF30-C223FC2AD356}"/>
          </ac:spMkLst>
        </pc:spChg>
        <pc:spChg chg="del">
          <ac:chgData name="Isabella Fernando" userId="5a6a9c8f-cf4a-47ae-911b-d53915674c7d" providerId="ADAL" clId="{038D54A5-223E-48EE-9B81-FC033DFDB812}" dt="2025-02-21T07:32:26.217" v="275" actId="478"/>
          <ac:spMkLst>
            <pc:docMk/>
            <pc:sldMk cId="3553845737" sldId="1498"/>
            <ac:spMk id="25" creationId="{EA53FD76-C4B0-3E62-E35D-8633C6BB2DF9}"/>
          </ac:spMkLst>
        </pc:spChg>
        <pc:spChg chg="del">
          <ac:chgData name="Isabella Fernando" userId="5a6a9c8f-cf4a-47ae-911b-d53915674c7d" providerId="ADAL" clId="{038D54A5-223E-48EE-9B81-FC033DFDB812}" dt="2025-02-21T07:32:26.217" v="275" actId="478"/>
          <ac:spMkLst>
            <pc:docMk/>
            <pc:sldMk cId="3553845737" sldId="1498"/>
            <ac:spMk id="26" creationId="{B5CB7B9D-5F5B-AE02-2413-CE9DC5B5ED9F}"/>
          </ac:spMkLst>
        </pc:spChg>
        <pc:spChg chg="del">
          <ac:chgData name="Isabella Fernando" userId="5a6a9c8f-cf4a-47ae-911b-d53915674c7d" providerId="ADAL" clId="{038D54A5-223E-48EE-9B81-FC033DFDB812}" dt="2025-02-21T07:32:26.217" v="275" actId="478"/>
          <ac:spMkLst>
            <pc:docMk/>
            <pc:sldMk cId="3553845737" sldId="1498"/>
            <ac:spMk id="27" creationId="{80A64121-6E41-CF07-123B-DAEF83BE7BDD}"/>
          </ac:spMkLst>
        </pc:spChg>
        <pc:spChg chg="del">
          <ac:chgData name="Isabella Fernando" userId="5a6a9c8f-cf4a-47ae-911b-d53915674c7d" providerId="ADAL" clId="{038D54A5-223E-48EE-9B81-FC033DFDB812}" dt="2025-02-21T07:32:26.217" v="275" actId="478"/>
          <ac:spMkLst>
            <pc:docMk/>
            <pc:sldMk cId="3553845737" sldId="1498"/>
            <ac:spMk id="29" creationId="{55700F22-5BAF-3FAE-8EF0-A97D61A5A034}"/>
          </ac:spMkLst>
        </pc:spChg>
        <pc:spChg chg="del">
          <ac:chgData name="Isabella Fernando" userId="5a6a9c8f-cf4a-47ae-911b-d53915674c7d" providerId="ADAL" clId="{038D54A5-223E-48EE-9B81-FC033DFDB812}" dt="2025-02-21T07:32:26.217" v="275" actId="478"/>
          <ac:spMkLst>
            <pc:docMk/>
            <pc:sldMk cId="3553845737" sldId="1498"/>
            <ac:spMk id="30" creationId="{CA8C7C8B-F923-AAC2-C98C-237A7121D259}"/>
          </ac:spMkLst>
        </pc:spChg>
        <pc:spChg chg="add del mod">
          <ac:chgData name="Isabella Fernando" userId="5a6a9c8f-cf4a-47ae-911b-d53915674c7d" providerId="ADAL" clId="{038D54A5-223E-48EE-9B81-FC033DFDB812}" dt="2025-02-21T07:44:52.470" v="356" actId="478"/>
          <ac:spMkLst>
            <pc:docMk/>
            <pc:sldMk cId="3553845737" sldId="1498"/>
            <ac:spMk id="31" creationId="{18DCE8EF-693B-3138-C8A1-A1D0C9266341}"/>
          </ac:spMkLst>
        </pc:spChg>
        <pc:spChg chg="add mod">
          <ac:chgData name="Isabella Fernando" userId="5a6a9c8f-cf4a-47ae-911b-d53915674c7d" providerId="ADAL" clId="{038D54A5-223E-48EE-9B81-FC033DFDB812}" dt="2025-02-21T07:45:54.524" v="366" actId="1076"/>
          <ac:spMkLst>
            <pc:docMk/>
            <pc:sldMk cId="3553845737" sldId="1498"/>
            <ac:spMk id="32" creationId="{C9C4038A-3813-1DF0-752D-92C82F2ECC8A}"/>
          </ac:spMkLst>
        </pc:spChg>
        <pc:spChg chg="add del mod">
          <ac:chgData name="Isabella Fernando" userId="5a6a9c8f-cf4a-47ae-911b-d53915674c7d" providerId="ADAL" clId="{038D54A5-223E-48EE-9B81-FC033DFDB812}" dt="2025-02-21T08:00:43.795" v="605"/>
          <ac:spMkLst>
            <pc:docMk/>
            <pc:sldMk cId="3553845737" sldId="1498"/>
            <ac:spMk id="33" creationId="{82EE5E53-98ED-1D4E-0AF9-B594F0F27A42}"/>
          </ac:spMkLst>
        </pc:spChg>
        <pc:spChg chg="add del mod">
          <ac:chgData name="Isabella Fernando" userId="5a6a9c8f-cf4a-47ae-911b-d53915674c7d" providerId="ADAL" clId="{038D54A5-223E-48EE-9B81-FC033DFDB812}" dt="2025-02-21T08:00:43.795" v="605"/>
          <ac:spMkLst>
            <pc:docMk/>
            <pc:sldMk cId="3553845737" sldId="1498"/>
            <ac:spMk id="34" creationId="{2E80D17A-8737-B530-715A-8ADC57AD8747}"/>
          </ac:spMkLst>
        </pc:spChg>
        <pc:spChg chg="mod">
          <ac:chgData name="Isabella Fernando" userId="5a6a9c8f-cf4a-47ae-911b-d53915674c7d" providerId="ADAL" clId="{038D54A5-223E-48EE-9B81-FC033DFDB812}" dt="2025-02-21T08:01:09.554" v="606" actId="207"/>
          <ac:spMkLst>
            <pc:docMk/>
            <pc:sldMk cId="3553845737" sldId="1498"/>
            <ac:spMk id="35" creationId="{2346366B-8FE9-E1D7-AB27-5933BC71B812}"/>
          </ac:spMkLst>
        </pc:spChg>
        <pc:spChg chg="mod">
          <ac:chgData name="Isabella Fernando" userId="5a6a9c8f-cf4a-47ae-911b-d53915674c7d" providerId="ADAL" clId="{038D54A5-223E-48EE-9B81-FC033DFDB812}" dt="2025-02-21T08:01:39.662" v="611" actId="1076"/>
          <ac:spMkLst>
            <pc:docMk/>
            <pc:sldMk cId="3553845737" sldId="1498"/>
            <ac:spMk id="38" creationId="{5BF3752B-0CB1-FC7C-59CF-74FC0E0573E0}"/>
          </ac:spMkLst>
        </pc:spChg>
        <pc:spChg chg="mod">
          <ac:chgData name="Isabella Fernando" userId="5a6a9c8f-cf4a-47ae-911b-d53915674c7d" providerId="ADAL" clId="{038D54A5-223E-48EE-9B81-FC033DFDB812}" dt="2025-02-21T08:01:09.554" v="606" actId="207"/>
          <ac:spMkLst>
            <pc:docMk/>
            <pc:sldMk cId="3553845737" sldId="1498"/>
            <ac:spMk id="40" creationId="{FA99534D-DD65-5285-DE7D-8E001A82DCDC}"/>
          </ac:spMkLst>
        </pc:spChg>
        <pc:spChg chg="mod">
          <ac:chgData name="Isabella Fernando" userId="5a6a9c8f-cf4a-47ae-911b-d53915674c7d" providerId="ADAL" clId="{038D54A5-223E-48EE-9B81-FC033DFDB812}" dt="2025-02-21T08:00:43.795" v="605"/>
          <ac:spMkLst>
            <pc:docMk/>
            <pc:sldMk cId="3553845737" sldId="1498"/>
            <ac:spMk id="41" creationId="{8F53D1CA-ABC9-5A5B-58B9-BEEEC0E00F9A}"/>
          </ac:spMkLst>
        </pc:spChg>
        <pc:spChg chg="mod">
          <ac:chgData name="Isabella Fernando" userId="5a6a9c8f-cf4a-47ae-911b-d53915674c7d" providerId="ADAL" clId="{038D54A5-223E-48EE-9B81-FC033DFDB812}" dt="2025-02-21T08:01:09.554" v="606" actId="207"/>
          <ac:spMkLst>
            <pc:docMk/>
            <pc:sldMk cId="3553845737" sldId="1498"/>
            <ac:spMk id="42" creationId="{2BA128EC-FD8E-F466-DBB0-FBBCFFF81F4F}"/>
          </ac:spMkLst>
        </pc:spChg>
        <pc:spChg chg="mod">
          <ac:chgData name="Isabella Fernando" userId="5a6a9c8f-cf4a-47ae-911b-d53915674c7d" providerId="ADAL" clId="{038D54A5-223E-48EE-9B81-FC033DFDB812}" dt="2025-02-21T08:01:09.554" v="606" actId="207"/>
          <ac:spMkLst>
            <pc:docMk/>
            <pc:sldMk cId="3553845737" sldId="1498"/>
            <ac:spMk id="43" creationId="{83A17F7B-318A-9883-C0C6-73161AAF6D1F}"/>
          </ac:spMkLst>
        </pc:spChg>
        <pc:spChg chg="mod">
          <ac:chgData name="Isabella Fernando" userId="5a6a9c8f-cf4a-47ae-911b-d53915674c7d" providerId="ADAL" clId="{038D54A5-223E-48EE-9B81-FC033DFDB812}" dt="2025-02-21T08:01:09.554" v="606" actId="207"/>
          <ac:spMkLst>
            <pc:docMk/>
            <pc:sldMk cId="3553845737" sldId="1498"/>
            <ac:spMk id="44" creationId="{50052C7A-75CA-D8A6-BBBF-9152219558B1}"/>
          </ac:spMkLst>
        </pc:spChg>
        <pc:spChg chg="mod">
          <ac:chgData name="Isabella Fernando" userId="5a6a9c8f-cf4a-47ae-911b-d53915674c7d" providerId="ADAL" clId="{038D54A5-223E-48EE-9B81-FC033DFDB812}" dt="2025-02-21T08:01:09.554" v="606" actId="207"/>
          <ac:spMkLst>
            <pc:docMk/>
            <pc:sldMk cId="3553845737" sldId="1498"/>
            <ac:spMk id="45" creationId="{7D0E8790-36B3-A285-C674-07ED14F5C591}"/>
          </ac:spMkLst>
        </pc:spChg>
        <pc:spChg chg="mod">
          <ac:chgData name="Isabella Fernando" userId="5a6a9c8f-cf4a-47ae-911b-d53915674c7d" providerId="ADAL" clId="{038D54A5-223E-48EE-9B81-FC033DFDB812}" dt="2025-02-21T08:00:43.795" v="605"/>
          <ac:spMkLst>
            <pc:docMk/>
            <pc:sldMk cId="3553845737" sldId="1498"/>
            <ac:spMk id="46" creationId="{39A410C5-B076-90F1-D84E-42216904F407}"/>
          </ac:spMkLst>
        </pc:spChg>
        <pc:spChg chg="del mod">
          <ac:chgData name="Isabella Fernando" userId="5a6a9c8f-cf4a-47ae-911b-d53915674c7d" providerId="ADAL" clId="{038D54A5-223E-48EE-9B81-FC033DFDB812}" dt="2025-02-21T08:01:22.457" v="609" actId="478"/>
          <ac:spMkLst>
            <pc:docMk/>
            <pc:sldMk cId="3553845737" sldId="1498"/>
            <ac:spMk id="47" creationId="{0C658BFA-CB74-527F-1B9D-AB80A7186709}"/>
          </ac:spMkLst>
        </pc:spChg>
        <pc:spChg chg="mod">
          <ac:chgData name="Isabella Fernando" userId="5a6a9c8f-cf4a-47ae-911b-d53915674c7d" providerId="ADAL" clId="{038D54A5-223E-48EE-9B81-FC033DFDB812}" dt="2025-02-21T08:01:09.554" v="606" actId="207"/>
          <ac:spMkLst>
            <pc:docMk/>
            <pc:sldMk cId="3553845737" sldId="1498"/>
            <ac:spMk id="48" creationId="{516E1443-6493-2584-EB36-DCBDDE424988}"/>
          </ac:spMkLst>
        </pc:spChg>
        <pc:spChg chg="del mod">
          <ac:chgData name="Isabella Fernando" userId="5a6a9c8f-cf4a-47ae-911b-d53915674c7d" providerId="ADAL" clId="{038D54A5-223E-48EE-9B81-FC033DFDB812}" dt="2025-02-21T08:01:20.819" v="608" actId="478"/>
          <ac:spMkLst>
            <pc:docMk/>
            <pc:sldMk cId="3553845737" sldId="1498"/>
            <ac:spMk id="50" creationId="{50C42A5B-09D0-521D-B2EC-262AD1D61E18}"/>
          </ac:spMkLst>
        </pc:spChg>
        <pc:spChg chg="del mod">
          <ac:chgData name="Isabella Fernando" userId="5a6a9c8f-cf4a-47ae-911b-d53915674c7d" providerId="ADAL" clId="{038D54A5-223E-48EE-9B81-FC033DFDB812}" dt="2025-02-21T08:01:13.627" v="607" actId="478"/>
          <ac:spMkLst>
            <pc:docMk/>
            <pc:sldMk cId="3553845737" sldId="1498"/>
            <ac:spMk id="51" creationId="{9EBCC8C6-9454-3529-A87B-C530C5CEF48E}"/>
          </ac:spMkLst>
        </pc:spChg>
        <pc:graphicFrameChg chg="add del mod modGraphic">
          <ac:chgData name="Isabella Fernando" userId="5a6a9c8f-cf4a-47ae-911b-d53915674c7d" providerId="ADAL" clId="{038D54A5-223E-48EE-9B81-FC033DFDB812}" dt="2025-02-21T07:34:23.328" v="279" actId="478"/>
          <ac:graphicFrameMkLst>
            <pc:docMk/>
            <pc:sldMk cId="3553845737" sldId="1498"/>
            <ac:graphicFrameMk id="7" creationId="{3395F5D3-5243-1A5F-54FA-F9EA85C4B600}"/>
          </ac:graphicFrameMkLst>
        </pc:graphicFrameChg>
        <pc:graphicFrameChg chg="add del mod modGraphic">
          <ac:chgData name="Isabella Fernando" userId="5a6a9c8f-cf4a-47ae-911b-d53915674c7d" providerId="ADAL" clId="{038D54A5-223E-48EE-9B81-FC033DFDB812}" dt="2025-02-21T07:37:20.172" v="286" actId="478"/>
          <ac:graphicFrameMkLst>
            <pc:docMk/>
            <pc:sldMk cId="3553845737" sldId="1498"/>
            <ac:graphicFrameMk id="11" creationId="{27FEF929-D921-D2BB-4F62-995EC6477BD3}"/>
          </ac:graphicFrameMkLst>
        </pc:graphicFrameChg>
      </pc:sldChg>
      <pc:sldChg chg="addSp delSp modSp add mod ord">
        <pc:chgData name="Isabella Fernando" userId="5a6a9c8f-cf4a-47ae-911b-d53915674c7d" providerId="ADAL" clId="{038D54A5-223E-48EE-9B81-FC033DFDB812}" dt="2025-02-21T18:24:09.532" v="3691"/>
        <pc:sldMkLst>
          <pc:docMk/>
          <pc:sldMk cId="3482911683" sldId="1503"/>
        </pc:sldMkLst>
        <pc:spChg chg="add mod">
          <ac:chgData name="Isabella Fernando" userId="5a6a9c8f-cf4a-47ae-911b-d53915674c7d" providerId="ADAL" clId="{038D54A5-223E-48EE-9B81-FC033DFDB812}" dt="2025-02-21T18:23:25.369" v="3683" actId="14100"/>
          <ac:spMkLst>
            <pc:docMk/>
            <pc:sldMk cId="3482911683" sldId="1503"/>
            <ac:spMk id="2" creationId="{8821C811-47A4-993D-C28F-65CC3ED7A4DE}"/>
          </ac:spMkLst>
        </pc:spChg>
        <pc:spChg chg="del mod">
          <ac:chgData name="Isabella Fernando" userId="5a6a9c8f-cf4a-47ae-911b-d53915674c7d" providerId="ADAL" clId="{038D54A5-223E-48EE-9B81-FC033DFDB812}" dt="2025-02-21T12:37:22.676" v="2333" actId="478"/>
          <ac:spMkLst>
            <pc:docMk/>
            <pc:sldMk cId="3482911683" sldId="1503"/>
            <ac:spMk id="3" creationId="{2EDF4E68-3F23-B621-3984-8B5B58DCEEE5}"/>
          </ac:spMkLst>
        </pc:spChg>
        <pc:spChg chg="add del mod">
          <ac:chgData name="Isabella Fernando" userId="5a6a9c8f-cf4a-47ae-911b-d53915674c7d" providerId="ADAL" clId="{038D54A5-223E-48EE-9B81-FC033DFDB812}" dt="2025-02-21T17:34:42.499" v="3037" actId="478"/>
          <ac:spMkLst>
            <pc:docMk/>
            <pc:sldMk cId="3482911683" sldId="1503"/>
            <ac:spMk id="3" creationId="{3DA863A9-4235-9B81-8C48-C65DF1A54FA4}"/>
          </ac:spMkLst>
        </pc:spChg>
        <pc:spChg chg="add mod">
          <ac:chgData name="Isabella Fernando" userId="5a6a9c8f-cf4a-47ae-911b-d53915674c7d" providerId="ADAL" clId="{038D54A5-223E-48EE-9B81-FC033DFDB812}" dt="2025-02-21T18:08:05.185" v="3328" actId="2711"/>
          <ac:spMkLst>
            <pc:docMk/>
            <pc:sldMk cId="3482911683" sldId="1503"/>
            <ac:spMk id="4" creationId="{4E1504D2-8406-234D-A687-F18A0ABC6A89}"/>
          </ac:spMkLst>
        </pc:spChg>
        <pc:spChg chg="add del mod">
          <ac:chgData name="Isabella Fernando" userId="5a6a9c8f-cf4a-47ae-911b-d53915674c7d" providerId="ADAL" clId="{038D54A5-223E-48EE-9B81-FC033DFDB812}" dt="2025-02-21T17:34:47.620" v="3041" actId="478"/>
          <ac:spMkLst>
            <pc:docMk/>
            <pc:sldMk cId="3482911683" sldId="1503"/>
            <ac:spMk id="5" creationId="{77484E63-FD2F-94D6-D654-A9B830D0174C}"/>
          </ac:spMkLst>
        </pc:spChg>
        <pc:spChg chg="del mod">
          <ac:chgData name="Isabella Fernando" userId="5a6a9c8f-cf4a-47ae-911b-d53915674c7d" providerId="ADAL" clId="{038D54A5-223E-48EE-9B81-FC033DFDB812}" dt="2025-02-21T10:42:54.861" v="1513" actId="478"/>
          <ac:spMkLst>
            <pc:docMk/>
            <pc:sldMk cId="3482911683" sldId="1503"/>
            <ac:spMk id="5" creationId="{946E8EB6-01FE-5EE1-231F-FAFA1208E673}"/>
          </ac:spMkLst>
        </pc:spChg>
        <pc:spChg chg="add mod">
          <ac:chgData name="Isabella Fernando" userId="5a6a9c8f-cf4a-47ae-911b-d53915674c7d" providerId="ADAL" clId="{038D54A5-223E-48EE-9B81-FC033DFDB812}" dt="2025-02-21T18:08:05.185" v="3328" actId="2711"/>
          <ac:spMkLst>
            <pc:docMk/>
            <pc:sldMk cId="3482911683" sldId="1503"/>
            <ac:spMk id="6" creationId="{D5F6DFFA-1D87-50A2-6DFC-A053D87D6583}"/>
          </ac:spMkLst>
        </pc:spChg>
        <pc:spChg chg="add">
          <ac:chgData name="Isabella Fernando" userId="5a6a9c8f-cf4a-47ae-911b-d53915674c7d" providerId="ADAL" clId="{038D54A5-223E-48EE-9B81-FC033DFDB812}" dt="2025-02-21T12:35:17.044" v="2318" actId="22"/>
          <ac:spMkLst>
            <pc:docMk/>
            <pc:sldMk cId="3482911683" sldId="1503"/>
            <ac:spMk id="8" creationId="{62110F53-04B4-A739-4F53-5453F778A1A1}"/>
          </ac:spMkLst>
        </pc:spChg>
        <pc:spChg chg="add mod">
          <ac:chgData name="Isabella Fernando" userId="5a6a9c8f-cf4a-47ae-911b-d53915674c7d" providerId="ADAL" clId="{038D54A5-223E-48EE-9B81-FC033DFDB812}" dt="2025-02-21T18:09:14.084" v="3334" actId="1582"/>
          <ac:spMkLst>
            <pc:docMk/>
            <pc:sldMk cId="3482911683" sldId="1503"/>
            <ac:spMk id="10" creationId="{CD41AFB4-D76E-6D61-BE54-5EF863A0E598}"/>
          </ac:spMkLst>
        </pc:spChg>
        <pc:spChg chg="del">
          <ac:chgData name="Isabella Fernando" userId="5a6a9c8f-cf4a-47ae-911b-d53915674c7d" providerId="ADAL" clId="{038D54A5-223E-48EE-9B81-FC033DFDB812}" dt="2025-02-21T13:11:31.070" v="2978" actId="478"/>
          <ac:spMkLst>
            <pc:docMk/>
            <pc:sldMk cId="3482911683" sldId="1503"/>
            <ac:spMk id="10" creationId="{D2F7E0B4-DA38-A5C2-E304-D32C8C3C2D1B}"/>
          </ac:spMkLst>
        </pc:spChg>
        <pc:spChg chg="add mod">
          <ac:chgData name="Isabella Fernando" userId="5a6a9c8f-cf4a-47ae-911b-d53915674c7d" providerId="ADAL" clId="{038D54A5-223E-48EE-9B81-FC033DFDB812}" dt="2025-02-21T12:39:33.120" v="2361" actId="1076"/>
          <ac:spMkLst>
            <pc:docMk/>
            <pc:sldMk cId="3482911683" sldId="1503"/>
            <ac:spMk id="12" creationId="{4C8DC99A-0E92-C182-29DE-CF17D95FC968}"/>
          </ac:spMkLst>
        </pc:spChg>
        <pc:spChg chg="add mod">
          <ac:chgData name="Isabella Fernando" userId="5a6a9c8f-cf4a-47ae-911b-d53915674c7d" providerId="ADAL" clId="{038D54A5-223E-48EE-9B81-FC033DFDB812}" dt="2025-02-21T17:32:21.402" v="3027" actId="14100"/>
          <ac:spMkLst>
            <pc:docMk/>
            <pc:sldMk cId="3482911683" sldId="1503"/>
            <ac:spMk id="13" creationId="{7AA39EFE-4B80-BD8D-E23A-783CE72E42CD}"/>
          </ac:spMkLst>
        </pc:spChg>
        <pc:spChg chg="add mod">
          <ac:chgData name="Isabella Fernando" userId="5a6a9c8f-cf4a-47ae-911b-d53915674c7d" providerId="ADAL" clId="{038D54A5-223E-48EE-9B81-FC033DFDB812}" dt="2025-02-21T12:39:33.120" v="2361" actId="1076"/>
          <ac:spMkLst>
            <pc:docMk/>
            <pc:sldMk cId="3482911683" sldId="1503"/>
            <ac:spMk id="15" creationId="{D7E25F7E-A9ED-0475-953E-17BED1591FEC}"/>
          </ac:spMkLst>
        </pc:spChg>
        <pc:spChg chg="add del mod">
          <ac:chgData name="Isabella Fernando" userId="5a6a9c8f-cf4a-47ae-911b-d53915674c7d" providerId="ADAL" clId="{038D54A5-223E-48EE-9B81-FC033DFDB812}" dt="2025-02-21T17:34:27.992" v="3033" actId="478"/>
          <ac:spMkLst>
            <pc:docMk/>
            <pc:sldMk cId="3482911683" sldId="1503"/>
            <ac:spMk id="16" creationId="{A4EBCB50-5193-1739-F2B5-D3703BFBE1FB}"/>
          </ac:spMkLst>
        </pc:spChg>
        <pc:spChg chg="add mod">
          <ac:chgData name="Isabella Fernando" userId="5a6a9c8f-cf4a-47ae-911b-d53915674c7d" providerId="ADAL" clId="{038D54A5-223E-48EE-9B81-FC033DFDB812}" dt="2025-02-21T12:39:11.279" v="2357"/>
          <ac:spMkLst>
            <pc:docMk/>
            <pc:sldMk cId="3482911683" sldId="1503"/>
            <ac:spMk id="18" creationId="{18C5DE2A-F69D-3318-8D9A-D8D21C6E1B09}"/>
          </ac:spMkLst>
        </pc:spChg>
        <pc:spChg chg="add del mod">
          <ac:chgData name="Isabella Fernando" userId="5a6a9c8f-cf4a-47ae-911b-d53915674c7d" providerId="ADAL" clId="{038D54A5-223E-48EE-9B81-FC033DFDB812}" dt="2025-02-21T18:06:55.548" v="3302" actId="478"/>
          <ac:spMkLst>
            <pc:docMk/>
            <pc:sldMk cId="3482911683" sldId="1503"/>
            <ac:spMk id="18" creationId="{CF09EA93-995C-52F3-736D-A8FDE6BD75E4}"/>
          </ac:spMkLst>
        </pc:spChg>
        <pc:spChg chg="add mod">
          <ac:chgData name="Isabella Fernando" userId="5a6a9c8f-cf4a-47ae-911b-d53915674c7d" providerId="ADAL" clId="{038D54A5-223E-48EE-9B81-FC033DFDB812}" dt="2025-02-21T12:39:11.279" v="2357"/>
          <ac:spMkLst>
            <pc:docMk/>
            <pc:sldMk cId="3482911683" sldId="1503"/>
            <ac:spMk id="19" creationId="{E35021BE-6BFA-8069-AF1D-A9B1304C0B5B}"/>
          </ac:spMkLst>
        </pc:spChg>
        <pc:spChg chg="add mod">
          <ac:chgData name="Isabella Fernando" userId="5a6a9c8f-cf4a-47ae-911b-d53915674c7d" providerId="ADAL" clId="{038D54A5-223E-48EE-9B81-FC033DFDB812}" dt="2025-02-21T18:14:37.026" v="3443" actId="20577"/>
          <ac:spMkLst>
            <pc:docMk/>
            <pc:sldMk cId="3482911683" sldId="1503"/>
            <ac:spMk id="20" creationId="{E919099A-CD22-1E20-79C4-6BDFA36C9CA5}"/>
          </ac:spMkLst>
        </pc:spChg>
        <pc:spChg chg="add mod">
          <ac:chgData name="Isabella Fernando" userId="5a6a9c8f-cf4a-47ae-911b-d53915674c7d" providerId="ADAL" clId="{038D54A5-223E-48EE-9B81-FC033DFDB812}" dt="2025-02-21T18:23:57.483" v="3689" actId="6549"/>
          <ac:spMkLst>
            <pc:docMk/>
            <pc:sldMk cId="3482911683" sldId="1503"/>
            <ac:spMk id="21" creationId="{47A99C8B-A08E-7F12-0189-B51875978F23}"/>
          </ac:spMkLst>
        </pc:spChg>
        <pc:spChg chg="add mod">
          <ac:chgData name="Isabella Fernando" userId="5a6a9c8f-cf4a-47ae-911b-d53915674c7d" providerId="ADAL" clId="{038D54A5-223E-48EE-9B81-FC033DFDB812}" dt="2025-02-21T12:39:11.279" v="2357"/>
          <ac:spMkLst>
            <pc:docMk/>
            <pc:sldMk cId="3482911683" sldId="1503"/>
            <ac:spMk id="21" creationId="{787CEE9B-F809-A60F-A3B3-034A2E618728}"/>
          </ac:spMkLst>
        </pc:spChg>
        <pc:spChg chg="add mod">
          <ac:chgData name="Isabella Fernando" userId="5a6a9c8f-cf4a-47ae-911b-d53915674c7d" providerId="ADAL" clId="{038D54A5-223E-48EE-9B81-FC033DFDB812}" dt="2025-02-21T12:39:11.279" v="2357"/>
          <ac:spMkLst>
            <pc:docMk/>
            <pc:sldMk cId="3482911683" sldId="1503"/>
            <ac:spMk id="22" creationId="{D0036C0F-0E58-F42E-9A5E-5E1ABF238556}"/>
          </ac:spMkLst>
        </pc:spChg>
        <pc:spChg chg="add del mod">
          <ac:chgData name="Isabella Fernando" userId="5a6a9c8f-cf4a-47ae-911b-d53915674c7d" providerId="ADAL" clId="{038D54A5-223E-48EE-9B81-FC033DFDB812}" dt="2025-02-21T17:34:22.128" v="3030" actId="478"/>
          <ac:spMkLst>
            <pc:docMk/>
            <pc:sldMk cId="3482911683" sldId="1503"/>
            <ac:spMk id="24" creationId="{47B78B39-C42C-A75B-4E76-5589135E850A}"/>
          </ac:spMkLst>
        </pc:spChg>
        <pc:spChg chg="add del mod">
          <ac:chgData name="Isabella Fernando" userId="5a6a9c8f-cf4a-47ae-911b-d53915674c7d" providerId="ADAL" clId="{038D54A5-223E-48EE-9B81-FC033DFDB812}" dt="2025-02-21T17:34:22.128" v="3030" actId="478"/>
          <ac:spMkLst>
            <pc:docMk/>
            <pc:sldMk cId="3482911683" sldId="1503"/>
            <ac:spMk id="25" creationId="{BED5DC6B-2E02-7D6A-4694-7AB831CFCE87}"/>
          </ac:spMkLst>
        </pc:spChg>
        <pc:spChg chg="add del mod">
          <ac:chgData name="Isabella Fernando" userId="5a6a9c8f-cf4a-47ae-911b-d53915674c7d" providerId="ADAL" clId="{038D54A5-223E-48EE-9B81-FC033DFDB812}" dt="2025-02-21T13:08:15.796" v="2970" actId="21"/>
          <ac:spMkLst>
            <pc:docMk/>
            <pc:sldMk cId="3482911683" sldId="1503"/>
            <ac:spMk id="27" creationId="{E490D721-C710-FD71-5DBC-AE9ABEF93F10}"/>
          </ac:spMkLst>
        </pc:spChg>
        <pc:spChg chg="add del mod">
          <ac:chgData name="Isabella Fernando" userId="5a6a9c8f-cf4a-47ae-911b-d53915674c7d" providerId="ADAL" clId="{038D54A5-223E-48EE-9B81-FC033DFDB812}" dt="2025-02-21T17:34:27.992" v="3033" actId="478"/>
          <ac:spMkLst>
            <pc:docMk/>
            <pc:sldMk cId="3482911683" sldId="1503"/>
            <ac:spMk id="28" creationId="{9B2B7B31-43F7-F8BC-0DAC-9969D6C5E6CC}"/>
          </ac:spMkLst>
        </pc:spChg>
        <pc:spChg chg="add del mod ord">
          <ac:chgData name="Isabella Fernando" userId="5a6a9c8f-cf4a-47ae-911b-d53915674c7d" providerId="ADAL" clId="{038D54A5-223E-48EE-9B81-FC033DFDB812}" dt="2025-02-21T17:34:22.128" v="3030" actId="478"/>
          <ac:spMkLst>
            <pc:docMk/>
            <pc:sldMk cId="3482911683" sldId="1503"/>
            <ac:spMk id="30" creationId="{E490D721-C710-FD71-5DBC-AE9ABEF93F10}"/>
          </ac:spMkLst>
        </pc:spChg>
        <pc:graphicFrameChg chg="add mod">
          <ac:chgData name="Isabella Fernando" userId="5a6a9c8f-cf4a-47ae-911b-d53915674c7d" providerId="ADAL" clId="{038D54A5-223E-48EE-9B81-FC033DFDB812}" dt="2025-02-21T18:24:09.532" v="3691"/>
          <ac:graphicFrameMkLst>
            <pc:docMk/>
            <pc:sldMk cId="3482911683" sldId="1503"/>
            <ac:graphicFrameMk id="19" creationId="{69B722F6-0DF0-7063-C7F3-EB7502B0F162}"/>
          </ac:graphicFrameMkLst>
        </pc:graphicFrameChg>
        <pc:picChg chg="del">
          <ac:chgData name="Isabella Fernando" userId="5a6a9c8f-cf4a-47ae-911b-d53915674c7d" providerId="ADAL" clId="{038D54A5-223E-48EE-9B81-FC033DFDB812}" dt="2025-02-21T12:35:21.229" v="2319" actId="478"/>
          <ac:picMkLst>
            <pc:docMk/>
            <pc:sldMk cId="3482911683" sldId="1503"/>
            <ac:picMk id="5" creationId="{0EC89E07-16BE-8FCC-4261-CC0B5DEB03AD}"/>
          </ac:picMkLst>
        </pc:picChg>
        <pc:picChg chg="add mod ord">
          <ac:chgData name="Isabella Fernando" userId="5a6a9c8f-cf4a-47ae-911b-d53915674c7d" providerId="ADAL" clId="{038D54A5-223E-48EE-9B81-FC033DFDB812}" dt="2025-02-21T18:23:35.537" v="3684" actId="1076"/>
          <ac:picMkLst>
            <pc:docMk/>
            <pc:sldMk cId="3482911683" sldId="1503"/>
            <ac:picMk id="7" creationId="{8D9C48E4-892D-E243-E1C5-49130ED78450}"/>
          </ac:picMkLst>
        </pc:picChg>
        <pc:picChg chg="add mod ord">
          <ac:chgData name="Isabella Fernando" userId="5a6a9c8f-cf4a-47ae-911b-d53915674c7d" providerId="ADAL" clId="{038D54A5-223E-48EE-9B81-FC033DFDB812}" dt="2025-02-21T18:10:51.888" v="3349" actId="2085"/>
          <ac:picMkLst>
            <pc:docMk/>
            <pc:sldMk cId="3482911683" sldId="1503"/>
            <ac:picMk id="8" creationId="{86A85048-029F-8CB0-98B5-79DBE9203F9D}"/>
          </ac:picMkLst>
        </pc:picChg>
        <pc:picChg chg="add del mod ord">
          <ac:chgData name="Isabella Fernando" userId="5a6a9c8f-cf4a-47ae-911b-d53915674c7d" providerId="ADAL" clId="{038D54A5-223E-48EE-9B81-FC033DFDB812}" dt="2025-02-21T18:06:56.761" v="3303" actId="478"/>
          <ac:picMkLst>
            <pc:docMk/>
            <pc:sldMk cId="3482911683" sldId="1503"/>
            <ac:picMk id="9" creationId="{6A0F2E8E-3E61-2CCD-EDC5-369488ABF8A9}"/>
          </ac:picMkLst>
        </pc:picChg>
        <pc:picChg chg="add del mod">
          <ac:chgData name="Isabella Fernando" userId="5a6a9c8f-cf4a-47ae-911b-d53915674c7d" providerId="ADAL" clId="{038D54A5-223E-48EE-9B81-FC033DFDB812}" dt="2025-02-21T17:29:44.221" v="3025" actId="478"/>
          <ac:picMkLst>
            <pc:docMk/>
            <pc:sldMk cId="3482911683" sldId="1503"/>
            <ac:picMk id="11" creationId="{BB8295FA-DF4F-1F4B-0591-4F6DB5A392AC}"/>
          </ac:picMkLst>
        </pc:picChg>
        <pc:picChg chg="add mod">
          <ac:chgData name="Isabella Fernando" userId="5a6a9c8f-cf4a-47ae-911b-d53915674c7d" providerId="ADAL" clId="{038D54A5-223E-48EE-9B81-FC033DFDB812}" dt="2025-02-21T13:10:15.085" v="2977" actId="14826"/>
          <ac:picMkLst>
            <pc:docMk/>
            <pc:sldMk cId="3482911683" sldId="1503"/>
            <ac:picMk id="14" creationId="{F6748120-13A2-7406-8BE9-FE04FAE175E9}"/>
          </ac:picMkLst>
        </pc:picChg>
        <pc:picChg chg="add mod">
          <ac:chgData name="Isabella Fernando" userId="5a6a9c8f-cf4a-47ae-911b-d53915674c7d" providerId="ADAL" clId="{038D54A5-223E-48EE-9B81-FC033DFDB812}" dt="2025-02-21T13:09:27.120" v="2976" actId="14826"/>
          <ac:picMkLst>
            <pc:docMk/>
            <pc:sldMk cId="3482911683" sldId="1503"/>
            <ac:picMk id="17" creationId="{01AD7864-6CC9-5C06-FE6A-99449BCA1268}"/>
          </ac:picMkLst>
        </pc:picChg>
        <pc:picChg chg="add mod">
          <ac:chgData name="Isabella Fernando" userId="5a6a9c8f-cf4a-47ae-911b-d53915674c7d" providerId="ADAL" clId="{038D54A5-223E-48EE-9B81-FC033DFDB812}" dt="2025-02-21T12:39:11.279" v="2357"/>
          <ac:picMkLst>
            <pc:docMk/>
            <pc:sldMk cId="3482911683" sldId="1503"/>
            <ac:picMk id="20" creationId="{A7192710-26AC-BC6A-6DF9-7B8C19D2B027}"/>
          </ac:picMkLst>
        </pc:picChg>
        <pc:picChg chg="add mod">
          <ac:chgData name="Isabella Fernando" userId="5a6a9c8f-cf4a-47ae-911b-d53915674c7d" providerId="ADAL" clId="{038D54A5-223E-48EE-9B81-FC033DFDB812}" dt="2025-02-21T12:39:11.279" v="2357"/>
          <ac:picMkLst>
            <pc:docMk/>
            <pc:sldMk cId="3482911683" sldId="1503"/>
            <ac:picMk id="23" creationId="{8E7E9C85-3509-599C-2EC4-CB817CA5A032}"/>
          </ac:picMkLst>
        </pc:picChg>
        <pc:picChg chg="add del mod">
          <ac:chgData name="Isabella Fernando" userId="5a6a9c8f-cf4a-47ae-911b-d53915674c7d" providerId="ADAL" clId="{038D54A5-223E-48EE-9B81-FC033DFDB812}" dt="2025-02-21T17:34:22.128" v="3030" actId="478"/>
          <ac:picMkLst>
            <pc:docMk/>
            <pc:sldMk cId="3482911683" sldId="1503"/>
            <ac:picMk id="26" creationId="{079ED113-6B52-D2C6-361C-63621CACCE49}"/>
          </ac:picMkLst>
        </pc:picChg>
        <pc:picChg chg="add del mod">
          <ac:chgData name="Isabella Fernando" userId="5a6a9c8f-cf4a-47ae-911b-d53915674c7d" providerId="ADAL" clId="{038D54A5-223E-48EE-9B81-FC033DFDB812}" dt="2025-02-21T17:34:22.128" v="3030" actId="478"/>
          <ac:picMkLst>
            <pc:docMk/>
            <pc:sldMk cId="3482911683" sldId="1503"/>
            <ac:picMk id="29" creationId="{15BE0903-A49F-BFBA-74D9-A65EE374E7E1}"/>
          </ac:picMkLst>
        </pc:picChg>
      </pc:sldChg>
      <pc:sldChg chg="addSp modSp add del ord">
        <pc:chgData name="Isabella Fernando" userId="5a6a9c8f-cf4a-47ae-911b-d53915674c7d" providerId="ADAL" clId="{038D54A5-223E-48EE-9B81-FC033DFDB812}" dt="2025-02-21T08:52:44.144" v="1428"/>
        <pc:sldMkLst>
          <pc:docMk/>
          <pc:sldMk cId="2177460212" sldId="1504"/>
        </pc:sldMkLst>
        <pc:spChg chg="add mod">
          <ac:chgData name="Isabella Fernando" userId="5a6a9c8f-cf4a-47ae-911b-d53915674c7d" providerId="ADAL" clId="{038D54A5-223E-48EE-9B81-FC033DFDB812}" dt="2025-02-21T08:01:55.209" v="612"/>
          <ac:spMkLst>
            <pc:docMk/>
            <pc:sldMk cId="2177460212" sldId="1504"/>
            <ac:spMk id="3" creationId="{CD89F81A-A42A-C110-6B7C-D8B994A1A3AF}"/>
          </ac:spMkLst>
        </pc:spChg>
        <pc:spChg chg="add mod">
          <ac:chgData name="Isabella Fernando" userId="5a6a9c8f-cf4a-47ae-911b-d53915674c7d" providerId="ADAL" clId="{038D54A5-223E-48EE-9B81-FC033DFDB812}" dt="2025-02-21T08:01:55.209" v="612"/>
          <ac:spMkLst>
            <pc:docMk/>
            <pc:sldMk cId="2177460212" sldId="1504"/>
            <ac:spMk id="4" creationId="{6FAF6942-3040-0996-DA8C-8C5DD6D4A83A}"/>
          </ac:spMkLst>
        </pc:spChg>
        <pc:spChg chg="add mod">
          <ac:chgData name="Isabella Fernando" userId="5a6a9c8f-cf4a-47ae-911b-d53915674c7d" providerId="ADAL" clId="{038D54A5-223E-48EE-9B81-FC033DFDB812}" dt="2025-02-21T08:01:55.209" v="612"/>
          <ac:spMkLst>
            <pc:docMk/>
            <pc:sldMk cId="2177460212" sldId="1504"/>
            <ac:spMk id="6" creationId="{0AF1E8ED-0D31-8BC4-4A1C-2670767F64E9}"/>
          </ac:spMkLst>
        </pc:spChg>
        <pc:spChg chg="add mod">
          <ac:chgData name="Isabella Fernando" userId="5a6a9c8f-cf4a-47ae-911b-d53915674c7d" providerId="ADAL" clId="{038D54A5-223E-48EE-9B81-FC033DFDB812}" dt="2025-02-21T08:01:55.209" v="612"/>
          <ac:spMkLst>
            <pc:docMk/>
            <pc:sldMk cId="2177460212" sldId="1504"/>
            <ac:spMk id="7" creationId="{B4C7B744-8E4F-2CB7-470B-B396C2DE6BBD}"/>
          </ac:spMkLst>
        </pc:spChg>
        <pc:spChg chg="add mod">
          <ac:chgData name="Isabella Fernando" userId="5a6a9c8f-cf4a-47ae-911b-d53915674c7d" providerId="ADAL" clId="{038D54A5-223E-48EE-9B81-FC033DFDB812}" dt="2025-02-21T08:01:55.209" v="612"/>
          <ac:spMkLst>
            <pc:docMk/>
            <pc:sldMk cId="2177460212" sldId="1504"/>
            <ac:spMk id="8" creationId="{41B1B256-1C59-F6A7-DD04-8B13F4BB9106}"/>
          </ac:spMkLst>
        </pc:spChg>
        <pc:spChg chg="add mod">
          <ac:chgData name="Isabella Fernando" userId="5a6a9c8f-cf4a-47ae-911b-d53915674c7d" providerId="ADAL" clId="{038D54A5-223E-48EE-9B81-FC033DFDB812}" dt="2025-02-21T08:01:55.209" v="612"/>
          <ac:spMkLst>
            <pc:docMk/>
            <pc:sldMk cId="2177460212" sldId="1504"/>
            <ac:spMk id="9" creationId="{BE56E0BA-4267-4249-6A47-EA792FC5CA1A}"/>
          </ac:spMkLst>
        </pc:spChg>
        <pc:spChg chg="add mod">
          <ac:chgData name="Isabella Fernando" userId="5a6a9c8f-cf4a-47ae-911b-d53915674c7d" providerId="ADAL" clId="{038D54A5-223E-48EE-9B81-FC033DFDB812}" dt="2025-02-21T08:01:55.209" v="612"/>
          <ac:spMkLst>
            <pc:docMk/>
            <pc:sldMk cId="2177460212" sldId="1504"/>
            <ac:spMk id="11" creationId="{AA257E6A-8F2F-0D75-E363-2D7A7C424AF4}"/>
          </ac:spMkLst>
        </pc:spChg>
      </pc:sldChg>
      <pc:sldChg chg="addSp delSp modSp add mod ord modTransition">
        <pc:chgData name="Isabella Fernando" userId="5a6a9c8f-cf4a-47ae-911b-d53915674c7d" providerId="ADAL" clId="{038D54A5-223E-48EE-9B81-FC033DFDB812}" dt="2025-02-21T19:26:46.945" v="4670" actId="5793"/>
        <pc:sldMkLst>
          <pc:docMk/>
          <pc:sldMk cId="252882680" sldId="1505"/>
        </pc:sldMkLst>
        <pc:spChg chg="del mod">
          <ac:chgData name="Isabella Fernando" userId="5a6a9c8f-cf4a-47ae-911b-d53915674c7d" providerId="ADAL" clId="{038D54A5-223E-48EE-9B81-FC033DFDB812}" dt="2025-02-21T08:48:54.954" v="1419"/>
          <ac:spMkLst>
            <pc:docMk/>
            <pc:sldMk cId="252882680" sldId="1505"/>
            <ac:spMk id="2" creationId="{D64FCEEE-172A-358C-93CF-D3749FF36AFE}"/>
          </ac:spMkLst>
        </pc:spChg>
        <pc:spChg chg="del mod">
          <ac:chgData name="Isabella Fernando" userId="5a6a9c8f-cf4a-47ae-911b-d53915674c7d" providerId="ADAL" clId="{038D54A5-223E-48EE-9B81-FC033DFDB812}" dt="2025-02-21T08:03:06.225" v="634" actId="478"/>
          <ac:spMkLst>
            <pc:docMk/>
            <pc:sldMk cId="252882680" sldId="1505"/>
            <ac:spMk id="3" creationId="{F1DFC903-9551-3A43-7CD5-CCFA7AD29811}"/>
          </ac:spMkLst>
        </pc:spChg>
        <pc:spChg chg="del mod">
          <ac:chgData name="Isabella Fernando" userId="5a6a9c8f-cf4a-47ae-911b-d53915674c7d" providerId="ADAL" clId="{038D54A5-223E-48EE-9B81-FC033DFDB812}" dt="2025-02-21T08:02:46.426" v="623" actId="478"/>
          <ac:spMkLst>
            <pc:docMk/>
            <pc:sldMk cId="252882680" sldId="1505"/>
            <ac:spMk id="4" creationId="{A0A0EFEC-75E7-923D-6B75-02F218DB2FC5}"/>
          </ac:spMkLst>
        </pc:spChg>
        <pc:spChg chg="del mod">
          <ac:chgData name="Isabella Fernando" userId="5a6a9c8f-cf4a-47ae-911b-d53915674c7d" providerId="ADAL" clId="{038D54A5-223E-48EE-9B81-FC033DFDB812}" dt="2025-02-21T10:41:37.981" v="1488" actId="478"/>
          <ac:spMkLst>
            <pc:docMk/>
            <pc:sldMk cId="252882680" sldId="1505"/>
            <ac:spMk id="5" creationId="{301A5DA4-B555-1D46-05DF-0763546BC002}"/>
          </ac:spMkLst>
        </pc:spChg>
        <pc:spChg chg="del">
          <ac:chgData name="Isabella Fernando" userId="5a6a9c8f-cf4a-47ae-911b-d53915674c7d" providerId="ADAL" clId="{038D54A5-223E-48EE-9B81-FC033DFDB812}" dt="2025-02-21T08:03:06.225" v="634" actId="478"/>
          <ac:spMkLst>
            <pc:docMk/>
            <pc:sldMk cId="252882680" sldId="1505"/>
            <ac:spMk id="6" creationId="{83AD5838-E671-D543-04C6-0999A4E0E998}"/>
          </ac:spMkLst>
        </pc:spChg>
        <pc:spChg chg="del">
          <ac:chgData name="Isabella Fernando" userId="5a6a9c8f-cf4a-47ae-911b-d53915674c7d" providerId="ADAL" clId="{038D54A5-223E-48EE-9B81-FC033DFDB812}" dt="2025-02-21T08:03:04.530" v="633" actId="478"/>
          <ac:spMkLst>
            <pc:docMk/>
            <pc:sldMk cId="252882680" sldId="1505"/>
            <ac:spMk id="7" creationId="{D5B9B4F2-381F-3018-5CA2-879B0ECE6C64}"/>
          </ac:spMkLst>
        </pc:spChg>
        <pc:spChg chg="add del mod">
          <ac:chgData name="Isabella Fernando" userId="5a6a9c8f-cf4a-47ae-911b-d53915674c7d" providerId="ADAL" clId="{038D54A5-223E-48EE-9B81-FC033DFDB812}" dt="2025-02-21T08:07:29.029" v="656" actId="207"/>
          <ac:spMkLst>
            <pc:docMk/>
            <pc:sldMk cId="252882680" sldId="1505"/>
            <ac:spMk id="8" creationId="{192CAB03-B215-9A3B-4E79-30CE3F88DC66}"/>
          </ac:spMkLst>
        </pc:spChg>
        <pc:spChg chg="del">
          <ac:chgData name="Isabella Fernando" userId="5a6a9c8f-cf4a-47ae-911b-d53915674c7d" providerId="ADAL" clId="{038D54A5-223E-48EE-9B81-FC033DFDB812}" dt="2025-02-21T08:02:44.821" v="622" actId="478"/>
          <ac:spMkLst>
            <pc:docMk/>
            <pc:sldMk cId="252882680" sldId="1505"/>
            <ac:spMk id="9" creationId="{110CF832-9B2A-4D1F-2829-C47A02F47072}"/>
          </ac:spMkLst>
        </pc:spChg>
        <pc:spChg chg="del">
          <ac:chgData name="Isabella Fernando" userId="5a6a9c8f-cf4a-47ae-911b-d53915674c7d" providerId="ADAL" clId="{038D54A5-223E-48EE-9B81-FC033DFDB812}" dt="2025-02-21T18:13:08.464" v="3375" actId="21"/>
          <ac:spMkLst>
            <pc:docMk/>
            <pc:sldMk cId="252882680" sldId="1505"/>
            <ac:spMk id="10" creationId="{E919099A-CD22-1E20-79C4-6BDFA36C9CA5}"/>
          </ac:spMkLst>
        </pc:spChg>
        <pc:spChg chg="mod">
          <ac:chgData name="Isabella Fernando" userId="5a6a9c8f-cf4a-47ae-911b-d53915674c7d" providerId="ADAL" clId="{038D54A5-223E-48EE-9B81-FC033DFDB812}" dt="2025-02-21T10:52:31.879" v="1619" actId="2711"/>
          <ac:spMkLst>
            <pc:docMk/>
            <pc:sldMk cId="252882680" sldId="1505"/>
            <ac:spMk id="11" creationId="{0A641C0B-F5E0-FB73-639C-28DB9C90BC24}"/>
          </ac:spMkLst>
        </pc:spChg>
        <pc:spChg chg="del">
          <ac:chgData name="Isabella Fernando" userId="5a6a9c8f-cf4a-47ae-911b-d53915674c7d" providerId="ADAL" clId="{038D54A5-223E-48EE-9B81-FC033DFDB812}" dt="2025-02-21T08:03:03.007" v="632" actId="478"/>
          <ac:spMkLst>
            <pc:docMk/>
            <pc:sldMk cId="252882680" sldId="1505"/>
            <ac:spMk id="12" creationId="{4CC54534-1911-A4DF-4D65-B617F6B6B55B}"/>
          </ac:spMkLst>
        </pc:spChg>
        <pc:spChg chg="del">
          <ac:chgData name="Isabella Fernando" userId="5a6a9c8f-cf4a-47ae-911b-d53915674c7d" providerId="ADAL" clId="{038D54A5-223E-48EE-9B81-FC033DFDB812}" dt="2025-02-21T08:02:50.648" v="626" actId="478"/>
          <ac:spMkLst>
            <pc:docMk/>
            <pc:sldMk cId="252882680" sldId="1505"/>
            <ac:spMk id="13" creationId="{FF8D2F77-02AA-8800-716E-75BC7AB81A07}"/>
          </ac:spMkLst>
        </pc:spChg>
        <pc:spChg chg="mod">
          <ac:chgData name="Isabella Fernando" userId="5a6a9c8f-cf4a-47ae-911b-d53915674c7d" providerId="ADAL" clId="{038D54A5-223E-48EE-9B81-FC033DFDB812}" dt="2025-02-21T08:02:31.441" v="617" actId="207"/>
          <ac:spMkLst>
            <pc:docMk/>
            <pc:sldMk cId="252882680" sldId="1505"/>
            <ac:spMk id="15" creationId="{A2079C1F-0A3F-0C46-F49B-AB80C1DE213C}"/>
          </ac:spMkLst>
        </pc:spChg>
        <pc:spChg chg="del">
          <ac:chgData name="Isabella Fernando" userId="5a6a9c8f-cf4a-47ae-911b-d53915674c7d" providerId="ADAL" clId="{038D54A5-223E-48EE-9B81-FC033DFDB812}" dt="2025-02-21T08:02:17.345" v="616"/>
          <ac:spMkLst>
            <pc:docMk/>
            <pc:sldMk cId="252882680" sldId="1505"/>
            <ac:spMk id="20" creationId="{DEB2028B-6139-C6E8-0D07-6112E8B474DB}"/>
          </ac:spMkLst>
        </pc:spChg>
        <pc:spChg chg="mod">
          <ac:chgData name="Isabella Fernando" userId="5a6a9c8f-cf4a-47ae-911b-d53915674c7d" providerId="ADAL" clId="{038D54A5-223E-48EE-9B81-FC033DFDB812}" dt="2025-02-21T10:52:31.879" v="1619" actId="2711"/>
          <ac:spMkLst>
            <pc:docMk/>
            <pc:sldMk cId="252882680" sldId="1505"/>
            <ac:spMk id="21" creationId="{4D5BE19E-E424-49E7-1931-37FC097A8AAC}"/>
          </ac:spMkLst>
        </pc:spChg>
        <pc:spChg chg="del mod">
          <ac:chgData name="Isabella Fernando" userId="5a6a9c8f-cf4a-47ae-911b-d53915674c7d" providerId="ADAL" clId="{038D54A5-223E-48EE-9B81-FC033DFDB812}" dt="2025-02-21T08:02:50.648" v="626" actId="478"/>
          <ac:spMkLst>
            <pc:docMk/>
            <pc:sldMk cId="252882680" sldId="1505"/>
            <ac:spMk id="22" creationId="{D7319E23-6641-C4DE-139F-687E2BFCFCA0}"/>
          </ac:spMkLst>
        </pc:spChg>
        <pc:spChg chg="del mod">
          <ac:chgData name="Isabella Fernando" userId="5a6a9c8f-cf4a-47ae-911b-d53915674c7d" providerId="ADAL" clId="{038D54A5-223E-48EE-9B81-FC033DFDB812}" dt="2025-02-21T08:02:53.291" v="627" actId="478"/>
          <ac:spMkLst>
            <pc:docMk/>
            <pc:sldMk cId="252882680" sldId="1505"/>
            <ac:spMk id="23" creationId="{25AFA1BE-8748-F230-961A-45E9805452A0}"/>
          </ac:spMkLst>
        </pc:spChg>
        <pc:spChg chg="mod">
          <ac:chgData name="Isabella Fernando" userId="5a6a9c8f-cf4a-47ae-911b-d53915674c7d" providerId="ADAL" clId="{038D54A5-223E-48EE-9B81-FC033DFDB812}" dt="2025-02-21T10:52:31.879" v="1619" actId="2711"/>
          <ac:spMkLst>
            <pc:docMk/>
            <pc:sldMk cId="252882680" sldId="1505"/>
            <ac:spMk id="24" creationId="{C84D6150-670F-763D-A4FC-0C7A26A04DEB}"/>
          </ac:spMkLst>
        </pc:spChg>
        <pc:spChg chg="mod">
          <ac:chgData name="Isabella Fernando" userId="5a6a9c8f-cf4a-47ae-911b-d53915674c7d" providerId="ADAL" clId="{038D54A5-223E-48EE-9B81-FC033DFDB812}" dt="2025-02-21T08:07:41.439" v="659" actId="207"/>
          <ac:spMkLst>
            <pc:docMk/>
            <pc:sldMk cId="252882680" sldId="1505"/>
            <ac:spMk id="25" creationId="{3DD1A90C-A2E2-4A56-437F-E63B7C3E4174}"/>
          </ac:spMkLst>
        </pc:spChg>
        <pc:spChg chg="del">
          <ac:chgData name="Isabella Fernando" userId="5a6a9c8f-cf4a-47ae-911b-d53915674c7d" providerId="ADAL" clId="{038D54A5-223E-48EE-9B81-FC033DFDB812}" dt="2025-02-21T08:02:53.291" v="627" actId="478"/>
          <ac:spMkLst>
            <pc:docMk/>
            <pc:sldMk cId="252882680" sldId="1505"/>
            <ac:spMk id="26" creationId="{CD199AF0-9D68-291D-60EB-F65AA3B19C7A}"/>
          </ac:spMkLst>
        </pc:spChg>
        <pc:spChg chg="del mod">
          <ac:chgData name="Isabella Fernando" userId="5a6a9c8f-cf4a-47ae-911b-d53915674c7d" providerId="ADAL" clId="{038D54A5-223E-48EE-9B81-FC033DFDB812}" dt="2025-02-21T08:02:40.859" v="621" actId="478"/>
          <ac:spMkLst>
            <pc:docMk/>
            <pc:sldMk cId="252882680" sldId="1505"/>
            <ac:spMk id="27" creationId="{C7CCEB6C-B47C-BB04-4E1B-B36928DAEB2A}"/>
          </ac:spMkLst>
        </pc:spChg>
        <pc:spChg chg="del">
          <ac:chgData name="Isabella Fernando" userId="5a6a9c8f-cf4a-47ae-911b-d53915674c7d" providerId="ADAL" clId="{038D54A5-223E-48EE-9B81-FC033DFDB812}" dt="2025-02-21T08:02:47.414" v="624" actId="478"/>
          <ac:spMkLst>
            <pc:docMk/>
            <pc:sldMk cId="252882680" sldId="1505"/>
            <ac:spMk id="28" creationId="{D57B588A-3252-CCB2-88DF-F8492F88456E}"/>
          </ac:spMkLst>
        </pc:spChg>
        <pc:spChg chg="del">
          <ac:chgData name="Isabella Fernando" userId="5a6a9c8f-cf4a-47ae-911b-d53915674c7d" providerId="ADAL" clId="{038D54A5-223E-48EE-9B81-FC033DFDB812}" dt="2025-02-21T08:03:04.530" v="633" actId="478"/>
          <ac:spMkLst>
            <pc:docMk/>
            <pc:sldMk cId="252882680" sldId="1505"/>
            <ac:spMk id="29" creationId="{78786DAD-0C04-6A02-80A4-B90AA41B0A88}"/>
          </ac:spMkLst>
        </pc:spChg>
        <pc:spChg chg="del">
          <ac:chgData name="Isabella Fernando" userId="5a6a9c8f-cf4a-47ae-911b-d53915674c7d" providerId="ADAL" clId="{038D54A5-223E-48EE-9B81-FC033DFDB812}" dt="2025-02-21T08:03:00.290" v="631" actId="478"/>
          <ac:spMkLst>
            <pc:docMk/>
            <pc:sldMk cId="252882680" sldId="1505"/>
            <ac:spMk id="30" creationId="{3E8E6CAB-977B-0CA5-4996-4B5E95848E75}"/>
          </ac:spMkLst>
        </pc:spChg>
        <pc:spChg chg="del mod">
          <ac:chgData name="Isabella Fernando" userId="5a6a9c8f-cf4a-47ae-911b-d53915674c7d" providerId="ADAL" clId="{038D54A5-223E-48EE-9B81-FC033DFDB812}" dt="2025-02-21T08:02:48.458" v="625" actId="478"/>
          <ac:spMkLst>
            <pc:docMk/>
            <pc:sldMk cId="252882680" sldId="1505"/>
            <ac:spMk id="31" creationId="{519A1770-12A4-1443-A3EB-3E08FC0DFE0A}"/>
          </ac:spMkLst>
        </pc:spChg>
        <pc:spChg chg="del">
          <ac:chgData name="Isabella Fernando" userId="5a6a9c8f-cf4a-47ae-911b-d53915674c7d" providerId="ADAL" clId="{038D54A5-223E-48EE-9B81-FC033DFDB812}" dt="2025-02-21T08:02:17.345" v="616"/>
          <ac:spMkLst>
            <pc:docMk/>
            <pc:sldMk cId="252882680" sldId="1505"/>
            <ac:spMk id="32" creationId="{28D83C0F-FA9E-1C27-E25E-5CE8AE830A92}"/>
          </ac:spMkLst>
        </pc:spChg>
        <pc:spChg chg="del mod">
          <ac:chgData name="Isabella Fernando" userId="5a6a9c8f-cf4a-47ae-911b-d53915674c7d" providerId="ADAL" clId="{038D54A5-223E-48EE-9B81-FC033DFDB812}" dt="2025-02-21T08:02:33.824" v="618" actId="478"/>
          <ac:spMkLst>
            <pc:docMk/>
            <pc:sldMk cId="252882680" sldId="1505"/>
            <ac:spMk id="35" creationId="{02E55C0A-F61A-84C8-5778-2AC38D6F563D}"/>
          </ac:spMkLst>
        </pc:spChg>
        <pc:spChg chg="del">
          <ac:chgData name="Isabella Fernando" userId="5a6a9c8f-cf4a-47ae-911b-d53915674c7d" providerId="ADAL" clId="{038D54A5-223E-48EE-9B81-FC033DFDB812}" dt="2025-02-21T08:02:59.147" v="630" actId="478"/>
          <ac:spMkLst>
            <pc:docMk/>
            <pc:sldMk cId="252882680" sldId="1505"/>
            <ac:spMk id="36" creationId="{DD63C10C-8E45-0217-EF66-41437BFEB659}"/>
          </ac:spMkLst>
        </pc:spChg>
        <pc:spChg chg="mod">
          <ac:chgData name="Isabella Fernando" userId="5a6a9c8f-cf4a-47ae-911b-d53915674c7d" providerId="ADAL" clId="{038D54A5-223E-48EE-9B81-FC033DFDB812}" dt="2025-02-21T08:04:45.841" v="642" actId="14100"/>
          <ac:spMkLst>
            <pc:docMk/>
            <pc:sldMk cId="252882680" sldId="1505"/>
            <ac:spMk id="37" creationId="{45B35238-2EE7-9E78-FCE2-7442D2521A8A}"/>
          </ac:spMkLst>
        </pc:spChg>
        <pc:spChg chg="add del mod">
          <ac:chgData name="Isabella Fernando" userId="5a6a9c8f-cf4a-47ae-911b-d53915674c7d" providerId="ADAL" clId="{038D54A5-223E-48EE-9B81-FC033DFDB812}" dt="2025-02-21T08:22:39.150" v="707"/>
          <ac:spMkLst>
            <pc:docMk/>
            <pc:sldMk cId="252882680" sldId="1505"/>
            <ac:spMk id="55" creationId="{4AD45BFD-31ED-B427-3865-129A2FA65D97}"/>
          </ac:spMkLst>
        </pc:spChg>
        <pc:spChg chg="add mod">
          <ac:chgData name="Isabella Fernando" userId="5a6a9c8f-cf4a-47ae-911b-d53915674c7d" providerId="ADAL" clId="{038D54A5-223E-48EE-9B81-FC033DFDB812}" dt="2025-02-21T08:49:17.698" v="1424" actId="1076"/>
          <ac:spMkLst>
            <pc:docMk/>
            <pc:sldMk cId="252882680" sldId="1505"/>
            <ac:spMk id="59" creationId="{DB6D6F35-784E-982D-2F37-32A1E0536056}"/>
          </ac:spMkLst>
        </pc:spChg>
        <pc:spChg chg="add mod">
          <ac:chgData name="Isabella Fernando" userId="5a6a9c8f-cf4a-47ae-911b-d53915674c7d" providerId="ADAL" clId="{038D54A5-223E-48EE-9B81-FC033DFDB812}" dt="2025-02-21T08:25:51.672" v="757" actId="1076"/>
          <ac:spMkLst>
            <pc:docMk/>
            <pc:sldMk cId="252882680" sldId="1505"/>
            <ac:spMk id="60" creationId="{ABF6B0B8-68A1-A06A-37AA-F62FE0030636}"/>
          </ac:spMkLst>
        </pc:spChg>
        <pc:spChg chg="add mod">
          <ac:chgData name="Isabella Fernando" userId="5a6a9c8f-cf4a-47ae-911b-d53915674c7d" providerId="ADAL" clId="{038D54A5-223E-48EE-9B81-FC033DFDB812}" dt="2025-02-21T08:24:24.682" v="750" actId="255"/>
          <ac:spMkLst>
            <pc:docMk/>
            <pc:sldMk cId="252882680" sldId="1505"/>
            <ac:spMk id="61" creationId="{025F3FE9-01FD-30C8-5810-1E1BA7D17B18}"/>
          </ac:spMkLst>
        </pc:spChg>
        <pc:spChg chg="add mod">
          <ac:chgData name="Isabella Fernando" userId="5a6a9c8f-cf4a-47ae-911b-d53915674c7d" providerId="ADAL" clId="{038D54A5-223E-48EE-9B81-FC033DFDB812}" dt="2025-02-21T10:52:31.879" v="1619" actId="2711"/>
          <ac:spMkLst>
            <pc:docMk/>
            <pc:sldMk cId="252882680" sldId="1505"/>
            <ac:spMk id="64" creationId="{6824DC36-4BD9-249E-841E-83A50075996A}"/>
          </ac:spMkLst>
        </pc:spChg>
        <pc:spChg chg="add mod">
          <ac:chgData name="Isabella Fernando" userId="5a6a9c8f-cf4a-47ae-911b-d53915674c7d" providerId="ADAL" clId="{038D54A5-223E-48EE-9B81-FC033DFDB812}" dt="2025-02-21T10:52:31.879" v="1619" actId="2711"/>
          <ac:spMkLst>
            <pc:docMk/>
            <pc:sldMk cId="252882680" sldId="1505"/>
            <ac:spMk id="65" creationId="{BEF92FE1-9A6A-32DD-5B25-38C5612C0895}"/>
          </ac:spMkLst>
        </pc:spChg>
        <pc:spChg chg="add mod">
          <ac:chgData name="Isabella Fernando" userId="5a6a9c8f-cf4a-47ae-911b-d53915674c7d" providerId="ADAL" clId="{038D54A5-223E-48EE-9B81-FC033DFDB812}" dt="2025-02-21T10:52:31.879" v="1619" actId="2711"/>
          <ac:spMkLst>
            <pc:docMk/>
            <pc:sldMk cId="252882680" sldId="1505"/>
            <ac:spMk id="66" creationId="{BDE04864-9999-4F31-1B4D-EC5B17286741}"/>
          </ac:spMkLst>
        </pc:spChg>
        <pc:spChg chg="add mod">
          <ac:chgData name="Isabella Fernando" userId="5a6a9c8f-cf4a-47ae-911b-d53915674c7d" providerId="ADAL" clId="{038D54A5-223E-48EE-9B81-FC033DFDB812}" dt="2025-02-21T08:32:08.293" v="942" actId="1076"/>
          <ac:spMkLst>
            <pc:docMk/>
            <pc:sldMk cId="252882680" sldId="1505"/>
            <ac:spMk id="67" creationId="{B80A1C94-419C-D3D4-75AE-08A86FAA5BFC}"/>
          </ac:spMkLst>
        </pc:spChg>
        <pc:spChg chg="add mod">
          <ac:chgData name="Isabella Fernando" userId="5a6a9c8f-cf4a-47ae-911b-d53915674c7d" providerId="ADAL" clId="{038D54A5-223E-48EE-9B81-FC033DFDB812}" dt="2025-02-21T08:32:29.022" v="977" actId="1076"/>
          <ac:spMkLst>
            <pc:docMk/>
            <pc:sldMk cId="252882680" sldId="1505"/>
            <ac:spMk id="68" creationId="{8054BBE4-D77D-3ED4-5FC5-DFE2F1B72F27}"/>
          </ac:spMkLst>
        </pc:spChg>
        <pc:spChg chg="add mod">
          <ac:chgData name="Isabella Fernando" userId="5a6a9c8f-cf4a-47ae-911b-d53915674c7d" providerId="ADAL" clId="{038D54A5-223E-48EE-9B81-FC033DFDB812}" dt="2025-02-21T18:54:08.244" v="4283" actId="13926"/>
          <ac:spMkLst>
            <pc:docMk/>
            <pc:sldMk cId="252882680" sldId="1505"/>
            <ac:spMk id="69" creationId="{67E6AD94-C0E4-186D-4FC6-27A7B7CCAF3F}"/>
          </ac:spMkLst>
        </pc:spChg>
        <pc:spChg chg="add mod">
          <ac:chgData name="Isabella Fernando" userId="5a6a9c8f-cf4a-47ae-911b-d53915674c7d" providerId="ADAL" clId="{038D54A5-223E-48EE-9B81-FC033DFDB812}" dt="2025-02-21T18:53:49.781" v="4282" actId="1076"/>
          <ac:spMkLst>
            <pc:docMk/>
            <pc:sldMk cId="252882680" sldId="1505"/>
            <ac:spMk id="70" creationId="{88D367D2-4453-6FB6-50C3-4C7400F7C018}"/>
          </ac:spMkLst>
        </pc:spChg>
        <pc:spChg chg="add del mod">
          <ac:chgData name="Isabella Fernando" userId="5a6a9c8f-cf4a-47ae-911b-d53915674c7d" providerId="ADAL" clId="{038D54A5-223E-48EE-9B81-FC033DFDB812}" dt="2025-02-21T08:39:09.478" v="1081" actId="478"/>
          <ac:spMkLst>
            <pc:docMk/>
            <pc:sldMk cId="252882680" sldId="1505"/>
            <ac:spMk id="71" creationId="{0C2E90AF-C460-AB7A-68E1-2FE6F3F9A390}"/>
          </ac:spMkLst>
        </pc:spChg>
        <pc:spChg chg="add mod">
          <ac:chgData name="Isabella Fernando" userId="5a6a9c8f-cf4a-47ae-911b-d53915674c7d" providerId="ADAL" clId="{038D54A5-223E-48EE-9B81-FC033DFDB812}" dt="2025-02-21T10:52:31.879" v="1619" actId="2711"/>
          <ac:spMkLst>
            <pc:docMk/>
            <pc:sldMk cId="252882680" sldId="1505"/>
            <ac:spMk id="72" creationId="{8821AFA7-B54E-D63D-76D0-8102409A49E3}"/>
          </ac:spMkLst>
        </pc:spChg>
        <pc:spChg chg="add mod">
          <ac:chgData name="Isabella Fernando" userId="5a6a9c8f-cf4a-47ae-911b-d53915674c7d" providerId="ADAL" clId="{038D54A5-223E-48EE-9B81-FC033DFDB812}" dt="2025-02-21T18:54:19.758" v="4285" actId="1076"/>
          <ac:spMkLst>
            <pc:docMk/>
            <pc:sldMk cId="252882680" sldId="1505"/>
            <ac:spMk id="73" creationId="{74307889-9E48-546F-E0AD-1A7978631B6E}"/>
          </ac:spMkLst>
        </pc:spChg>
        <pc:spChg chg="add mod">
          <ac:chgData name="Isabella Fernando" userId="5a6a9c8f-cf4a-47ae-911b-d53915674c7d" providerId="ADAL" clId="{038D54A5-223E-48EE-9B81-FC033DFDB812}" dt="2025-02-21T08:45:19.513" v="1416" actId="1076"/>
          <ac:spMkLst>
            <pc:docMk/>
            <pc:sldMk cId="252882680" sldId="1505"/>
            <ac:spMk id="75" creationId="{A70C626F-4563-830A-C039-B30B92540E9A}"/>
          </ac:spMkLst>
        </pc:spChg>
        <pc:spChg chg="add mod">
          <ac:chgData name="Isabella Fernando" userId="5a6a9c8f-cf4a-47ae-911b-d53915674c7d" providerId="ADAL" clId="{038D54A5-223E-48EE-9B81-FC033DFDB812}" dt="2025-02-21T18:54:13.675" v="4284" actId="1076"/>
          <ac:spMkLst>
            <pc:docMk/>
            <pc:sldMk cId="252882680" sldId="1505"/>
            <ac:spMk id="76" creationId="{2A296A4B-4713-E639-4619-A568CD94CDA2}"/>
          </ac:spMkLst>
        </pc:spChg>
        <pc:spChg chg="add mod">
          <ac:chgData name="Isabella Fernando" userId="5a6a9c8f-cf4a-47ae-911b-d53915674c7d" providerId="ADAL" clId="{038D54A5-223E-48EE-9B81-FC033DFDB812}" dt="2025-02-21T18:53:46.601" v="4281" actId="1076"/>
          <ac:spMkLst>
            <pc:docMk/>
            <pc:sldMk cId="252882680" sldId="1505"/>
            <ac:spMk id="77" creationId="{C21E9254-2ED5-62D3-9D4C-DC9AAF322EDD}"/>
          </ac:spMkLst>
        </pc:spChg>
        <pc:spChg chg="add mod">
          <ac:chgData name="Isabella Fernando" userId="5a6a9c8f-cf4a-47ae-911b-d53915674c7d" providerId="ADAL" clId="{038D54A5-223E-48EE-9B81-FC033DFDB812}" dt="2025-02-21T10:52:31.879" v="1619" actId="2711"/>
          <ac:spMkLst>
            <pc:docMk/>
            <pc:sldMk cId="252882680" sldId="1505"/>
            <ac:spMk id="78" creationId="{8212983C-72D7-4677-D0A4-718FDCFC2C0A}"/>
          </ac:spMkLst>
        </pc:spChg>
        <pc:spChg chg="add del mod">
          <ac:chgData name="Isabella Fernando" userId="5a6a9c8f-cf4a-47ae-911b-d53915674c7d" providerId="ADAL" clId="{038D54A5-223E-48EE-9B81-FC033DFDB812}" dt="2025-02-21T10:42:06.191" v="1495"/>
          <ac:spMkLst>
            <pc:docMk/>
            <pc:sldMk cId="252882680" sldId="1505"/>
            <ac:spMk id="79" creationId="{2CB856D9-FDBA-8B09-5BF1-29D43D5C20B1}"/>
          </ac:spMkLst>
        </pc:spChg>
        <pc:spChg chg="add mod">
          <ac:chgData name="Isabella Fernando" userId="5a6a9c8f-cf4a-47ae-911b-d53915674c7d" providerId="ADAL" clId="{038D54A5-223E-48EE-9B81-FC033DFDB812}" dt="2025-02-21T19:26:46.945" v="4670" actId="5793"/>
          <ac:spMkLst>
            <pc:docMk/>
            <pc:sldMk cId="252882680" sldId="1505"/>
            <ac:spMk id="80" creationId="{3B014D3C-C4A6-D345-8323-395C1C3C489B}"/>
          </ac:spMkLst>
        </pc:spChg>
        <pc:cxnChg chg="add del mod">
          <ac:chgData name="Isabella Fernando" userId="5a6a9c8f-cf4a-47ae-911b-d53915674c7d" providerId="ADAL" clId="{038D54A5-223E-48EE-9B81-FC033DFDB812}" dt="2025-02-21T08:22:44.394" v="709" actId="478"/>
          <ac:cxnSpMkLst>
            <pc:docMk/>
            <pc:sldMk cId="252882680" sldId="1505"/>
            <ac:cxnSpMk id="39" creationId="{BB22AB5D-C25F-5FD5-70AF-037671F48112}"/>
          </ac:cxnSpMkLst>
        </pc:cxnChg>
        <pc:cxnChg chg="add del mod">
          <ac:chgData name="Isabella Fernando" userId="5a6a9c8f-cf4a-47ae-911b-d53915674c7d" providerId="ADAL" clId="{038D54A5-223E-48EE-9B81-FC033DFDB812}" dt="2025-02-21T08:19:11.102" v="665" actId="478"/>
          <ac:cxnSpMkLst>
            <pc:docMk/>
            <pc:sldMk cId="252882680" sldId="1505"/>
            <ac:cxnSpMk id="41" creationId="{3FF694F9-C730-321C-A2F4-5927E7C6F997}"/>
          </ac:cxnSpMkLst>
        </pc:cxnChg>
        <pc:cxnChg chg="add mod">
          <ac:chgData name="Isabella Fernando" userId="5a6a9c8f-cf4a-47ae-911b-d53915674c7d" providerId="ADAL" clId="{038D54A5-223E-48EE-9B81-FC033DFDB812}" dt="2025-02-21T08:25:02.674" v="752" actId="14100"/>
          <ac:cxnSpMkLst>
            <pc:docMk/>
            <pc:sldMk cId="252882680" sldId="1505"/>
            <ac:cxnSpMk id="42" creationId="{CE9A1C32-1B2E-E300-D274-1CEBF9905218}"/>
          </ac:cxnSpMkLst>
        </pc:cxnChg>
        <pc:cxnChg chg="add mod">
          <ac:chgData name="Isabella Fernando" userId="5a6a9c8f-cf4a-47ae-911b-d53915674c7d" providerId="ADAL" clId="{038D54A5-223E-48EE-9B81-FC033DFDB812}" dt="2025-02-21T12:04:10.606" v="2255" actId="14100"/>
          <ac:cxnSpMkLst>
            <pc:docMk/>
            <pc:sldMk cId="252882680" sldId="1505"/>
            <ac:cxnSpMk id="47" creationId="{8F5EFFBB-DF7E-5460-64DF-FDA238FBB023}"/>
          </ac:cxnSpMkLst>
        </pc:cxnChg>
      </pc:sldChg>
      <pc:sldChg chg="modSp mod">
        <pc:chgData name="Isabella Fernando" userId="5a6a9c8f-cf4a-47ae-911b-d53915674c7d" providerId="ADAL" clId="{038D54A5-223E-48EE-9B81-FC033DFDB812}" dt="2025-02-21T08:50:05.425" v="1425" actId="2711"/>
        <pc:sldMkLst>
          <pc:docMk/>
          <pc:sldMk cId="3610849210" sldId="1507"/>
        </pc:sldMkLst>
        <pc:spChg chg="mod">
          <ac:chgData name="Isabella Fernando" userId="5a6a9c8f-cf4a-47ae-911b-d53915674c7d" providerId="ADAL" clId="{038D54A5-223E-48EE-9B81-FC033DFDB812}" dt="2025-02-21T08:50:05.425" v="1425" actId="2711"/>
          <ac:spMkLst>
            <pc:docMk/>
            <pc:sldMk cId="3610849210" sldId="1507"/>
            <ac:spMk id="7" creationId="{3AC0D443-7836-BA6A-6033-48AEF5F6AFB2}"/>
          </ac:spMkLst>
        </pc:spChg>
        <pc:spChg chg="mod">
          <ac:chgData name="Isabella Fernando" userId="5a6a9c8f-cf4a-47ae-911b-d53915674c7d" providerId="ADAL" clId="{038D54A5-223E-48EE-9B81-FC033DFDB812}" dt="2025-02-21T08:50:05.425" v="1425" actId="2711"/>
          <ac:spMkLst>
            <pc:docMk/>
            <pc:sldMk cId="3610849210" sldId="1507"/>
            <ac:spMk id="36" creationId="{BF1BDF79-E8DA-DD13-01E8-1868758DBDC0}"/>
          </ac:spMkLst>
        </pc:spChg>
        <pc:spChg chg="mod">
          <ac:chgData name="Isabella Fernando" userId="5a6a9c8f-cf4a-47ae-911b-d53915674c7d" providerId="ADAL" clId="{038D54A5-223E-48EE-9B81-FC033DFDB812}" dt="2025-02-21T08:50:05.425" v="1425" actId="2711"/>
          <ac:spMkLst>
            <pc:docMk/>
            <pc:sldMk cId="3610849210" sldId="1507"/>
            <ac:spMk id="62" creationId="{07F96DB7-79E6-C6D1-AE16-A54531A6D048}"/>
          </ac:spMkLst>
        </pc:spChg>
        <pc:spChg chg="mod">
          <ac:chgData name="Isabella Fernando" userId="5a6a9c8f-cf4a-47ae-911b-d53915674c7d" providerId="ADAL" clId="{038D54A5-223E-48EE-9B81-FC033DFDB812}" dt="2025-02-21T08:50:05.425" v="1425" actId="2711"/>
          <ac:spMkLst>
            <pc:docMk/>
            <pc:sldMk cId="3610849210" sldId="1507"/>
            <ac:spMk id="63" creationId="{0340CC40-7E73-0DBC-F414-5BEF6BC3B228}"/>
          </ac:spMkLst>
        </pc:spChg>
        <pc:spChg chg="mod">
          <ac:chgData name="Isabella Fernando" userId="5a6a9c8f-cf4a-47ae-911b-d53915674c7d" providerId="ADAL" clId="{038D54A5-223E-48EE-9B81-FC033DFDB812}" dt="2025-02-21T08:50:05.425" v="1425" actId="2711"/>
          <ac:spMkLst>
            <pc:docMk/>
            <pc:sldMk cId="3610849210" sldId="1507"/>
            <ac:spMk id="64" creationId="{33FEA869-A8C5-E283-ED62-E82F437671E7}"/>
          </ac:spMkLst>
        </pc:spChg>
      </pc:sldChg>
      <pc:sldChg chg="addSp delSp modSp add mod modNotesTx">
        <pc:chgData name="Isabella Fernando" userId="5a6a9c8f-cf4a-47ae-911b-d53915674c7d" providerId="ADAL" clId="{038D54A5-223E-48EE-9B81-FC033DFDB812}" dt="2025-02-21T19:00:30.689" v="4432"/>
        <pc:sldMkLst>
          <pc:docMk/>
          <pc:sldMk cId="3473367253" sldId="1512"/>
        </pc:sldMkLst>
        <pc:spChg chg="add del mod">
          <ac:chgData name="Isabella Fernando" userId="5a6a9c8f-cf4a-47ae-911b-d53915674c7d" providerId="ADAL" clId="{038D54A5-223E-48EE-9B81-FC033DFDB812}" dt="2025-02-21T18:19:21.158" v="3594" actId="478"/>
          <ac:spMkLst>
            <pc:docMk/>
            <pc:sldMk cId="3473367253" sldId="1512"/>
            <ac:spMk id="2" creationId="{448E695E-DAE4-7C9E-6E12-C33748B6F128}"/>
          </ac:spMkLst>
        </pc:spChg>
        <pc:spChg chg="del mod">
          <ac:chgData name="Isabella Fernando" userId="5a6a9c8f-cf4a-47ae-911b-d53915674c7d" providerId="ADAL" clId="{038D54A5-223E-48EE-9B81-FC033DFDB812}" dt="2025-02-21T18:15:03.947" v="3445" actId="478"/>
          <ac:spMkLst>
            <pc:docMk/>
            <pc:sldMk cId="3473367253" sldId="1512"/>
            <ac:spMk id="3" creationId="{FE6F675B-4BF9-1E42-5625-C2587ABC7EA3}"/>
          </ac:spMkLst>
        </pc:spChg>
        <pc:spChg chg="del">
          <ac:chgData name="Isabella Fernando" userId="5a6a9c8f-cf4a-47ae-911b-d53915674c7d" providerId="ADAL" clId="{038D54A5-223E-48EE-9B81-FC033DFDB812}" dt="2025-02-21T10:42:50.606" v="1512" actId="478"/>
          <ac:spMkLst>
            <pc:docMk/>
            <pc:sldMk cId="3473367253" sldId="1512"/>
            <ac:spMk id="5" creationId="{A9CCF985-76D8-DAD5-55D4-4DEF49851A89}"/>
          </ac:spMkLst>
        </pc:spChg>
        <pc:spChg chg="add mod">
          <ac:chgData name="Isabella Fernando" userId="5a6a9c8f-cf4a-47ae-911b-d53915674c7d" providerId="ADAL" clId="{038D54A5-223E-48EE-9B81-FC033DFDB812}" dt="2025-02-21T10:41:09.610" v="1477"/>
          <ac:spMkLst>
            <pc:docMk/>
            <pc:sldMk cId="3473367253" sldId="1512"/>
            <ac:spMk id="7" creationId="{BCA7916D-70A7-FB97-C32B-2015D4C6F2E0}"/>
          </ac:spMkLst>
        </pc:spChg>
        <pc:spChg chg="add mod">
          <ac:chgData name="Isabella Fernando" userId="5a6a9c8f-cf4a-47ae-911b-d53915674c7d" providerId="ADAL" clId="{038D54A5-223E-48EE-9B81-FC033DFDB812}" dt="2025-02-21T18:55:59.187" v="4320" actId="113"/>
          <ac:spMkLst>
            <pc:docMk/>
            <pc:sldMk cId="3473367253" sldId="1512"/>
            <ac:spMk id="8" creationId="{07FEFEE4-07B1-1BF2-B11F-2714E4A209B7}"/>
          </ac:spMkLst>
        </pc:spChg>
        <pc:spChg chg="del">
          <ac:chgData name="Isabella Fernando" userId="5a6a9c8f-cf4a-47ae-911b-d53915674c7d" providerId="ADAL" clId="{038D54A5-223E-48EE-9B81-FC033DFDB812}" dt="2025-02-21T12:26:22.843" v="2267" actId="478"/>
          <ac:spMkLst>
            <pc:docMk/>
            <pc:sldMk cId="3473367253" sldId="1512"/>
            <ac:spMk id="10" creationId="{8D7D4BD4-71A6-9FE3-DDB3-053983F767FA}"/>
          </ac:spMkLst>
        </pc:spChg>
        <pc:spChg chg="add mod">
          <ac:chgData name="Isabella Fernando" userId="5a6a9c8f-cf4a-47ae-911b-d53915674c7d" providerId="ADAL" clId="{038D54A5-223E-48EE-9B81-FC033DFDB812}" dt="2025-02-21T18:35:13.233" v="3942" actId="1076"/>
          <ac:spMkLst>
            <pc:docMk/>
            <pc:sldMk cId="3473367253" sldId="1512"/>
            <ac:spMk id="17" creationId="{22F88515-2055-FBA2-CD06-962B6C85791D}"/>
          </ac:spMkLst>
        </pc:spChg>
        <pc:spChg chg="add mod">
          <ac:chgData name="Isabella Fernando" userId="5a6a9c8f-cf4a-47ae-911b-d53915674c7d" providerId="ADAL" clId="{038D54A5-223E-48EE-9B81-FC033DFDB812}" dt="2025-02-21T18:35:13.233" v="3942" actId="1076"/>
          <ac:spMkLst>
            <pc:docMk/>
            <pc:sldMk cId="3473367253" sldId="1512"/>
            <ac:spMk id="18" creationId="{77D97F29-255B-4C0A-E4A7-64565779F8FC}"/>
          </ac:spMkLst>
        </pc:spChg>
        <pc:spChg chg="add del mod">
          <ac:chgData name="Isabella Fernando" userId="5a6a9c8f-cf4a-47ae-911b-d53915674c7d" providerId="ADAL" clId="{038D54A5-223E-48EE-9B81-FC033DFDB812}" dt="2025-02-21T18:31:35.158" v="3777" actId="478"/>
          <ac:spMkLst>
            <pc:docMk/>
            <pc:sldMk cId="3473367253" sldId="1512"/>
            <ac:spMk id="20" creationId="{5AD840C1-8804-90DE-CE39-527D9D51FC13}"/>
          </ac:spMkLst>
        </pc:spChg>
        <pc:spChg chg="add mod">
          <ac:chgData name="Isabella Fernando" userId="5a6a9c8f-cf4a-47ae-911b-d53915674c7d" providerId="ADAL" clId="{038D54A5-223E-48EE-9B81-FC033DFDB812}" dt="2025-02-21T18:35:13.233" v="3942" actId="1076"/>
          <ac:spMkLst>
            <pc:docMk/>
            <pc:sldMk cId="3473367253" sldId="1512"/>
            <ac:spMk id="21" creationId="{7FEEEEA6-7B36-51CC-E9FB-EB605FF2D4EA}"/>
          </ac:spMkLst>
        </pc:spChg>
        <pc:spChg chg="add mod">
          <ac:chgData name="Isabella Fernando" userId="5a6a9c8f-cf4a-47ae-911b-d53915674c7d" providerId="ADAL" clId="{038D54A5-223E-48EE-9B81-FC033DFDB812}" dt="2025-02-21T18:37:22.110" v="4031" actId="1076"/>
          <ac:spMkLst>
            <pc:docMk/>
            <pc:sldMk cId="3473367253" sldId="1512"/>
            <ac:spMk id="22" creationId="{C9EDDFB7-5ED7-F942-0D26-E1DCADE845A3}"/>
          </ac:spMkLst>
        </pc:spChg>
        <pc:spChg chg="add del">
          <ac:chgData name="Isabella Fernando" userId="5a6a9c8f-cf4a-47ae-911b-d53915674c7d" providerId="ADAL" clId="{038D54A5-223E-48EE-9B81-FC033DFDB812}" dt="2025-02-21T18:29:03.013" v="3729" actId="22"/>
          <ac:spMkLst>
            <pc:docMk/>
            <pc:sldMk cId="3473367253" sldId="1512"/>
            <ac:spMk id="24" creationId="{027A7683-F262-F001-1E34-9CECD5D5CD1A}"/>
          </ac:spMkLst>
        </pc:spChg>
        <pc:spChg chg="add mod">
          <ac:chgData name="Isabella Fernando" userId="5a6a9c8f-cf4a-47ae-911b-d53915674c7d" providerId="ADAL" clId="{038D54A5-223E-48EE-9B81-FC033DFDB812}" dt="2025-02-21T18:37:22.110" v="4031" actId="1076"/>
          <ac:spMkLst>
            <pc:docMk/>
            <pc:sldMk cId="3473367253" sldId="1512"/>
            <ac:spMk id="25" creationId="{9E8CB245-2949-26D0-DB60-636B342F2ECA}"/>
          </ac:spMkLst>
        </pc:spChg>
        <pc:spChg chg="add mod">
          <ac:chgData name="Isabella Fernando" userId="5a6a9c8f-cf4a-47ae-911b-d53915674c7d" providerId="ADAL" clId="{038D54A5-223E-48EE-9B81-FC033DFDB812}" dt="2025-02-21T18:37:27.525" v="4032" actId="14100"/>
          <ac:spMkLst>
            <pc:docMk/>
            <pc:sldMk cId="3473367253" sldId="1512"/>
            <ac:spMk id="26" creationId="{1877A340-364D-2BB0-A00F-F5374071857D}"/>
          </ac:spMkLst>
        </pc:spChg>
        <pc:spChg chg="add mod">
          <ac:chgData name="Isabella Fernando" userId="5a6a9c8f-cf4a-47ae-911b-d53915674c7d" providerId="ADAL" clId="{038D54A5-223E-48EE-9B81-FC033DFDB812}" dt="2025-02-21T18:35:29.137" v="3943" actId="1076"/>
          <ac:spMkLst>
            <pc:docMk/>
            <pc:sldMk cId="3473367253" sldId="1512"/>
            <ac:spMk id="27" creationId="{75A41843-9FA0-052B-148A-460BBCCFF3D4}"/>
          </ac:spMkLst>
        </pc:spChg>
        <pc:spChg chg="add mod">
          <ac:chgData name="Isabella Fernando" userId="5a6a9c8f-cf4a-47ae-911b-d53915674c7d" providerId="ADAL" clId="{038D54A5-223E-48EE-9B81-FC033DFDB812}" dt="2025-02-21T19:00:30.689" v="4432"/>
          <ac:spMkLst>
            <pc:docMk/>
            <pc:sldMk cId="3473367253" sldId="1512"/>
            <ac:spMk id="28" creationId="{66B13899-F8EF-7A0B-FD2E-18BC869ADB2C}"/>
          </ac:spMkLst>
        </pc:spChg>
        <pc:picChg chg="add del mod modCrop">
          <ac:chgData name="Isabella Fernando" userId="5a6a9c8f-cf4a-47ae-911b-d53915674c7d" providerId="ADAL" clId="{038D54A5-223E-48EE-9B81-FC033DFDB812}" dt="2025-02-21T11:23:32.129" v="1810" actId="478"/>
          <ac:picMkLst>
            <pc:docMk/>
            <pc:sldMk cId="3473367253" sldId="1512"/>
            <ac:picMk id="4" creationId="{4223F658-9D7F-FF57-B92C-94AF8DAE4969}"/>
          </ac:picMkLst>
        </pc:picChg>
        <pc:picChg chg="add mod">
          <ac:chgData name="Isabella Fernando" userId="5a6a9c8f-cf4a-47ae-911b-d53915674c7d" providerId="ADAL" clId="{038D54A5-223E-48EE-9B81-FC033DFDB812}" dt="2025-02-21T18:35:13.233" v="3942" actId="1076"/>
          <ac:picMkLst>
            <pc:docMk/>
            <pc:sldMk cId="3473367253" sldId="1512"/>
            <ac:picMk id="5" creationId="{C5295C9E-8B6F-BC57-52BB-94E82D58B4C3}"/>
          </ac:picMkLst>
        </pc:picChg>
        <pc:picChg chg="del">
          <ac:chgData name="Isabella Fernando" userId="5a6a9c8f-cf4a-47ae-911b-d53915674c7d" providerId="ADAL" clId="{038D54A5-223E-48EE-9B81-FC033DFDB812}" dt="2025-02-21T09:57:13.633" v="1437" actId="478"/>
          <ac:picMkLst>
            <pc:docMk/>
            <pc:sldMk cId="3473367253" sldId="1512"/>
            <ac:picMk id="6" creationId="{1CC35427-99FF-B6A6-1757-DFE18117E05A}"/>
          </ac:picMkLst>
        </pc:picChg>
        <pc:picChg chg="add mod">
          <ac:chgData name="Isabella Fernando" userId="5a6a9c8f-cf4a-47ae-911b-d53915674c7d" providerId="ADAL" clId="{038D54A5-223E-48EE-9B81-FC033DFDB812}" dt="2025-02-21T18:35:13.233" v="3942" actId="1076"/>
          <ac:picMkLst>
            <pc:docMk/>
            <pc:sldMk cId="3473367253" sldId="1512"/>
            <ac:picMk id="6" creationId="{9AF86564-0BD1-570C-6048-9E7712600AAA}"/>
          </ac:picMkLst>
        </pc:picChg>
        <pc:picChg chg="add del mod modCrop">
          <ac:chgData name="Isabella Fernando" userId="5a6a9c8f-cf4a-47ae-911b-d53915674c7d" providerId="ADAL" clId="{038D54A5-223E-48EE-9B81-FC033DFDB812}" dt="2025-02-21T17:55:44.554" v="3238" actId="478"/>
          <ac:picMkLst>
            <pc:docMk/>
            <pc:sldMk cId="3473367253" sldId="1512"/>
            <ac:picMk id="9" creationId="{D3FA5884-04BF-6E93-1717-110EA3B8C7C9}"/>
          </ac:picMkLst>
        </pc:picChg>
        <pc:picChg chg="add mod">
          <ac:chgData name="Isabella Fernando" userId="5a6a9c8f-cf4a-47ae-911b-d53915674c7d" providerId="ADAL" clId="{038D54A5-223E-48EE-9B81-FC033DFDB812}" dt="2025-02-21T18:35:13.233" v="3942" actId="1076"/>
          <ac:picMkLst>
            <pc:docMk/>
            <pc:sldMk cId="3473367253" sldId="1512"/>
            <ac:picMk id="10" creationId="{CCB3A638-5D62-D749-7122-1209D491B912}"/>
          </ac:picMkLst>
        </pc:picChg>
        <pc:picChg chg="add del mod">
          <ac:chgData name="Isabella Fernando" userId="5a6a9c8f-cf4a-47ae-911b-d53915674c7d" providerId="ADAL" clId="{038D54A5-223E-48EE-9B81-FC033DFDB812}" dt="2025-02-21T17:55:45.854" v="3239" actId="478"/>
          <ac:picMkLst>
            <pc:docMk/>
            <pc:sldMk cId="3473367253" sldId="1512"/>
            <ac:picMk id="11" creationId="{8FEC7D0B-4CCE-6A52-C261-E49096286578}"/>
          </ac:picMkLst>
        </pc:picChg>
        <pc:picChg chg="add del mod">
          <ac:chgData name="Isabella Fernando" userId="5a6a9c8f-cf4a-47ae-911b-d53915674c7d" providerId="ADAL" clId="{038D54A5-223E-48EE-9B81-FC033DFDB812}" dt="2025-02-21T18:16:12.152" v="3462" actId="478"/>
          <ac:picMkLst>
            <pc:docMk/>
            <pc:sldMk cId="3473367253" sldId="1512"/>
            <ac:picMk id="13" creationId="{C7544C20-AE15-ADAC-12C4-0E5A6E69161E}"/>
          </ac:picMkLst>
        </pc:picChg>
        <pc:cxnChg chg="add mod">
          <ac:chgData name="Isabella Fernando" userId="5a6a9c8f-cf4a-47ae-911b-d53915674c7d" providerId="ADAL" clId="{038D54A5-223E-48EE-9B81-FC033DFDB812}" dt="2025-02-21T18:35:13.233" v="3942" actId="1076"/>
          <ac:cxnSpMkLst>
            <pc:docMk/>
            <pc:sldMk cId="3473367253" sldId="1512"/>
            <ac:cxnSpMk id="15" creationId="{536E9524-43D2-9D0C-4B97-1CDE5CC0E02B}"/>
          </ac:cxnSpMkLst>
        </pc:cxnChg>
        <pc:cxnChg chg="add mod">
          <ac:chgData name="Isabella Fernando" userId="5a6a9c8f-cf4a-47ae-911b-d53915674c7d" providerId="ADAL" clId="{038D54A5-223E-48EE-9B81-FC033DFDB812}" dt="2025-02-21T18:35:13.233" v="3942" actId="1076"/>
          <ac:cxnSpMkLst>
            <pc:docMk/>
            <pc:sldMk cId="3473367253" sldId="1512"/>
            <ac:cxnSpMk id="16" creationId="{6CF51F1E-6EDF-B12B-192D-75497A40C832}"/>
          </ac:cxnSpMkLst>
        </pc:cxnChg>
      </pc:sldChg>
      <pc:sldChg chg="addSp modSp mod">
        <pc:chgData name="Isabella Fernando" userId="5a6a9c8f-cf4a-47ae-911b-d53915674c7d" providerId="ADAL" clId="{038D54A5-223E-48EE-9B81-FC033DFDB812}" dt="2025-02-21T19:06:16.673" v="4498" actId="1076"/>
        <pc:sldMkLst>
          <pc:docMk/>
          <pc:sldMk cId="2884075302" sldId="1520"/>
        </pc:sldMkLst>
        <pc:spChg chg="add mod ord">
          <ac:chgData name="Isabella Fernando" userId="5a6a9c8f-cf4a-47ae-911b-d53915674c7d" providerId="ADAL" clId="{038D54A5-223E-48EE-9B81-FC033DFDB812}" dt="2025-02-21T19:06:04.411" v="4496" actId="167"/>
          <ac:spMkLst>
            <pc:docMk/>
            <pc:sldMk cId="2884075302" sldId="1520"/>
            <ac:spMk id="2" creationId="{5E671B09-2A82-9375-33F2-66FBA55180F7}"/>
          </ac:spMkLst>
        </pc:spChg>
        <pc:spChg chg="add mod ord">
          <ac:chgData name="Isabella Fernando" userId="5a6a9c8f-cf4a-47ae-911b-d53915674c7d" providerId="ADAL" clId="{038D54A5-223E-48EE-9B81-FC033DFDB812}" dt="2025-02-21T19:06:04.411" v="4496" actId="167"/>
          <ac:spMkLst>
            <pc:docMk/>
            <pc:sldMk cId="2884075302" sldId="1520"/>
            <ac:spMk id="3" creationId="{3398ABF8-29CD-7A95-71D5-43A25873C4E3}"/>
          </ac:spMkLst>
        </pc:spChg>
        <pc:spChg chg="mod">
          <ac:chgData name="Isabella Fernando" userId="5a6a9c8f-cf4a-47ae-911b-d53915674c7d" providerId="ADAL" clId="{038D54A5-223E-48EE-9B81-FC033DFDB812}" dt="2025-02-21T19:06:16.673" v="4498" actId="1076"/>
          <ac:spMkLst>
            <pc:docMk/>
            <pc:sldMk cId="2884075302" sldId="1520"/>
            <ac:spMk id="6" creationId="{D306F8BB-EBC0-CF14-57E5-DEBCF0FDEC07}"/>
          </ac:spMkLst>
        </pc:spChg>
      </pc:sldChg>
      <pc:sldChg chg="modSp add mod ord">
        <pc:chgData name="Isabella Fernando" userId="5a6a9c8f-cf4a-47ae-911b-d53915674c7d" providerId="ADAL" clId="{038D54A5-223E-48EE-9B81-FC033DFDB812}" dt="2025-02-21T12:30:37" v="2317"/>
        <pc:sldMkLst>
          <pc:docMk/>
          <pc:sldMk cId="3421991154" sldId="1520"/>
        </pc:sldMkLst>
        <pc:spChg chg="mod">
          <ac:chgData name="Isabella Fernando" userId="5a6a9c8f-cf4a-47ae-911b-d53915674c7d" providerId="ADAL" clId="{038D54A5-223E-48EE-9B81-FC033DFDB812}" dt="2025-02-21T12:30:33.250" v="2315" actId="20577"/>
          <ac:spMkLst>
            <pc:docMk/>
            <pc:sldMk cId="3421991154" sldId="1520"/>
            <ac:spMk id="6" creationId="{762BBF55-7E07-5881-E3B8-211D88F3AE40}"/>
          </ac:spMkLst>
        </pc:spChg>
      </pc:sldChg>
      <pc:sldChg chg="addSp modSp add mod ord">
        <pc:chgData name="Isabella Fernando" userId="5a6a9c8f-cf4a-47ae-911b-d53915674c7d" providerId="ADAL" clId="{038D54A5-223E-48EE-9B81-FC033DFDB812}" dt="2025-02-21T17:46:17.584" v="3143" actId="207"/>
        <pc:sldMkLst>
          <pc:docMk/>
          <pc:sldMk cId="2826003732" sldId="1521"/>
        </pc:sldMkLst>
        <pc:spChg chg="add mod">
          <ac:chgData name="Isabella Fernando" userId="5a6a9c8f-cf4a-47ae-911b-d53915674c7d" providerId="ADAL" clId="{038D54A5-223E-48EE-9B81-FC033DFDB812}" dt="2025-02-21T12:51:29.090" v="2537"/>
          <ac:spMkLst>
            <pc:docMk/>
            <pc:sldMk cId="2826003732" sldId="1521"/>
            <ac:spMk id="2" creationId="{4CD8D906-A919-B711-1551-6325A3FDBEFF}"/>
          </ac:spMkLst>
        </pc:spChg>
        <pc:spChg chg="mod">
          <ac:chgData name="Isabella Fernando" userId="5a6a9c8f-cf4a-47ae-911b-d53915674c7d" providerId="ADAL" clId="{038D54A5-223E-48EE-9B81-FC033DFDB812}" dt="2025-02-21T12:50:59.318" v="2510" actId="20577"/>
          <ac:spMkLst>
            <pc:docMk/>
            <pc:sldMk cId="2826003732" sldId="1521"/>
            <ac:spMk id="7" creationId="{BC46A4FA-60F3-2D46-B626-6305087AD052}"/>
          </ac:spMkLst>
        </pc:spChg>
        <pc:spChg chg="mod">
          <ac:chgData name="Isabella Fernando" userId="5a6a9c8f-cf4a-47ae-911b-d53915674c7d" providerId="ADAL" clId="{038D54A5-223E-48EE-9B81-FC033DFDB812}" dt="2025-02-21T17:45:35.399" v="3138" actId="207"/>
          <ac:spMkLst>
            <pc:docMk/>
            <pc:sldMk cId="2826003732" sldId="1521"/>
            <ac:spMk id="8" creationId="{2A6DF660-44DE-A697-B657-B63C10C2B849}"/>
          </ac:spMkLst>
        </pc:spChg>
        <pc:spChg chg="mod">
          <ac:chgData name="Isabella Fernando" userId="5a6a9c8f-cf4a-47ae-911b-d53915674c7d" providerId="ADAL" clId="{038D54A5-223E-48EE-9B81-FC033DFDB812}" dt="2025-02-21T17:46:17.584" v="3143" actId="207"/>
          <ac:spMkLst>
            <pc:docMk/>
            <pc:sldMk cId="2826003732" sldId="1521"/>
            <ac:spMk id="12" creationId="{557C405F-5A6A-9E05-78AD-9932C5C84FDD}"/>
          </ac:spMkLst>
        </pc:spChg>
      </pc:sldChg>
      <pc:sldChg chg="modSp add mod">
        <pc:chgData name="Isabella Fernando" userId="5a6a9c8f-cf4a-47ae-911b-d53915674c7d" providerId="ADAL" clId="{038D54A5-223E-48EE-9B81-FC033DFDB812}" dt="2025-02-21T19:25:34.726" v="4655" actId="2711"/>
        <pc:sldMkLst>
          <pc:docMk/>
          <pc:sldMk cId="343427603" sldId="1522"/>
        </pc:sldMkLst>
        <pc:spChg chg="mod">
          <ac:chgData name="Isabella Fernando" userId="5a6a9c8f-cf4a-47ae-911b-d53915674c7d" providerId="ADAL" clId="{038D54A5-223E-48EE-9B81-FC033DFDB812}" dt="2025-02-21T19:25:34.726" v="4655" actId="2711"/>
          <ac:spMkLst>
            <pc:docMk/>
            <pc:sldMk cId="343427603" sldId="1522"/>
            <ac:spMk id="4" creationId="{A0369250-2676-A88B-ABF8-EDEB14CE58C0}"/>
          </ac:spMkLst>
        </pc:spChg>
        <pc:spChg chg="mod">
          <ac:chgData name="Isabella Fernando" userId="5a6a9c8f-cf4a-47ae-911b-d53915674c7d" providerId="ADAL" clId="{038D54A5-223E-48EE-9B81-FC033DFDB812}" dt="2025-02-21T19:25:34.726" v="4655" actId="2711"/>
          <ac:spMkLst>
            <pc:docMk/>
            <pc:sldMk cId="343427603" sldId="1522"/>
            <ac:spMk id="6" creationId="{77D0474F-398F-4480-7499-7A9B6237DC69}"/>
          </ac:spMkLst>
        </pc:spChg>
        <pc:spChg chg="mod">
          <ac:chgData name="Isabella Fernando" userId="5a6a9c8f-cf4a-47ae-911b-d53915674c7d" providerId="ADAL" clId="{038D54A5-223E-48EE-9B81-FC033DFDB812}" dt="2025-02-21T19:25:34.726" v="4655" actId="2711"/>
          <ac:spMkLst>
            <pc:docMk/>
            <pc:sldMk cId="343427603" sldId="1522"/>
            <ac:spMk id="12" creationId="{F5769743-2AC4-D04A-6480-6B6A809FC54B}"/>
          </ac:spMkLst>
        </pc:spChg>
        <pc:spChg chg="mod">
          <ac:chgData name="Isabella Fernando" userId="5a6a9c8f-cf4a-47ae-911b-d53915674c7d" providerId="ADAL" clId="{038D54A5-223E-48EE-9B81-FC033DFDB812}" dt="2025-02-21T19:25:34.726" v="4655" actId="2711"/>
          <ac:spMkLst>
            <pc:docMk/>
            <pc:sldMk cId="343427603" sldId="1522"/>
            <ac:spMk id="13" creationId="{75276651-3778-F41B-ACDC-518D310D0BE5}"/>
          </ac:spMkLst>
        </pc:spChg>
        <pc:spChg chg="mod">
          <ac:chgData name="Isabella Fernando" userId="5a6a9c8f-cf4a-47ae-911b-d53915674c7d" providerId="ADAL" clId="{038D54A5-223E-48EE-9B81-FC033DFDB812}" dt="2025-02-21T19:25:34.726" v="4655" actId="2711"/>
          <ac:spMkLst>
            <pc:docMk/>
            <pc:sldMk cId="343427603" sldId="1522"/>
            <ac:spMk id="15" creationId="{9B1A4843-6290-BB1A-123E-D608EAC5B86C}"/>
          </ac:spMkLst>
        </pc:spChg>
        <pc:spChg chg="mod">
          <ac:chgData name="Isabella Fernando" userId="5a6a9c8f-cf4a-47ae-911b-d53915674c7d" providerId="ADAL" clId="{038D54A5-223E-48EE-9B81-FC033DFDB812}" dt="2025-02-21T19:25:34.726" v="4655" actId="2711"/>
          <ac:spMkLst>
            <pc:docMk/>
            <pc:sldMk cId="343427603" sldId="1522"/>
            <ac:spMk id="16" creationId="{392883FA-8A59-8CA6-C5C8-0A482B2AC004}"/>
          </ac:spMkLst>
        </pc:spChg>
        <pc:spChg chg="mod">
          <ac:chgData name="Isabella Fernando" userId="5a6a9c8f-cf4a-47ae-911b-d53915674c7d" providerId="ADAL" clId="{038D54A5-223E-48EE-9B81-FC033DFDB812}" dt="2025-02-21T19:25:34.726" v="4655" actId="2711"/>
          <ac:spMkLst>
            <pc:docMk/>
            <pc:sldMk cId="343427603" sldId="1522"/>
            <ac:spMk id="24" creationId="{1131876A-7742-FBCC-B11F-2F3EAD9C9DD9}"/>
          </ac:spMkLst>
        </pc:spChg>
        <pc:spChg chg="mod">
          <ac:chgData name="Isabella Fernando" userId="5a6a9c8f-cf4a-47ae-911b-d53915674c7d" providerId="ADAL" clId="{038D54A5-223E-48EE-9B81-FC033DFDB812}" dt="2025-02-21T19:25:34.726" v="4655" actId="2711"/>
          <ac:spMkLst>
            <pc:docMk/>
            <pc:sldMk cId="343427603" sldId="1522"/>
            <ac:spMk id="25" creationId="{D7FB1882-7FA7-07FA-4437-22D50C10F9A1}"/>
          </ac:spMkLst>
        </pc:spChg>
        <pc:spChg chg="mod">
          <ac:chgData name="Isabella Fernando" userId="5a6a9c8f-cf4a-47ae-911b-d53915674c7d" providerId="ADAL" clId="{038D54A5-223E-48EE-9B81-FC033DFDB812}" dt="2025-02-21T19:25:34.726" v="4655" actId="2711"/>
          <ac:spMkLst>
            <pc:docMk/>
            <pc:sldMk cId="343427603" sldId="1522"/>
            <ac:spMk id="28" creationId="{40FED2F2-B503-4F1E-8A81-8D7294F04BC7}"/>
          </ac:spMkLst>
        </pc:spChg>
        <pc:spChg chg="mod">
          <ac:chgData name="Isabella Fernando" userId="5a6a9c8f-cf4a-47ae-911b-d53915674c7d" providerId="ADAL" clId="{038D54A5-223E-48EE-9B81-FC033DFDB812}" dt="2025-02-21T19:25:34.726" v="4655" actId="2711"/>
          <ac:spMkLst>
            <pc:docMk/>
            <pc:sldMk cId="343427603" sldId="1522"/>
            <ac:spMk id="30" creationId="{9B610342-14F8-D45F-25F7-8941800A0C88}"/>
          </ac:spMkLst>
        </pc:spChg>
        <pc:picChg chg="mod">
          <ac:chgData name="Isabella Fernando" userId="5a6a9c8f-cf4a-47ae-911b-d53915674c7d" providerId="ADAL" clId="{038D54A5-223E-48EE-9B81-FC033DFDB812}" dt="2025-02-21T17:41:05.246" v="3118" actId="1076"/>
          <ac:picMkLst>
            <pc:docMk/>
            <pc:sldMk cId="343427603" sldId="1522"/>
            <ac:picMk id="14" creationId="{299DF43A-F883-CFD9-ABB3-D7A5C1C45821}"/>
          </ac:picMkLst>
        </pc:picChg>
        <pc:picChg chg="mod">
          <ac:chgData name="Isabella Fernando" userId="5a6a9c8f-cf4a-47ae-911b-d53915674c7d" providerId="ADAL" clId="{038D54A5-223E-48EE-9B81-FC033DFDB812}" dt="2025-02-21T17:41:05.246" v="3118" actId="1076"/>
          <ac:picMkLst>
            <pc:docMk/>
            <pc:sldMk cId="343427603" sldId="1522"/>
            <ac:picMk id="26" creationId="{829B259A-0087-A2B6-37E6-E466FF9E25DE}"/>
          </ac:picMkLst>
        </pc:picChg>
      </pc:sldChg>
      <pc:sldChg chg="add del">
        <pc:chgData name="Isabella Fernando" userId="5a6a9c8f-cf4a-47ae-911b-d53915674c7d" providerId="ADAL" clId="{038D54A5-223E-48EE-9B81-FC033DFDB812}" dt="2025-02-21T17:34:17.509" v="3029" actId="47"/>
        <pc:sldMkLst>
          <pc:docMk/>
          <pc:sldMk cId="3836359989" sldId="1523"/>
        </pc:sldMkLst>
      </pc:sldChg>
      <pc:sldChg chg="delSp modSp add mod">
        <pc:chgData name="Isabella Fernando" userId="5a6a9c8f-cf4a-47ae-911b-d53915674c7d" providerId="ADAL" clId="{038D54A5-223E-48EE-9B81-FC033DFDB812}" dt="2025-02-21T17:48:56.181" v="3229" actId="478"/>
        <pc:sldMkLst>
          <pc:docMk/>
          <pc:sldMk cId="2305366740" sldId="1526"/>
        </pc:sldMkLst>
        <pc:spChg chg="del">
          <ac:chgData name="Isabella Fernando" userId="5a6a9c8f-cf4a-47ae-911b-d53915674c7d" providerId="ADAL" clId="{038D54A5-223E-48EE-9B81-FC033DFDB812}" dt="2025-02-21T17:48:53.894" v="3228" actId="478"/>
          <ac:spMkLst>
            <pc:docMk/>
            <pc:sldMk cId="2305366740" sldId="1526"/>
            <ac:spMk id="3" creationId="{1B6AA0D0-1825-7FA4-A08A-E189D9F165A7}"/>
          </ac:spMkLst>
        </pc:spChg>
        <pc:spChg chg="mod">
          <ac:chgData name="Isabella Fernando" userId="5a6a9c8f-cf4a-47ae-911b-d53915674c7d" providerId="ADAL" clId="{038D54A5-223E-48EE-9B81-FC033DFDB812}" dt="2025-02-21T17:48:51.574" v="3227" actId="403"/>
          <ac:spMkLst>
            <pc:docMk/>
            <pc:sldMk cId="2305366740" sldId="1526"/>
            <ac:spMk id="7" creationId="{B071F38E-C0E3-81A7-7F57-651A316FF6DF}"/>
          </ac:spMkLst>
        </pc:spChg>
        <pc:spChg chg="mod">
          <ac:chgData name="Isabella Fernando" userId="5a6a9c8f-cf4a-47ae-911b-d53915674c7d" providerId="ADAL" clId="{038D54A5-223E-48EE-9B81-FC033DFDB812}" dt="2025-02-21T17:48:26.113" v="3216" actId="2711"/>
          <ac:spMkLst>
            <pc:docMk/>
            <pc:sldMk cId="2305366740" sldId="1526"/>
            <ac:spMk id="9" creationId="{D6878AC7-5E78-4A7C-2FE3-0316CADDFCBF}"/>
          </ac:spMkLst>
        </pc:spChg>
        <pc:spChg chg="mod">
          <ac:chgData name="Isabella Fernando" userId="5a6a9c8f-cf4a-47ae-911b-d53915674c7d" providerId="ADAL" clId="{038D54A5-223E-48EE-9B81-FC033DFDB812}" dt="2025-02-21T17:48:26.113" v="3216" actId="2711"/>
          <ac:spMkLst>
            <pc:docMk/>
            <pc:sldMk cId="2305366740" sldId="1526"/>
            <ac:spMk id="10" creationId="{D5274644-C61B-B90E-EEEC-00C874727E49}"/>
          </ac:spMkLst>
        </pc:spChg>
        <pc:spChg chg="mod">
          <ac:chgData name="Isabella Fernando" userId="5a6a9c8f-cf4a-47ae-911b-d53915674c7d" providerId="ADAL" clId="{038D54A5-223E-48EE-9B81-FC033DFDB812}" dt="2025-02-21T17:48:26.113" v="3216" actId="2711"/>
          <ac:spMkLst>
            <pc:docMk/>
            <pc:sldMk cId="2305366740" sldId="1526"/>
            <ac:spMk id="11" creationId="{060821E6-B047-157C-EB90-6D261D907321}"/>
          </ac:spMkLst>
        </pc:spChg>
        <pc:spChg chg="mod">
          <ac:chgData name="Isabella Fernando" userId="5a6a9c8f-cf4a-47ae-911b-d53915674c7d" providerId="ADAL" clId="{038D54A5-223E-48EE-9B81-FC033DFDB812}" dt="2025-02-21T17:48:26.113" v="3216" actId="2711"/>
          <ac:spMkLst>
            <pc:docMk/>
            <pc:sldMk cId="2305366740" sldId="1526"/>
            <ac:spMk id="12" creationId="{BCA619A0-F0F7-E3EB-DBDF-1CC7F1A442C4}"/>
          </ac:spMkLst>
        </pc:spChg>
        <pc:spChg chg="mod">
          <ac:chgData name="Isabella Fernando" userId="5a6a9c8f-cf4a-47ae-911b-d53915674c7d" providerId="ADAL" clId="{038D54A5-223E-48EE-9B81-FC033DFDB812}" dt="2025-02-21T17:48:26.113" v="3216" actId="2711"/>
          <ac:spMkLst>
            <pc:docMk/>
            <pc:sldMk cId="2305366740" sldId="1526"/>
            <ac:spMk id="13" creationId="{DA2C6037-A086-6BBF-AFAB-532C1FAEAAB2}"/>
          </ac:spMkLst>
        </pc:spChg>
        <pc:spChg chg="mod">
          <ac:chgData name="Isabella Fernando" userId="5a6a9c8f-cf4a-47ae-911b-d53915674c7d" providerId="ADAL" clId="{038D54A5-223E-48EE-9B81-FC033DFDB812}" dt="2025-02-21T17:48:26.113" v="3216" actId="2711"/>
          <ac:spMkLst>
            <pc:docMk/>
            <pc:sldMk cId="2305366740" sldId="1526"/>
            <ac:spMk id="14" creationId="{CA5BCCAF-C853-ED84-C20B-D1FC72CC9489}"/>
          </ac:spMkLst>
        </pc:spChg>
        <pc:spChg chg="del mod">
          <ac:chgData name="Isabella Fernando" userId="5a6a9c8f-cf4a-47ae-911b-d53915674c7d" providerId="ADAL" clId="{038D54A5-223E-48EE-9B81-FC033DFDB812}" dt="2025-02-21T17:48:53.894" v="3228" actId="478"/>
          <ac:spMkLst>
            <pc:docMk/>
            <pc:sldMk cId="2305366740" sldId="1526"/>
            <ac:spMk id="25" creationId="{08BDCFAD-0F46-F9CF-8540-C7DE25403104}"/>
          </ac:spMkLst>
        </pc:spChg>
        <pc:spChg chg="del mod">
          <ac:chgData name="Isabella Fernando" userId="5a6a9c8f-cf4a-47ae-911b-d53915674c7d" providerId="ADAL" clId="{038D54A5-223E-48EE-9B81-FC033DFDB812}" dt="2025-02-21T17:48:56.181" v="3229" actId="478"/>
          <ac:spMkLst>
            <pc:docMk/>
            <pc:sldMk cId="2305366740" sldId="1526"/>
            <ac:spMk id="26" creationId="{0231E73E-DADF-273B-E3B1-A5E0A2386E1C}"/>
          </ac:spMkLst>
        </pc:spChg>
        <pc:spChg chg="mod">
          <ac:chgData name="Isabella Fernando" userId="5a6a9c8f-cf4a-47ae-911b-d53915674c7d" providerId="ADAL" clId="{038D54A5-223E-48EE-9B81-FC033DFDB812}" dt="2025-02-21T17:48:26.113" v="3216" actId="2711"/>
          <ac:spMkLst>
            <pc:docMk/>
            <pc:sldMk cId="2305366740" sldId="1526"/>
            <ac:spMk id="27" creationId="{F25B12D0-5180-5B9C-E2D3-A97E169A487C}"/>
          </ac:spMkLst>
        </pc:spChg>
        <pc:picChg chg="mod">
          <ac:chgData name="Isabella Fernando" userId="5a6a9c8f-cf4a-47ae-911b-d53915674c7d" providerId="ADAL" clId="{038D54A5-223E-48EE-9B81-FC033DFDB812}" dt="2025-02-21T17:47:49.684" v="3211" actId="1076"/>
          <ac:picMkLst>
            <pc:docMk/>
            <pc:sldMk cId="2305366740" sldId="1526"/>
            <ac:picMk id="15" creationId="{276F3A8F-C422-B0E5-28A2-689717930486}"/>
          </ac:picMkLst>
        </pc:picChg>
        <pc:picChg chg="mod">
          <ac:chgData name="Isabella Fernando" userId="5a6a9c8f-cf4a-47ae-911b-d53915674c7d" providerId="ADAL" clId="{038D54A5-223E-48EE-9B81-FC033DFDB812}" dt="2025-02-21T17:47:49.684" v="3211" actId="1076"/>
          <ac:picMkLst>
            <pc:docMk/>
            <pc:sldMk cId="2305366740" sldId="1526"/>
            <ac:picMk id="17" creationId="{E8F3DE9D-6670-B8DD-774D-F3ADC7FAF5C8}"/>
          </ac:picMkLst>
        </pc:picChg>
        <pc:picChg chg="mod">
          <ac:chgData name="Isabella Fernando" userId="5a6a9c8f-cf4a-47ae-911b-d53915674c7d" providerId="ADAL" clId="{038D54A5-223E-48EE-9B81-FC033DFDB812}" dt="2025-02-21T17:47:49.684" v="3211" actId="1076"/>
          <ac:picMkLst>
            <pc:docMk/>
            <pc:sldMk cId="2305366740" sldId="1526"/>
            <ac:picMk id="19" creationId="{AE68C33E-6BA7-5C3C-8BA8-9F3673E90033}"/>
          </ac:picMkLst>
        </pc:picChg>
        <pc:picChg chg="mod">
          <ac:chgData name="Isabella Fernando" userId="5a6a9c8f-cf4a-47ae-911b-d53915674c7d" providerId="ADAL" clId="{038D54A5-223E-48EE-9B81-FC033DFDB812}" dt="2025-02-21T17:47:49.684" v="3211" actId="1076"/>
          <ac:picMkLst>
            <pc:docMk/>
            <pc:sldMk cId="2305366740" sldId="1526"/>
            <ac:picMk id="21" creationId="{615230A0-8806-E4CE-4390-2D586F0DE950}"/>
          </ac:picMkLst>
        </pc:picChg>
        <pc:picChg chg="mod">
          <ac:chgData name="Isabella Fernando" userId="5a6a9c8f-cf4a-47ae-911b-d53915674c7d" providerId="ADAL" clId="{038D54A5-223E-48EE-9B81-FC033DFDB812}" dt="2025-02-21T17:47:49.684" v="3211" actId="1076"/>
          <ac:picMkLst>
            <pc:docMk/>
            <pc:sldMk cId="2305366740" sldId="1526"/>
            <ac:picMk id="23" creationId="{F70965DF-ADE8-37B7-F2C8-2981B69B977C}"/>
          </ac:picMkLst>
        </pc:picChg>
      </pc:sldChg>
      <pc:sldChg chg="addSp delSp modSp add mod ord">
        <pc:chgData name="Isabella Fernando" userId="5a6a9c8f-cf4a-47ae-911b-d53915674c7d" providerId="ADAL" clId="{038D54A5-223E-48EE-9B81-FC033DFDB812}" dt="2025-02-21T19:08:42.075" v="4510" actId="14100"/>
        <pc:sldMkLst>
          <pc:docMk/>
          <pc:sldMk cId="2088466821" sldId="1527"/>
        </pc:sldMkLst>
        <pc:spChg chg="add del mod">
          <ac:chgData name="Isabella Fernando" userId="5a6a9c8f-cf4a-47ae-911b-d53915674c7d" providerId="ADAL" clId="{038D54A5-223E-48EE-9B81-FC033DFDB812}" dt="2025-02-21T18:43:29.783" v="4042" actId="478"/>
          <ac:spMkLst>
            <pc:docMk/>
            <pc:sldMk cId="2088466821" sldId="1527"/>
            <ac:spMk id="2" creationId="{1BB5994D-A654-AF0F-D4AB-7991E24C4916}"/>
          </ac:spMkLst>
        </pc:spChg>
        <pc:spChg chg="del mod">
          <ac:chgData name="Isabella Fernando" userId="5a6a9c8f-cf4a-47ae-911b-d53915674c7d" providerId="ADAL" clId="{038D54A5-223E-48EE-9B81-FC033DFDB812}" dt="2025-02-21T18:42:39.977" v="4039" actId="478"/>
          <ac:spMkLst>
            <pc:docMk/>
            <pc:sldMk cId="2088466821" sldId="1527"/>
            <ac:spMk id="3" creationId="{CC382000-6C77-B33D-387A-8CFE58D627FC}"/>
          </ac:spMkLst>
        </pc:spChg>
        <pc:spChg chg="mod">
          <ac:chgData name="Isabella Fernando" userId="5a6a9c8f-cf4a-47ae-911b-d53915674c7d" providerId="ADAL" clId="{038D54A5-223E-48EE-9B81-FC033DFDB812}" dt="2025-02-21T18:56:46.639" v="4384" actId="20577"/>
          <ac:spMkLst>
            <pc:docMk/>
            <pc:sldMk cId="2088466821" sldId="1527"/>
            <ac:spMk id="8" creationId="{9FE39575-9DF3-A68E-03F0-D29875CD257A}"/>
          </ac:spMkLst>
        </pc:spChg>
        <pc:spChg chg="add del">
          <ac:chgData name="Isabella Fernando" userId="5a6a9c8f-cf4a-47ae-911b-d53915674c7d" providerId="ADAL" clId="{038D54A5-223E-48EE-9B81-FC033DFDB812}" dt="2025-02-21T18:43:01.972" v="4041" actId="22"/>
          <ac:spMkLst>
            <pc:docMk/>
            <pc:sldMk cId="2088466821" sldId="1527"/>
            <ac:spMk id="10" creationId="{D8B86232-EE68-22F9-C291-9FF3F53A9993}"/>
          </ac:spMkLst>
        </pc:spChg>
        <pc:spChg chg="add del mod">
          <ac:chgData name="Isabella Fernando" userId="5a6a9c8f-cf4a-47ae-911b-d53915674c7d" providerId="ADAL" clId="{038D54A5-223E-48EE-9B81-FC033DFDB812}" dt="2025-02-21T18:43:57.281" v="4051" actId="478"/>
          <ac:spMkLst>
            <pc:docMk/>
            <pc:sldMk cId="2088466821" sldId="1527"/>
            <ac:spMk id="12" creationId="{ED9891E8-8735-BD9E-498A-39B8FB5693C2}"/>
          </ac:spMkLst>
        </pc:spChg>
        <pc:spChg chg="add del mod">
          <ac:chgData name="Isabella Fernando" userId="5a6a9c8f-cf4a-47ae-911b-d53915674c7d" providerId="ADAL" clId="{038D54A5-223E-48EE-9B81-FC033DFDB812}" dt="2025-02-21T18:44:04.265" v="4055" actId="478"/>
          <ac:spMkLst>
            <pc:docMk/>
            <pc:sldMk cId="2088466821" sldId="1527"/>
            <ac:spMk id="13" creationId="{EFB42000-C0E1-0372-AB0E-4A12BCFD1D7A}"/>
          </ac:spMkLst>
        </pc:spChg>
        <pc:spChg chg="add del mod">
          <ac:chgData name="Isabella Fernando" userId="5a6a9c8f-cf4a-47ae-911b-d53915674c7d" providerId="ADAL" clId="{038D54A5-223E-48EE-9B81-FC033DFDB812}" dt="2025-02-21T18:43:58.406" v="4052" actId="478"/>
          <ac:spMkLst>
            <pc:docMk/>
            <pc:sldMk cId="2088466821" sldId="1527"/>
            <ac:spMk id="14" creationId="{001EE021-D97D-C6F4-09C2-8E2D3CB842B1}"/>
          </ac:spMkLst>
        </pc:spChg>
        <pc:spChg chg="add del mod">
          <ac:chgData name="Isabella Fernando" userId="5a6a9c8f-cf4a-47ae-911b-d53915674c7d" providerId="ADAL" clId="{038D54A5-223E-48EE-9B81-FC033DFDB812}" dt="2025-02-21T18:44:03.470" v="4054" actId="478"/>
          <ac:spMkLst>
            <pc:docMk/>
            <pc:sldMk cId="2088466821" sldId="1527"/>
            <ac:spMk id="15" creationId="{5D89BB4C-1CC5-AA6D-2480-111B86A3E166}"/>
          </ac:spMkLst>
        </pc:spChg>
        <pc:spChg chg="add del mod">
          <ac:chgData name="Isabella Fernando" userId="5a6a9c8f-cf4a-47ae-911b-d53915674c7d" providerId="ADAL" clId="{038D54A5-223E-48EE-9B81-FC033DFDB812}" dt="2025-02-21T18:44:19.112" v="4063" actId="478"/>
          <ac:spMkLst>
            <pc:docMk/>
            <pc:sldMk cId="2088466821" sldId="1527"/>
            <ac:spMk id="16" creationId="{CA2386DC-9404-587B-DC15-65D3F7C9D1EF}"/>
          </ac:spMkLst>
        </pc:spChg>
        <pc:spChg chg="add del mod">
          <ac:chgData name="Isabella Fernando" userId="5a6a9c8f-cf4a-47ae-911b-d53915674c7d" providerId="ADAL" clId="{038D54A5-223E-48EE-9B81-FC033DFDB812}" dt="2025-02-21T18:44:19.742" v="4064" actId="478"/>
          <ac:spMkLst>
            <pc:docMk/>
            <pc:sldMk cId="2088466821" sldId="1527"/>
            <ac:spMk id="17" creationId="{45E733DE-A0FB-FC12-C4B5-95F1C1992692}"/>
          </ac:spMkLst>
        </pc:spChg>
        <pc:spChg chg="add del mod">
          <ac:chgData name="Isabella Fernando" userId="5a6a9c8f-cf4a-47ae-911b-d53915674c7d" providerId="ADAL" clId="{038D54A5-223E-48EE-9B81-FC033DFDB812}" dt="2025-02-21T18:44:17.346" v="4061" actId="478"/>
          <ac:spMkLst>
            <pc:docMk/>
            <pc:sldMk cId="2088466821" sldId="1527"/>
            <ac:spMk id="18" creationId="{A33C7792-04E2-51C5-C531-BFA138121C3E}"/>
          </ac:spMkLst>
        </pc:spChg>
        <pc:spChg chg="add del mod">
          <ac:chgData name="Isabella Fernando" userId="5a6a9c8f-cf4a-47ae-911b-d53915674c7d" providerId="ADAL" clId="{038D54A5-223E-48EE-9B81-FC033DFDB812}" dt="2025-02-21T18:44:20.553" v="4065" actId="478"/>
          <ac:spMkLst>
            <pc:docMk/>
            <pc:sldMk cId="2088466821" sldId="1527"/>
            <ac:spMk id="19" creationId="{AF51F407-6155-FFF3-A99F-3B5AB80C01CD}"/>
          </ac:spMkLst>
        </pc:spChg>
        <pc:spChg chg="add mod">
          <ac:chgData name="Isabella Fernando" userId="5a6a9c8f-cf4a-47ae-911b-d53915674c7d" providerId="ADAL" clId="{038D54A5-223E-48EE-9B81-FC033DFDB812}" dt="2025-02-21T19:02:01.024" v="4436" actId="14100"/>
          <ac:spMkLst>
            <pc:docMk/>
            <pc:sldMk cId="2088466821" sldId="1527"/>
            <ac:spMk id="28" creationId="{2AE26CE4-3763-B15D-0CBB-4C2AE6921DED}"/>
          </ac:spMkLst>
        </pc:spChg>
        <pc:spChg chg="add mod">
          <ac:chgData name="Isabella Fernando" userId="5a6a9c8f-cf4a-47ae-911b-d53915674c7d" providerId="ADAL" clId="{038D54A5-223E-48EE-9B81-FC033DFDB812}" dt="2025-02-21T19:08:42.075" v="4510" actId="14100"/>
          <ac:spMkLst>
            <pc:docMk/>
            <pc:sldMk cId="2088466821" sldId="1527"/>
            <ac:spMk id="35" creationId="{63CC4E73-BB5D-AC4E-0C53-0549475708D0}"/>
          </ac:spMkLst>
        </pc:spChg>
        <pc:spChg chg="add mod">
          <ac:chgData name="Isabella Fernando" userId="5a6a9c8f-cf4a-47ae-911b-d53915674c7d" providerId="ADAL" clId="{038D54A5-223E-48EE-9B81-FC033DFDB812}" dt="2025-02-21T19:02:07.121" v="4439" actId="14100"/>
          <ac:spMkLst>
            <pc:docMk/>
            <pc:sldMk cId="2088466821" sldId="1527"/>
            <ac:spMk id="41" creationId="{44FCF9CC-995E-D549-715C-1230F1E79ED6}"/>
          </ac:spMkLst>
        </pc:spChg>
        <pc:spChg chg="add mod">
          <ac:chgData name="Isabella Fernando" userId="5a6a9c8f-cf4a-47ae-911b-d53915674c7d" providerId="ADAL" clId="{038D54A5-223E-48EE-9B81-FC033DFDB812}" dt="2025-02-21T19:00:35.830" v="4433"/>
          <ac:spMkLst>
            <pc:docMk/>
            <pc:sldMk cId="2088466821" sldId="1527"/>
            <ac:spMk id="42" creationId="{76C352DC-D584-2523-7D19-74C017BE32C1}"/>
          </ac:spMkLst>
        </pc:spChg>
        <pc:grpChg chg="add mod">
          <ac:chgData name="Isabella Fernando" userId="5a6a9c8f-cf4a-47ae-911b-d53915674c7d" providerId="ADAL" clId="{038D54A5-223E-48EE-9B81-FC033DFDB812}" dt="2025-02-21T18:57:43.368" v="4397" actId="1076"/>
          <ac:grpSpMkLst>
            <pc:docMk/>
            <pc:sldMk cId="2088466821" sldId="1527"/>
            <ac:grpSpMk id="24" creationId="{5DC1BE7E-3E0F-F562-B819-AAC57E65F11C}"/>
          </ac:grpSpMkLst>
        </pc:grpChg>
        <pc:grpChg chg="add mod">
          <ac:chgData name="Isabella Fernando" userId="5a6a9c8f-cf4a-47ae-911b-d53915674c7d" providerId="ADAL" clId="{038D54A5-223E-48EE-9B81-FC033DFDB812}" dt="2025-02-21T18:58:27.738" v="4410" actId="14100"/>
          <ac:grpSpMkLst>
            <pc:docMk/>
            <pc:sldMk cId="2088466821" sldId="1527"/>
            <ac:grpSpMk id="31" creationId="{D73CCCAC-A950-27B7-473C-F0E00CCFFA86}"/>
          </ac:grpSpMkLst>
        </pc:grpChg>
        <pc:grpChg chg="add mod">
          <ac:chgData name="Isabella Fernando" userId="5a6a9c8f-cf4a-47ae-911b-d53915674c7d" providerId="ADAL" clId="{038D54A5-223E-48EE-9B81-FC033DFDB812}" dt="2025-02-21T18:59:23.533" v="4425" actId="1076"/>
          <ac:grpSpMkLst>
            <pc:docMk/>
            <pc:sldMk cId="2088466821" sldId="1527"/>
            <ac:grpSpMk id="37" creationId="{AB9A8D89-5F74-9034-5225-09F90E4F8A96}"/>
          </ac:grpSpMkLst>
        </pc:grpChg>
        <pc:picChg chg="mod">
          <ac:chgData name="Isabella Fernando" userId="5a6a9c8f-cf4a-47ae-911b-d53915674c7d" providerId="ADAL" clId="{038D54A5-223E-48EE-9B81-FC033DFDB812}" dt="2025-02-21T18:44:24.552" v="4066" actId="1076"/>
          <ac:picMkLst>
            <pc:docMk/>
            <pc:sldMk cId="2088466821" sldId="1527"/>
            <ac:picMk id="9" creationId="{2D1971EE-E8B2-1B88-4083-16040CF011DD}"/>
          </ac:picMkLst>
        </pc:picChg>
        <pc:picChg chg="del mod">
          <ac:chgData name="Isabella Fernando" userId="5a6a9c8f-cf4a-47ae-911b-d53915674c7d" providerId="ADAL" clId="{038D54A5-223E-48EE-9B81-FC033DFDB812}" dt="2025-02-21T17:56:59.446" v="3255" actId="478"/>
          <ac:picMkLst>
            <pc:docMk/>
            <pc:sldMk cId="2088466821" sldId="1527"/>
            <ac:picMk id="11" creationId="{0B313A1F-BC6D-ED71-2F88-19EB6AFA1FED}"/>
          </ac:picMkLst>
        </pc:picChg>
        <pc:picChg chg="add del mod">
          <ac:chgData name="Isabella Fernando" userId="5a6a9c8f-cf4a-47ae-911b-d53915674c7d" providerId="ADAL" clId="{038D54A5-223E-48EE-9B81-FC033DFDB812}" dt="2025-02-21T18:44:08.993" v="4058" actId="478"/>
          <ac:picMkLst>
            <pc:docMk/>
            <pc:sldMk cId="2088466821" sldId="1527"/>
            <ac:picMk id="21" creationId="{F0517300-8F94-94FD-C52B-2AD1DDFF8B75}"/>
          </ac:picMkLst>
        </pc:picChg>
        <pc:picChg chg="del mod">
          <ac:chgData name="Isabella Fernando" userId="5a6a9c8f-cf4a-47ae-911b-d53915674c7d" providerId="ADAL" clId="{038D54A5-223E-48EE-9B81-FC033DFDB812}" dt="2025-02-21T18:44:02.818" v="4053" actId="478"/>
          <ac:picMkLst>
            <pc:docMk/>
            <pc:sldMk cId="2088466821" sldId="1527"/>
            <ac:picMk id="22" creationId="{597DA839-454C-FDA1-2801-8FFDED3F33BF}"/>
          </ac:picMkLst>
        </pc:picChg>
        <pc:picChg chg="add mod">
          <ac:chgData name="Isabella Fernando" userId="5a6a9c8f-cf4a-47ae-911b-d53915674c7d" providerId="ADAL" clId="{038D54A5-223E-48EE-9B81-FC033DFDB812}" dt="2025-02-21T18:43:39.993" v="4046" actId="14100"/>
          <ac:picMkLst>
            <pc:docMk/>
            <pc:sldMk cId="2088466821" sldId="1527"/>
            <ac:picMk id="23" creationId="{39AADB8B-B90E-28E0-1C36-B5F5687E90E0}"/>
          </ac:picMkLst>
        </pc:picChg>
        <pc:cxnChg chg="mod">
          <ac:chgData name="Isabella Fernando" userId="5a6a9c8f-cf4a-47ae-911b-d53915674c7d" providerId="ADAL" clId="{038D54A5-223E-48EE-9B81-FC033DFDB812}" dt="2025-02-21T18:55:14.778" v="4294"/>
          <ac:cxnSpMkLst>
            <pc:docMk/>
            <pc:sldMk cId="2088466821" sldId="1527"/>
            <ac:cxnSpMk id="25" creationId="{898E7880-FDDC-A153-8DBE-A275482E8852}"/>
          </ac:cxnSpMkLst>
        </pc:cxnChg>
        <pc:cxnChg chg="mod">
          <ac:chgData name="Isabella Fernando" userId="5a6a9c8f-cf4a-47ae-911b-d53915674c7d" providerId="ADAL" clId="{038D54A5-223E-48EE-9B81-FC033DFDB812}" dt="2025-02-21T18:55:14.778" v="4294"/>
          <ac:cxnSpMkLst>
            <pc:docMk/>
            <pc:sldMk cId="2088466821" sldId="1527"/>
            <ac:cxnSpMk id="26" creationId="{CD019F64-2531-00B7-F105-829DCB71BFB2}"/>
          </ac:cxnSpMkLst>
        </pc:cxnChg>
        <pc:cxnChg chg="mod">
          <ac:chgData name="Isabella Fernando" userId="5a6a9c8f-cf4a-47ae-911b-d53915674c7d" providerId="ADAL" clId="{038D54A5-223E-48EE-9B81-FC033DFDB812}" dt="2025-02-21T18:55:14.778" v="4294"/>
          <ac:cxnSpMkLst>
            <pc:docMk/>
            <pc:sldMk cId="2088466821" sldId="1527"/>
            <ac:cxnSpMk id="27" creationId="{9ADA5FEC-E83D-632F-5A05-2ACF039C53E2}"/>
          </ac:cxnSpMkLst>
        </pc:cxnChg>
        <pc:cxnChg chg="add mod">
          <ac:chgData name="Isabella Fernando" userId="5a6a9c8f-cf4a-47ae-911b-d53915674c7d" providerId="ADAL" clId="{038D54A5-223E-48EE-9B81-FC033DFDB812}" dt="2025-02-21T18:57:40.363" v="4396" actId="1076"/>
          <ac:cxnSpMkLst>
            <pc:docMk/>
            <pc:sldMk cId="2088466821" sldId="1527"/>
            <ac:cxnSpMk id="29" creationId="{C28C2D51-5147-18AC-9A64-A66D854A3B75}"/>
          </ac:cxnSpMkLst>
        </pc:cxnChg>
        <pc:cxnChg chg="add mod">
          <ac:chgData name="Isabella Fernando" userId="5a6a9c8f-cf4a-47ae-911b-d53915674c7d" providerId="ADAL" clId="{038D54A5-223E-48EE-9B81-FC033DFDB812}" dt="2025-02-21T18:57:58.194" v="4401" actId="1076"/>
          <ac:cxnSpMkLst>
            <pc:docMk/>
            <pc:sldMk cId="2088466821" sldId="1527"/>
            <ac:cxnSpMk id="30" creationId="{A946EB7E-B171-79A1-70C3-E23D06C18AFE}"/>
          </ac:cxnSpMkLst>
        </pc:cxnChg>
        <pc:cxnChg chg="mod">
          <ac:chgData name="Isabella Fernando" userId="5a6a9c8f-cf4a-47ae-911b-d53915674c7d" providerId="ADAL" clId="{038D54A5-223E-48EE-9B81-FC033DFDB812}" dt="2025-02-21T18:58:00.600" v="4402"/>
          <ac:cxnSpMkLst>
            <pc:docMk/>
            <pc:sldMk cId="2088466821" sldId="1527"/>
            <ac:cxnSpMk id="32" creationId="{883AB736-6013-68C1-C884-45023778C2A4}"/>
          </ac:cxnSpMkLst>
        </pc:cxnChg>
        <pc:cxnChg chg="mod">
          <ac:chgData name="Isabella Fernando" userId="5a6a9c8f-cf4a-47ae-911b-d53915674c7d" providerId="ADAL" clId="{038D54A5-223E-48EE-9B81-FC033DFDB812}" dt="2025-02-21T18:58:00.600" v="4402"/>
          <ac:cxnSpMkLst>
            <pc:docMk/>
            <pc:sldMk cId="2088466821" sldId="1527"/>
            <ac:cxnSpMk id="33" creationId="{8EA22D9C-4050-BBAD-2F44-522012900A2C}"/>
          </ac:cxnSpMkLst>
        </pc:cxnChg>
        <pc:cxnChg chg="mod">
          <ac:chgData name="Isabella Fernando" userId="5a6a9c8f-cf4a-47ae-911b-d53915674c7d" providerId="ADAL" clId="{038D54A5-223E-48EE-9B81-FC033DFDB812}" dt="2025-02-21T18:58:00.600" v="4402"/>
          <ac:cxnSpMkLst>
            <pc:docMk/>
            <pc:sldMk cId="2088466821" sldId="1527"/>
            <ac:cxnSpMk id="34" creationId="{928904A0-5D3E-B3B9-DF52-F4F5B47ACB32}"/>
          </ac:cxnSpMkLst>
        </pc:cxnChg>
        <pc:cxnChg chg="add mod">
          <ac:chgData name="Isabella Fernando" userId="5a6a9c8f-cf4a-47ae-911b-d53915674c7d" providerId="ADAL" clId="{038D54A5-223E-48EE-9B81-FC033DFDB812}" dt="2025-02-21T18:59:18.974" v="4423" actId="1076"/>
          <ac:cxnSpMkLst>
            <pc:docMk/>
            <pc:sldMk cId="2088466821" sldId="1527"/>
            <ac:cxnSpMk id="36" creationId="{EF39C141-4DAD-6C0D-1D65-8A0C26ECF309}"/>
          </ac:cxnSpMkLst>
        </pc:cxnChg>
        <pc:cxnChg chg="mod">
          <ac:chgData name="Isabella Fernando" userId="5a6a9c8f-cf4a-47ae-911b-d53915674c7d" providerId="ADAL" clId="{038D54A5-223E-48EE-9B81-FC033DFDB812}" dt="2025-02-21T18:59:20.701" v="4424"/>
          <ac:cxnSpMkLst>
            <pc:docMk/>
            <pc:sldMk cId="2088466821" sldId="1527"/>
            <ac:cxnSpMk id="38" creationId="{6005A9A1-3E33-1039-EAB4-507567F2F414}"/>
          </ac:cxnSpMkLst>
        </pc:cxnChg>
        <pc:cxnChg chg="mod">
          <ac:chgData name="Isabella Fernando" userId="5a6a9c8f-cf4a-47ae-911b-d53915674c7d" providerId="ADAL" clId="{038D54A5-223E-48EE-9B81-FC033DFDB812}" dt="2025-02-21T18:59:20.701" v="4424"/>
          <ac:cxnSpMkLst>
            <pc:docMk/>
            <pc:sldMk cId="2088466821" sldId="1527"/>
            <ac:cxnSpMk id="39" creationId="{248F51D7-FD55-063F-6146-A1DE6DFEE169}"/>
          </ac:cxnSpMkLst>
        </pc:cxnChg>
        <pc:cxnChg chg="mod">
          <ac:chgData name="Isabella Fernando" userId="5a6a9c8f-cf4a-47ae-911b-d53915674c7d" providerId="ADAL" clId="{038D54A5-223E-48EE-9B81-FC033DFDB812}" dt="2025-02-21T18:59:20.701" v="4424"/>
          <ac:cxnSpMkLst>
            <pc:docMk/>
            <pc:sldMk cId="2088466821" sldId="1527"/>
            <ac:cxnSpMk id="40" creationId="{CD589404-192E-8CBB-1499-A19F973A436F}"/>
          </ac:cxnSpMkLst>
        </pc:cxnChg>
      </pc:sldChg>
      <pc:sldChg chg="modSp mod">
        <pc:chgData name="Isabella Fernando" userId="5a6a9c8f-cf4a-47ae-911b-d53915674c7d" providerId="ADAL" clId="{038D54A5-223E-48EE-9B81-FC033DFDB812}" dt="2025-02-21T18:52:33.448" v="4257" actId="20577"/>
        <pc:sldMkLst>
          <pc:docMk/>
          <pc:sldMk cId="1507300832" sldId="1528"/>
        </pc:sldMkLst>
        <pc:spChg chg="mod">
          <ac:chgData name="Isabella Fernando" userId="5a6a9c8f-cf4a-47ae-911b-d53915674c7d" providerId="ADAL" clId="{038D54A5-223E-48EE-9B81-FC033DFDB812}" dt="2025-02-21T18:52:33.448" v="4257" actId="20577"/>
          <ac:spMkLst>
            <pc:docMk/>
            <pc:sldMk cId="1507300832" sldId="1528"/>
            <ac:spMk id="3" creationId="{9D48C01A-F0D2-ED2B-ED12-BFF88D062447}"/>
          </ac:spMkLst>
        </pc:spChg>
        <pc:spChg chg="mod">
          <ac:chgData name="Isabella Fernando" userId="5a6a9c8f-cf4a-47ae-911b-d53915674c7d" providerId="ADAL" clId="{038D54A5-223E-48EE-9B81-FC033DFDB812}" dt="2025-02-21T18:52:18.220" v="4228" actId="20577"/>
          <ac:spMkLst>
            <pc:docMk/>
            <pc:sldMk cId="1507300832" sldId="1528"/>
            <ac:spMk id="9" creationId="{657DCC2B-92E9-5C0C-8C37-EEE0D224F318}"/>
          </ac:spMkLst>
        </pc:spChg>
      </pc:sldChg>
      <pc:sldChg chg="add del">
        <pc:chgData name="Isabella Fernando" userId="5a6a9c8f-cf4a-47ae-911b-d53915674c7d" providerId="ADAL" clId="{038D54A5-223E-48EE-9B81-FC033DFDB812}" dt="2025-02-21T18:03:25.453" v="3289" actId="47"/>
        <pc:sldMkLst>
          <pc:docMk/>
          <pc:sldMk cId="799814949" sldId="1529"/>
        </pc:sldMkLst>
      </pc:sldChg>
      <pc:sldChg chg="addSp modSp mod">
        <pc:chgData name="Isabella Fernando" userId="5a6a9c8f-cf4a-47ae-911b-d53915674c7d" providerId="ADAL" clId="{038D54A5-223E-48EE-9B81-FC033DFDB812}" dt="2025-02-21T19:06:33.602" v="4502" actId="1076"/>
        <pc:sldMkLst>
          <pc:docMk/>
          <pc:sldMk cId="2988395814" sldId="1529"/>
        </pc:sldMkLst>
        <pc:spChg chg="add mod ord">
          <ac:chgData name="Isabella Fernando" userId="5a6a9c8f-cf4a-47ae-911b-d53915674c7d" providerId="ADAL" clId="{038D54A5-223E-48EE-9B81-FC033DFDB812}" dt="2025-02-21T19:06:24.938" v="4500" actId="167"/>
          <ac:spMkLst>
            <pc:docMk/>
            <pc:sldMk cId="2988395814" sldId="1529"/>
            <ac:spMk id="2" creationId="{B0FFFDDC-C4D0-DAFC-F027-54D61C39E7B2}"/>
          </ac:spMkLst>
        </pc:spChg>
        <pc:spChg chg="add mod ord">
          <ac:chgData name="Isabella Fernando" userId="5a6a9c8f-cf4a-47ae-911b-d53915674c7d" providerId="ADAL" clId="{038D54A5-223E-48EE-9B81-FC033DFDB812}" dt="2025-02-21T19:06:24.938" v="4500" actId="167"/>
          <ac:spMkLst>
            <pc:docMk/>
            <pc:sldMk cId="2988395814" sldId="1529"/>
            <ac:spMk id="3" creationId="{F0351896-7DCA-1B7A-AEF8-8AB4529C90E1}"/>
          </ac:spMkLst>
        </pc:spChg>
        <pc:spChg chg="mod">
          <ac:chgData name="Isabella Fernando" userId="5a6a9c8f-cf4a-47ae-911b-d53915674c7d" providerId="ADAL" clId="{038D54A5-223E-48EE-9B81-FC033DFDB812}" dt="2025-02-21T19:06:33.602" v="4502" actId="1076"/>
          <ac:spMkLst>
            <pc:docMk/>
            <pc:sldMk cId="2988395814" sldId="1529"/>
            <ac:spMk id="6" creationId="{FEE6B1AB-8889-CEC7-E030-856CD388EB79}"/>
          </ac:spMkLst>
        </pc:spChg>
      </pc:sldChg>
      <pc:sldChg chg="addSp modSp mod">
        <pc:chgData name="Isabella Fernando" userId="5a6a9c8f-cf4a-47ae-911b-d53915674c7d" providerId="ADAL" clId="{038D54A5-223E-48EE-9B81-FC033DFDB812}" dt="2025-02-21T19:05:47.075" v="4494" actId="1076"/>
        <pc:sldMkLst>
          <pc:docMk/>
          <pc:sldMk cId="715326203" sldId="1530"/>
        </pc:sldMkLst>
        <pc:spChg chg="add mod ord">
          <ac:chgData name="Isabella Fernando" userId="5a6a9c8f-cf4a-47ae-911b-d53915674c7d" providerId="ADAL" clId="{038D54A5-223E-48EE-9B81-FC033DFDB812}" dt="2025-02-21T19:05:38.017" v="4492" actId="167"/>
          <ac:spMkLst>
            <pc:docMk/>
            <pc:sldMk cId="715326203" sldId="1530"/>
            <ac:spMk id="2" creationId="{8E861203-2AF2-CB12-AF73-B27846519606}"/>
          </ac:spMkLst>
        </pc:spChg>
        <pc:spChg chg="add mod ord">
          <ac:chgData name="Isabella Fernando" userId="5a6a9c8f-cf4a-47ae-911b-d53915674c7d" providerId="ADAL" clId="{038D54A5-223E-48EE-9B81-FC033DFDB812}" dt="2025-02-21T19:05:38.017" v="4492" actId="167"/>
          <ac:spMkLst>
            <pc:docMk/>
            <pc:sldMk cId="715326203" sldId="1530"/>
            <ac:spMk id="3" creationId="{3AE04BE0-4D10-D372-EAAE-0F671A3815B2}"/>
          </ac:spMkLst>
        </pc:spChg>
        <pc:spChg chg="mod">
          <ac:chgData name="Isabella Fernando" userId="5a6a9c8f-cf4a-47ae-911b-d53915674c7d" providerId="ADAL" clId="{038D54A5-223E-48EE-9B81-FC033DFDB812}" dt="2025-02-21T19:05:47.075" v="4494" actId="1076"/>
          <ac:spMkLst>
            <pc:docMk/>
            <pc:sldMk cId="715326203" sldId="1530"/>
            <ac:spMk id="6" creationId="{79A75410-4E41-D44E-6BF2-C8B7ADD0C5B6}"/>
          </ac:spMkLst>
        </pc:spChg>
      </pc:sldChg>
    </pc:docChg>
  </pc:docChgLst>
  <pc:docChgLst>
    <pc:chgData name="Sameel Deoji" userId="bc0b0f76-45e7-4de5-8822-ec71d12e73a4" providerId="ADAL" clId="{E3FB872E-9FD4-4F61-8CE5-B651D6DF0082}"/>
    <pc:docChg chg="undo custSel addSld delSld modSld modSection">
      <pc:chgData name="Sameel Deoji" userId="bc0b0f76-45e7-4de5-8822-ec71d12e73a4" providerId="ADAL" clId="{E3FB872E-9FD4-4F61-8CE5-B651D6DF0082}" dt="2025-02-21T20:08:31.145" v="270" actId="20577"/>
      <pc:docMkLst>
        <pc:docMk/>
      </pc:docMkLst>
      <pc:sldChg chg="addSp delSp modSp del mod">
        <pc:chgData name="Sameel Deoji" userId="bc0b0f76-45e7-4de5-8822-ec71d12e73a4" providerId="ADAL" clId="{E3FB872E-9FD4-4F61-8CE5-B651D6DF0082}" dt="2025-02-21T19:42:05.680" v="263" actId="47"/>
        <pc:sldMkLst>
          <pc:docMk/>
          <pc:sldMk cId="1446808135" sldId="1373"/>
        </pc:sldMkLst>
        <pc:spChg chg="mod">
          <ac:chgData name="Sameel Deoji" userId="bc0b0f76-45e7-4de5-8822-ec71d12e73a4" providerId="ADAL" clId="{E3FB872E-9FD4-4F61-8CE5-B651D6DF0082}" dt="2025-02-21T19:22:54.175" v="5" actId="6549"/>
          <ac:spMkLst>
            <pc:docMk/>
            <pc:sldMk cId="1446808135" sldId="1373"/>
            <ac:spMk id="2" creationId="{60370C27-AD56-D40C-C646-77E3BE071F52}"/>
          </ac:spMkLst>
        </pc:spChg>
        <pc:spChg chg="add del mod">
          <ac:chgData name="Sameel Deoji" userId="bc0b0f76-45e7-4de5-8822-ec71d12e73a4" providerId="ADAL" clId="{E3FB872E-9FD4-4F61-8CE5-B651D6DF0082}" dt="2025-02-21T19:35:23.421" v="158" actId="478"/>
          <ac:spMkLst>
            <pc:docMk/>
            <pc:sldMk cId="1446808135" sldId="1373"/>
            <ac:spMk id="12" creationId="{C44A3A7F-EB89-5A63-6D6C-728ECC2276E7}"/>
          </ac:spMkLst>
        </pc:spChg>
        <pc:spChg chg="add mod">
          <ac:chgData name="Sameel Deoji" userId="bc0b0f76-45e7-4de5-8822-ec71d12e73a4" providerId="ADAL" clId="{E3FB872E-9FD4-4F61-8CE5-B651D6DF0082}" dt="2025-02-21T19:39:10.234" v="210"/>
          <ac:spMkLst>
            <pc:docMk/>
            <pc:sldMk cId="1446808135" sldId="1373"/>
            <ac:spMk id="14" creationId="{40C828D8-F7A9-EC00-0478-D336EAAFF6ED}"/>
          </ac:spMkLst>
        </pc:spChg>
      </pc:sldChg>
      <pc:sldChg chg="addSp modSp">
        <pc:chgData name="Sameel Deoji" userId="bc0b0f76-45e7-4de5-8822-ec71d12e73a4" providerId="ADAL" clId="{E3FB872E-9FD4-4F61-8CE5-B651D6DF0082}" dt="2025-02-21T19:39:31.093" v="221"/>
        <pc:sldMkLst>
          <pc:docMk/>
          <pc:sldMk cId="2224489440" sldId="1467"/>
        </pc:sldMkLst>
        <pc:spChg chg="add mod">
          <ac:chgData name="Sameel Deoji" userId="bc0b0f76-45e7-4de5-8822-ec71d12e73a4" providerId="ADAL" clId="{E3FB872E-9FD4-4F61-8CE5-B651D6DF0082}" dt="2025-02-21T19:39:31.093" v="221"/>
          <ac:spMkLst>
            <pc:docMk/>
            <pc:sldMk cId="2224489440" sldId="1467"/>
            <ac:spMk id="4" creationId="{1C2DB234-00F6-8A5D-E891-74641A50A381}"/>
          </ac:spMkLst>
        </pc:spChg>
      </pc:sldChg>
      <pc:sldChg chg="addSp modSp">
        <pc:chgData name="Sameel Deoji" userId="bc0b0f76-45e7-4de5-8822-ec71d12e73a4" providerId="ADAL" clId="{E3FB872E-9FD4-4F61-8CE5-B651D6DF0082}" dt="2025-02-21T19:39:53.066" v="236"/>
        <pc:sldMkLst>
          <pc:docMk/>
          <pc:sldMk cId="748310693" sldId="1468"/>
        </pc:sldMkLst>
        <pc:spChg chg="add mod">
          <ac:chgData name="Sameel Deoji" userId="bc0b0f76-45e7-4de5-8822-ec71d12e73a4" providerId="ADAL" clId="{E3FB872E-9FD4-4F61-8CE5-B651D6DF0082}" dt="2025-02-21T19:39:53.066" v="236"/>
          <ac:spMkLst>
            <pc:docMk/>
            <pc:sldMk cId="748310693" sldId="1468"/>
            <ac:spMk id="8" creationId="{7CD5303F-8C14-E86B-2D13-FB9EA87EC71A}"/>
          </ac:spMkLst>
        </pc:spChg>
      </pc:sldChg>
      <pc:sldChg chg="addSp modSp">
        <pc:chgData name="Sameel Deoji" userId="bc0b0f76-45e7-4de5-8822-ec71d12e73a4" providerId="ADAL" clId="{E3FB872E-9FD4-4F61-8CE5-B651D6DF0082}" dt="2025-02-21T19:39:54.094" v="237"/>
        <pc:sldMkLst>
          <pc:docMk/>
          <pc:sldMk cId="2020421198" sldId="1469"/>
        </pc:sldMkLst>
        <pc:spChg chg="add mod">
          <ac:chgData name="Sameel Deoji" userId="bc0b0f76-45e7-4de5-8822-ec71d12e73a4" providerId="ADAL" clId="{E3FB872E-9FD4-4F61-8CE5-B651D6DF0082}" dt="2025-02-21T19:39:54.094" v="237"/>
          <ac:spMkLst>
            <pc:docMk/>
            <pc:sldMk cId="2020421198" sldId="1469"/>
            <ac:spMk id="7" creationId="{1A80707A-964B-80B6-ABCC-CA778291DA93}"/>
          </ac:spMkLst>
        </pc:spChg>
      </pc:sldChg>
      <pc:sldChg chg="addSp delSp modSp mod">
        <pc:chgData name="Sameel Deoji" userId="bc0b0f76-45e7-4de5-8822-ec71d12e73a4" providerId="ADAL" clId="{E3FB872E-9FD4-4F61-8CE5-B651D6DF0082}" dt="2025-02-21T19:39:56.149" v="238"/>
        <pc:sldMkLst>
          <pc:docMk/>
          <pc:sldMk cId="3994065147" sldId="1472"/>
        </pc:sldMkLst>
        <pc:spChg chg="mod">
          <ac:chgData name="Sameel Deoji" userId="bc0b0f76-45e7-4de5-8822-ec71d12e73a4" providerId="ADAL" clId="{E3FB872E-9FD4-4F61-8CE5-B651D6DF0082}" dt="2025-02-21T19:38:39.943" v="207" actId="1076"/>
          <ac:spMkLst>
            <pc:docMk/>
            <pc:sldMk cId="3994065147" sldId="1472"/>
            <ac:spMk id="3" creationId="{A1FDF3CC-F4F5-4D88-2B6E-037D0B72A200}"/>
          </ac:spMkLst>
        </pc:spChg>
        <pc:spChg chg="add del mod ord">
          <ac:chgData name="Sameel Deoji" userId="bc0b0f76-45e7-4de5-8822-ec71d12e73a4" providerId="ADAL" clId="{E3FB872E-9FD4-4F61-8CE5-B651D6DF0082}" dt="2025-02-21T19:38:51.821" v="209" actId="207"/>
          <ac:spMkLst>
            <pc:docMk/>
            <pc:sldMk cId="3994065147" sldId="1472"/>
            <ac:spMk id="9" creationId="{F24C7D3C-E3D9-3BFF-FFA1-BF76BDA8059D}"/>
          </ac:spMkLst>
        </pc:spChg>
        <pc:spChg chg="add mod">
          <ac:chgData name="Sameel Deoji" userId="bc0b0f76-45e7-4de5-8822-ec71d12e73a4" providerId="ADAL" clId="{E3FB872E-9FD4-4F61-8CE5-B651D6DF0082}" dt="2025-02-21T19:39:56.149" v="238"/>
          <ac:spMkLst>
            <pc:docMk/>
            <pc:sldMk cId="3994065147" sldId="1472"/>
            <ac:spMk id="13" creationId="{5519AA3C-6422-09D0-3EDE-153DB80A031C}"/>
          </ac:spMkLst>
        </pc:spChg>
      </pc:sldChg>
      <pc:sldChg chg="addSp modSp">
        <pc:chgData name="Sameel Deoji" userId="bc0b0f76-45e7-4de5-8822-ec71d12e73a4" providerId="ADAL" clId="{E3FB872E-9FD4-4F61-8CE5-B651D6DF0082}" dt="2025-02-21T19:39:27.862" v="219"/>
        <pc:sldMkLst>
          <pc:docMk/>
          <pc:sldMk cId="3830831156" sldId="1476"/>
        </pc:sldMkLst>
        <pc:spChg chg="add mod">
          <ac:chgData name="Sameel Deoji" userId="bc0b0f76-45e7-4de5-8822-ec71d12e73a4" providerId="ADAL" clId="{E3FB872E-9FD4-4F61-8CE5-B651D6DF0082}" dt="2025-02-21T19:39:27.862" v="219"/>
          <ac:spMkLst>
            <pc:docMk/>
            <pc:sldMk cId="3830831156" sldId="1476"/>
            <ac:spMk id="2" creationId="{390E073F-1CC5-D62C-A12B-C17106DFEF59}"/>
          </ac:spMkLst>
        </pc:spChg>
      </pc:sldChg>
      <pc:sldChg chg="addSp modSp">
        <pc:chgData name="Sameel Deoji" userId="bc0b0f76-45e7-4de5-8822-ec71d12e73a4" providerId="ADAL" clId="{E3FB872E-9FD4-4F61-8CE5-B651D6DF0082}" dt="2025-02-21T19:39:29.282" v="220"/>
        <pc:sldMkLst>
          <pc:docMk/>
          <pc:sldMk cId="3926312073" sldId="1478"/>
        </pc:sldMkLst>
        <pc:spChg chg="add mod">
          <ac:chgData name="Sameel Deoji" userId="bc0b0f76-45e7-4de5-8822-ec71d12e73a4" providerId="ADAL" clId="{E3FB872E-9FD4-4F61-8CE5-B651D6DF0082}" dt="2025-02-21T19:39:29.282" v="220"/>
          <ac:spMkLst>
            <pc:docMk/>
            <pc:sldMk cId="3926312073" sldId="1478"/>
            <ac:spMk id="20" creationId="{A7F956CD-C025-FD3C-3D70-FE23C15D86BA}"/>
          </ac:spMkLst>
        </pc:spChg>
      </pc:sldChg>
      <pc:sldChg chg="addSp modSp">
        <pc:chgData name="Sameel Deoji" userId="bc0b0f76-45e7-4de5-8822-ec71d12e73a4" providerId="ADAL" clId="{E3FB872E-9FD4-4F61-8CE5-B651D6DF0082}" dt="2025-02-21T19:39:37.956" v="226"/>
        <pc:sldMkLst>
          <pc:docMk/>
          <pc:sldMk cId="3158815552" sldId="1481"/>
        </pc:sldMkLst>
        <pc:spChg chg="add mod">
          <ac:chgData name="Sameel Deoji" userId="bc0b0f76-45e7-4de5-8822-ec71d12e73a4" providerId="ADAL" clId="{E3FB872E-9FD4-4F61-8CE5-B651D6DF0082}" dt="2025-02-21T19:39:37.956" v="226"/>
          <ac:spMkLst>
            <pc:docMk/>
            <pc:sldMk cId="3158815552" sldId="1481"/>
            <ac:spMk id="2" creationId="{64C4D12C-A0E3-E7BE-6C36-CAAACE291E59}"/>
          </ac:spMkLst>
        </pc:spChg>
      </pc:sldChg>
      <pc:sldChg chg="addSp modSp">
        <pc:chgData name="Sameel Deoji" userId="bc0b0f76-45e7-4de5-8822-ec71d12e73a4" providerId="ADAL" clId="{E3FB872E-9FD4-4F61-8CE5-B651D6DF0082}" dt="2025-02-21T19:39:26.676" v="218"/>
        <pc:sldMkLst>
          <pc:docMk/>
          <pc:sldMk cId="787297339" sldId="1483"/>
        </pc:sldMkLst>
        <pc:spChg chg="add mod">
          <ac:chgData name="Sameel Deoji" userId="bc0b0f76-45e7-4de5-8822-ec71d12e73a4" providerId="ADAL" clId="{E3FB872E-9FD4-4F61-8CE5-B651D6DF0082}" dt="2025-02-21T19:39:26.676" v="218"/>
          <ac:spMkLst>
            <pc:docMk/>
            <pc:sldMk cId="787297339" sldId="1483"/>
            <ac:spMk id="2" creationId="{6D93B7EA-AB52-B293-B140-471AE1BAFE64}"/>
          </ac:spMkLst>
        </pc:spChg>
      </pc:sldChg>
      <pc:sldChg chg="addSp modSp mod">
        <pc:chgData name="Sameel Deoji" userId="bc0b0f76-45e7-4de5-8822-ec71d12e73a4" providerId="ADAL" clId="{E3FB872E-9FD4-4F61-8CE5-B651D6DF0082}" dt="2025-02-21T19:39:23.696" v="217" actId="1036"/>
        <pc:sldMkLst>
          <pc:docMk/>
          <pc:sldMk cId="13993972" sldId="1484"/>
        </pc:sldMkLst>
        <pc:spChg chg="add mod">
          <ac:chgData name="Sameel Deoji" userId="bc0b0f76-45e7-4de5-8822-ec71d12e73a4" providerId="ADAL" clId="{E3FB872E-9FD4-4F61-8CE5-B651D6DF0082}" dt="2025-02-21T19:39:23.696" v="217" actId="1036"/>
          <ac:spMkLst>
            <pc:docMk/>
            <pc:sldMk cId="13993972" sldId="1484"/>
            <ac:spMk id="2" creationId="{94419C14-EDB2-DB91-4A83-6D8F7EDFA3C5}"/>
          </ac:spMkLst>
        </pc:spChg>
      </pc:sldChg>
      <pc:sldChg chg="addSp modSp">
        <pc:chgData name="Sameel Deoji" userId="bc0b0f76-45e7-4de5-8822-ec71d12e73a4" providerId="ADAL" clId="{E3FB872E-9FD4-4F61-8CE5-B651D6DF0082}" dt="2025-02-21T19:39:32.108" v="222"/>
        <pc:sldMkLst>
          <pc:docMk/>
          <pc:sldMk cId="3185553460" sldId="1487"/>
        </pc:sldMkLst>
        <pc:spChg chg="add mod">
          <ac:chgData name="Sameel Deoji" userId="bc0b0f76-45e7-4de5-8822-ec71d12e73a4" providerId="ADAL" clId="{E3FB872E-9FD4-4F61-8CE5-B651D6DF0082}" dt="2025-02-21T19:39:32.108" v="222"/>
          <ac:spMkLst>
            <pc:docMk/>
            <pc:sldMk cId="3185553460" sldId="1487"/>
            <ac:spMk id="4" creationId="{CD04A945-02AA-AF2B-2EE1-D4813FBDC6C3}"/>
          </ac:spMkLst>
        </pc:spChg>
      </pc:sldChg>
      <pc:sldChg chg="addSp modSp mod">
        <pc:chgData name="Sameel Deoji" userId="bc0b0f76-45e7-4de5-8822-ec71d12e73a4" providerId="ADAL" clId="{E3FB872E-9FD4-4F61-8CE5-B651D6DF0082}" dt="2025-02-21T19:40:43.530" v="240"/>
        <pc:sldMkLst>
          <pc:docMk/>
          <pc:sldMk cId="562124060" sldId="1491"/>
        </pc:sldMkLst>
        <pc:spChg chg="add mod">
          <ac:chgData name="Sameel Deoji" userId="bc0b0f76-45e7-4de5-8822-ec71d12e73a4" providerId="ADAL" clId="{E3FB872E-9FD4-4F61-8CE5-B651D6DF0082}" dt="2025-02-21T19:40:43.530" v="240"/>
          <ac:spMkLst>
            <pc:docMk/>
            <pc:sldMk cId="562124060" sldId="1491"/>
            <ac:spMk id="3" creationId="{A47E9C02-9388-D312-E985-E981506B3647}"/>
          </ac:spMkLst>
        </pc:spChg>
        <pc:spChg chg="mod">
          <ac:chgData name="Sameel Deoji" userId="bc0b0f76-45e7-4de5-8822-ec71d12e73a4" providerId="ADAL" clId="{E3FB872E-9FD4-4F61-8CE5-B651D6DF0082}" dt="2025-02-21T19:28:20.707" v="55" actId="113"/>
          <ac:spMkLst>
            <pc:docMk/>
            <pc:sldMk cId="562124060" sldId="1491"/>
            <ac:spMk id="6" creationId="{7D29D676-B0F5-E4DC-98AC-F4CD4BF456D9}"/>
          </ac:spMkLst>
        </pc:spChg>
      </pc:sldChg>
      <pc:sldChg chg="modSp mod">
        <pc:chgData name="Sameel Deoji" userId="bc0b0f76-45e7-4de5-8822-ec71d12e73a4" providerId="ADAL" clId="{E3FB872E-9FD4-4F61-8CE5-B651D6DF0082}" dt="2025-02-21T19:27:19.453" v="48" actId="2711"/>
        <pc:sldMkLst>
          <pc:docMk/>
          <pc:sldMk cId="141140692" sldId="1494"/>
        </pc:sldMkLst>
        <pc:spChg chg="mod">
          <ac:chgData name="Sameel Deoji" userId="bc0b0f76-45e7-4de5-8822-ec71d12e73a4" providerId="ADAL" clId="{E3FB872E-9FD4-4F61-8CE5-B651D6DF0082}" dt="2025-02-21T19:27:19.453" v="48" actId="2711"/>
          <ac:spMkLst>
            <pc:docMk/>
            <pc:sldMk cId="141140692" sldId="1494"/>
            <ac:spMk id="5" creationId="{7398C360-1C34-3470-56D3-07D822E8E9E3}"/>
          </ac:spMkLst>
        </pc:spChg>
      </pc:sldChg>
      <pc:sldChg chg="addSp modSp mod">
        <pc:chgData name="Sameel Deoji" userId="bc0b0f76-45e7-4de5-8822-ec71d12e73a4" providerId="ADAL" clId="{E3FB872E-9FD4-4F61-8CE5-B651D6DF0082}" dt="2025-02-21T19:39:21.252" v="215" actId="1036"/>
        <pc:sldMkLst>
          <pc:docMk/>
          <pc:sldMk cId="2770679371" sldId="1495"/>
        </pc:sldMkLst>
        <pc:spChg chg="add mod">
          <ac:chgData name="Sameel Deoji" userId="bc0b0f76-45e7-4de5-8822-ec71d12e73a4" providerId="ADAL" clId="{E3FB872E-9FD4-4F61-8CE5-B651D6DF0082}" dt="2025-02-21T19:39:21.252" v="215" actId="1036"/>
          <ac:spMkLst>
            <pc:docMk/>
            <pc:sldMk cId="2770679371" sldId="1495"/>
            <ac:spMk id="3" creationId="{352FA2F8-EE72-E66B-31C4-97550CD982F6}"/>
          </ac:spMkLst>
        </pc:spChg>
      </pc:sldChg>
      <pc:sldChg chg="del">
        <pc:chgData name="Sameel Deoji" userId="bc0b0f76-45e7-4de5-8822-ec71d12e73a4" providerId="ADAL" clId="{E3FB872E-9FD4-4F61-8CE5-B651D6DF0082}" dt="2025-02-21T19:24:27.131" v="13" actId="47"/>
        <pc:sldMkLst>
          <pc:docMk/>
          <pc:sldMk cId="2131247426" sldId="1496"/>
        </pc:sldMkLst>
      </pc:sldChg>
      <pc:sldChg chg="addSp modSp mod">
        <pc:chgData name="Sameel Deoji" userId="bc0b0f76-45e7-4de5-8822-ec71d12e73a4" providerId="ADAL" clId="{E3FB872E-9FD4-4F61-8CE5-B651D6DF0082}" dt="2025-02-21T19:40:54.783" v="249"/>
        <pc:sldMkLst>
          <pc:docMk/>
          <pc:sldMk cId="1745105803" sldId="1499"/>
        </pc:sldMkLst>
        <pc:spChg chg="add mod">
          <ac:chgData name="Sameel Deoji" userId="bc0b0f76-45e7-4de5-8822-ec71d12e73a4" providerId="ADAL" clId="{E3FB872E-9FD4-4F61-8CE5-B651D6DF0082}" dt="2025-02-21T19:40:53.557" v="248"/>
          <ac:spMkLst>
            <pc:docMk/>
            <pc:sldMk cId="1745105803" sldId="1499"/>
            <ac:spMk id="2" creationId="{DEE86E42-3C05-FC49-6872-849C4C6F73EB}"/>
          </ac:spMkLst>
        </pc:spChg>
        <pc:spChg chg="add mod">
          <ac:chgData name="Sameel Deoji" userId="bc0b0f76-45e7-4de5-8822-ec71d12e73a4" providerId="ADAL" clId="{E3FB872E-9FD4-4F61-8CE5-B651D6DF0082}" dt="2025-02-21T19:40:54.783" v="249"/>
          <ac:spMkLst>
            <pc:docMk/>
            <pc:sldMk cId="1745105803" sldId="1499"/>
            <ac:spMk id="4" creationId="{7F1830E6-14E6-2110-DDDE-A2F0D75046E2}"/>
          </ac:spMkLst>
        </pc:spChg>
        <pc:spChg chg="mod">
          <ac:chgData name="Sameel Deoji" userId="bc0b0f76-45e7-4de5-8822-ec71d12e73a4" providerId="ADAL" clId="{E3FB872E-9FD4-4F61-8CE5-B651D6DF0082}" dt="2025-02-21T19:27:25.698" v="49" actId="2711"/>
          <ac:spMkLst>
            <pc:docMk/>
            <pc:sldMk cId="1745105803" sldId="1499"/>
            <ac:spMk id="5" creationId="{FC9E44B2-AD70-617F-1031-4AB3AB5CBC3B}"/>
          </ac:spMkLst>
        </pc:spChg>
      </pc:sldChg>
      <pc:sldChg chg="addSp modSp">
        <pc:chgData name="Sameel Deoji" userId="bc0b0f76-45e7-4de5-8822-ec71d12e73a4" providerId="ADAL" clId="{E3FB872E-9FD4-4F61-8CE5-B651D6DF0082}" dt="2025-02-21T19:46:38.050" v="269"/>
        <pc:sldMkLst>
          <pc:docMk/>
          <pc:sldMk cId="3066190881" sldId="1500"/>
        </pc:sldMkLst>
        <pc:spChg chg="add mod">
          <ac:chgData name="Sameel Deoji" userId="bc0b0f76-45e7-4de5-8822-ec71d12e73a4" providerId="ADAL" clId="{E3FB872E-9FD4-4F61-8CE5-B651D6DF0082}" dt="2025-02-21T19:39:12.193" v="211"/>
          <ac:spMkLst>
            <pc:docMk/>
            <pc:sldMk cId="3066190881" sldId="1500"/>
            <ac:spMk id="2" creationId="{75413807-F85D-0F2D-1D4C-3038DB320FEE}"/>
          </ac:spMkLst>
        </pc:spChg>
        <pc:graphicFrameChg chg="add mod">
          <ac:chgData name="Sameel Deoji" userId="bc0b0f76-45e7-4de5-8822-ec71d12e73a4" providerId="ADAL" clId="{E3FB872E-9FD4-4F61-8CE5-B651D6DF0082}" dt="2025-02-21T19:46:32.620" v="268"/>
          <ac:graphicFrameMkLst>
            <pc:docMk/>
            <pc:sldMk cId="3066190881" sldId="1500"/>
            <ac:graphicFrameMk id="6" creationId="{07C6C13F-4B21-C260-1958-D8748B9E4867}"/>
          </ac:graphicFrameMkLst>
        </pc:graphicFrameChg>
        <pc:graphicFrameChg chg="add mod">
          <ac:chgData name="Sameel Deoji" userId="bc0b0f76-45e7-4de5-8822-ec71d12e73a4" providerId="ADAL" clId="{E3FB872E-9FD4-4F61-8CE5-B651D6DF0082}" dt="2025-02-21T19:46:38.050" v="269"/>
          <ac:graphicFrameMkLst>
            <pc:docMk/>
            <pc:sldMk cId="3066190881" sldId="1500"/>
            <ac:graphicFrameMk id="8" creationId="{764B612E-D226-711B-67E3-C103D464AB74}"/>
          </ac:graphicFrameMkLst>
        </pc:graphicFrameChg>
      </pc:sldChg>
      <pc:sldChg chg="addSp modSp mod">
        <pc:chgData name="Sameel Deoji" userId="bc0b0f76-45e7-4de5-8822-ec71d12e73a4" providerId="ADAL" clId="{E3FB872E-9FD4-4F61-8CE5-B651D6DF0082}" dt="2025-02-21T19:40:52.549" v="247"/>
        <pc:sldMkLst>
          <pc:docMk/>
          <pc:sldMk cId="2708998633" sldId="1502"/>
        </pc:sldMkLst>
        <pc:spChg chg="add mod">
          <ac:chgData name="Sameel Deoji" userId="bc0b0f76-45e7-4de5-8822-ec71d12e73a4" providerId="ADAL" clId="{E3FB872E-9FD4-4F61-8CE5-B651D6DF0082}" dt="2025-02-21T19:40:52.549" v="247"/>
          <ac:spMkLst>
            <pc:docMk/>
            <pc:sldMk cId="2708998633" sldId="1502"/>
            <ac:spMk id="2" creationId="{607C706B-1210-9D76-28DB-5F72687B6068}"/>
          </ac:spMkLst>
        </pc:spChg>
        <pc:spChg chg="mod">
          <ac:chgData name="Sameel Deoji" userId="bc0b0f76-45e7-4de5-8822-ec71d12e73a4" providerId="ADAL" clId="{E3FB872E-9FD4-4F61-8CE5-B651D6DF0082}" dt="2025-02-21T19:27:33.396" v="50" actId="2711"/>
          <ac:spMkLst>
            <pc:docMk/>
            <pc:sldMk cId="2708998633" sldId="1502"/>
            <ac:spMk id="5" creationId="{5B953184-B944-5546-0D41-E305FF6930A8}"/>
          </ac:spMkLst>
        </pc:spChg>
      </pc:sldChg>
      <pc:sldChg chg="addSp modSp">
        <pc:chgData name="Sameel Deoji" userId="bc0b0f76-45e7-4de5-8822-ec71d12e73a4" providerId="ADAL" clId="{E3FB872E-9FD4-4F61-8CE5-B651D6DF0082}" dt="2025-02-21T19:39:34.438" v="224"/>
        <pc:sldMkLst>
          <pc:docMk/>
          <pc:sldMk cId="3482911683" sldId="1503"/>
        </pc:sldMkLst>
        <pc:spChg chg="add mod">
          <ac:chgData name="Sameel Deoji" userId="bc0b0f76-45e7-4de5-8822-ec71d12e73a4" providerId="ADAL" clId="{E3FB872E-9FD4-4F61-8CE5-B651D6DF0082}" dt="2025-02-21T19:39:34.438" v="224"/>
          <ac:spMkLst>
            <pc:docMk/>
            <pc:sldMk cId="3482911683" sldId="1503"/>
            <ac:spMk id="22" creationId="{CD487375-EAB8-8953-B680-DB3D3C8C4315}"/>
          </ac:spMkLst>
        </pc:spChg>
      </pc:sldChg>
      <pc:sldChg chg="addSp modSp">
        <pc:chgData name="Sameel Deoji" userId="bc0b0f76-45e7-4de5-8822-ec71d12e73a4" providerId="ADAL" clId="{E3FB872E-9FD4-4F61-8CE5-B651D6DF0082}" dt="2025-02-21T19:39:33.036" v="223"/>
        <pc:sldMkLst>
          <pc:docMk/>
          <pc:sldMk cId="252882680" sldId="1505"/>
        </pc:sldMkLst>
        <pc:spChg chg="add mod">
          <ac:chgData name="Sameel Deoji" userId="bc0b0f76-45e7-4de5-8822-ec71d12e73a4" providerId="ADAL" clId="{E3FB872E-9FD4-4F61-8CE5-B651D6DF0082}" dt="2025-02-21T19:39:33.036" v="223"/>
          <ac:spMkLst>
            <pc:docMk/>
            <pc:sldMk cId="252882680" sldId="1505"/>
            <ac:spMk id="2" creationId="{722537D3-59A1-1F23-B156-733E76B63ACB}"/>
          </ac:spMkLst>
        </pc:spChg>
      </pc:sldChg>
      <pc:sldChg chg="addSp modSp mod">
        <pc:chgData name="Sameel Deoji" userId="bc0b0f76-45e7-4de5-8822-ec71d12e73a4" providerId="ADAL" clId="{E3FB872E-9FD4-4F61-8CE5-B651D6DF0082}" dt="2025-02-21T19:40:51.298" v="246"/>
        <pc:sldMkLst>
          <pc:docMk/>
          <pc:sldMk cId="3791353258" sldId="1506"/>
        </pc:sldMkLst>
        <pc:spChg chg="add mod">
          <ac:chgData name="Sameel Deoji" userId="bc0b0f76-45e7-4de5-8822-ec71d12e73a4" providerId="ADAL" clId="{E3FB872E-9FD4-4F61-8CE5-B651D6DF0082}" dt="2025-02-21T19:40:51.298" v="246"/>
          <ac:spMkLst>
            <pc:docMk/>
            <pc:sldMk cId="3791353258" sldId="1506"/>
            <ac:spMk id="2" creationId="{1772A35E-8ED7-B50A-D491-4754561C5E14}"/>
          </ac:spMkLst>
        </pc:spChg>
        <pc:spChg chg="mod">
          <ac:chgData name="Sameel Deoji" userId="bc0b0f76-45e7-4de5-8822-ec71d12e73a4" providerId="ADAL" clId="{E3FB872E-9FD4-4F61-8CE5-B651D6DF0082}" dt="2025-02-21T19:27:45.233" v="51" actId="2711"/>
          <ac:spMkLst>
            <pc:docMk/>
            <pc:sldMk cId="3791353258" sldId="1506"/>
            <ac:spMk id="5" creationId="{70901EDF-2047-6D24-26C5-3AC0DA2629F3}"/>
          </ac:spMkLst>
        </pc:spChg>
      </pc:sldChg>
      <pc:sldChg chg="addSp modSp">
        <pc:chgData name="Sameel Deoji" userId="bc0b0f76-45e7-4de5-8822-ec71d12e73a4" providerId="ADAL" clId="{E3FB872E-9FD4-4F61-8CE5-B651D6DF0082}" dt="2025-02-21T19:39:43.796" v="230"/>
        <pc:sldMkLst>
          <pc:docMk/>
          <pc:sldMk cId="3610849210" sldId="1507"/>
        </pc:sldMkLst>
        <pc:spChg chg="add mod">
          <ac:chgData name="Sameel Deoji" userId="bc0b0f76-45e7-4de5-8822-ec71d12e73a4" providerId="ADAL" clId="{E3FB872E-9FD4-4F61-8CE5-B651D6DF0082}" dt="2025-02-21T19:39:43.796" v="230"/>
          <ac:spMkLst>
            <pc:docMk/>
            <pc:sldMk cId="3610849210" sldId="1507"/>
            <ac:spMk id="4" creationId="{C78B9043-FA69-2700-055F-A9B661521C69}"/>
          </ac:spMkLst>
        </pc:spChg>
      </pc:sldChg>
      <pc:sldChg chg="del">
        <pc:chgData name="Sameel Deoji" userId="bc0b0f76-45e7-4de5-8822-ec71d12e73a4" providerId="ADAL" clId="{E3FB872E-9FD4-4F61-8CE5-B651D6DF0082}" dt="2025-02-21T19:26:21.024" v="25" actId="2696"/>
        <pc:sldMkLst>
          <pc:docMk/>
          <pc:sldMk cId="3738274665" sldId="1509"/>
        </pc:sldMkLst>
      </pc:sldChg>
      <pc:sldChg chg="addSp modSp">
        <pc:chgData name="Sameel Deoji" userId="bc0b0f76-45e7-4de5-8822-ec71d12e73a4" providerId="ADAL" clId="{E3FB872E-9FD4-4F61-8CE5-B651D6DF0082}" dt="2025-02-21T19:39:38.982" v="227"/>
        <pc:sldMkLst>
          <pc:docMk/>
          <pc:sldMk cId="3473367253" sldId="1512"/>
        </pc:sldMkLst>
        <pc:spChg chg="add mod">
          <ac:chgData name="Sameel Deoji" userId="bc0b0f76-45e7-4de5-8822-ec71d12e73a4" providerId="ADAL" clId="{E3FB872E-9FD4-4F61-8CE5-B651D6DF0082}" dt="2025-02-21T19:39:38.982" v="227"/>
          <ac:spMkLst>
            <pc:docMk/>
            <pc:sldMk cId="3473367253" sldId="1512"/>
            <ac:spMk id="4" creationId="{90D10113-2CB7-F5CA-B968-6DA552ED9201}"/>
          </ac:spMkLst>
        </pc:spChg>
      </pc:sldChg>
      <pc:sldChg chg="delSp del mod">
        <pc:chgData name="Sameel Deoji" userId="bc0b0f76-45e7-4de5-8822-ec71d12e73a4" providerId="ADAL" clId="{E3FB872E-9FD4-4F61-8CE5-B651D6DF0082}" dt="2025-02-21T19:27:09.301" v="47" actId="47"/>
        <pc:sldMkLst>
          <pc:docMk/>
          <pc:sldMk cId="221069083" sldId="1513"/>
        </pc:sldMkLst>
        <pc:spChg chg="del">
          <ac:chgData name="Sameel Deoji" userId="bc0b0f76-45e7-4de5-8822-ec71d12e73a4" providerId="ADAL" clId="{E3FB872E-9FD4-4F61-8CE5-B651D6DF0082}" dt="2025-02-21T19:25:34.252" v="20" actId="478"/>
          <ac:spMkLst>
            <pc:docMk/>
            <pc:sldMk cId="221069083" sldId="1513"/>
            <ac:spMk id="15" creationId="{41D6F039-33B9-D390-BBA7-1A45062343ED}"/>
          </ac:spMkLst>
        </pc:spChg>
      </pc:sldChg>
      <pc:sldChg chg="addSp modSp">
        <pc:chgData name="Sameel Deoji" userId="bc0b0f76-45e7-4de5-8822-ec71d12e73a4" providerId="ADAL" clId="{E3FB872E-9FD4-4F61-8CE5-B651D6DF0082}" dt="2025-02-21T19:39:51.987" v="235"/>
        <pc:sldMkLst>
          <pc:docMk/>
          <pc:sldMk cId="3609597871" sldId="1516"/>
        </pc:sldMkLst>
        <pc:spChg chg="add mod">
          <ac:chgData name="Sameel Deoji" userId="bc0b0f76-45e7-4de5-8822-ec71d12e73a4" providerId="ADAL" clId="{E3FB872E-9FD4-4F61-8CE5-B651D6DF0082}" dt="2025-02-21T19:39:51.987" v="235"/>
          <ac:spMkLst>
            <pc:docMk/>
            <pc:sldMk cId="3609597871" sldId="1516"/>
            <ac:spMk id="4" creationId="{ECA0D003-A064-7839-44E8-6087D8815D7D}"/>
          </ac:spMkLst>
        </pc:spChg>
      </pc:sldChg>
      <pc:sldChg chg="addSp modSp">
        <pc:chgData name="Sameel Deoji" userId="bc0b0f76-45e7-4de5-8822-ec71d12e73a4" providerId="ADAL" clId="{E3FB872E-9FD4-4F61-8CE5-B651D6DF0082}" dt="2025-02-21T19:39:48.348" v="233"/>
        <pc:sldMkLst>
          <pc:docMk/>
          <pc:sldMk cId="3939524117" sldId="1517"/>
        </pc:sldMkLst>
        <pc:spChg chg="add mod">
          <ac:chgData name="Sameel Deoji" userId="bc0b0f76-45e7-4de5-8822-ec71d12e73a4" providerId="ADAL" clId="{E3FB872E-9FD4-4F61-8CE5-B651D6DF0082}" dt="2025-02-21T19:39:48.348" v="233"/>
          <ac:spMkLst>
            <pc:docMk/>
            <pc:sldMk cId="3939524117" sldId="1517"/>
            <ac:spMk id="13" creationId="{9D680331-944E-1916-5E05-775715428B1A}"/>
          </ac:spMkLst>
        </pc:spChg>
      </pc:sldChg>
      <pc:sldChg chg="addSp modSp">
        <pc:chgData name="Sameel Deoji" userId="bc0b0f76-45e7-4de5-8822-ec71d12e73a4" providerId="ADAL" clId="{E3FB872E-9FD4-4F61-8CE5-B651D6DF0082}" dt="2025-02-21T19:39:47.082" v="232"/>
        <pc:sldMkLst>
          <pc:docMk/>
          <pc:sldMk cId="3910491509" sldId="1518"/>
        </pc:sldMkLst>
        <pc:spChg chg="add mod">
          <ac:chgData name="Sameel Deoji" userId="bc0b0f76-45e7-4de5-8822-ec71d12e73a4" providerId="ADAL" clId="{E3FB872E-9FD4-4F61-8CE5-B651D6DF0082}" dt="2025-02-21T19:39:47.082" v="232"/>
          <ac:spMkLst>
            <pc:docMk/>
            <pc:sldMk cId="3910491509" sldId="1518"/>
            <ac:spMk id="29" creationId="{D3B88B59-1C57-92F5-9982-D37E10E43298}"/>
          </ac:spMkLst>
        </pc:spChg>
      </pc:sldChg>
      <pc:sldChg chg="addSp modSp">
        <pc:chgData name="Sameel Deoji" userId="bc0b0f76-45e7-4de5-8822-ec71d12e73a4" providerId="ADAL" clId="{E3FB872E-9FD4-4F61-8CE5-B651D6DF0082}" dt="2025-02-21T19:39:46.009" v="231"/>
        <pc:sldMkLst>
          <pc:docMk/>
          <pc:sldMk cId="1936963043" sldId="1519"/>
        </pc:sldMkLst>
        <pc:spChg chg="add mod">
          <ac:chgData name="Sameel Deoji" userId="bc0b0f76-45e7-4de5-8822-ec71d12e73a4" providerId="ADAL" clId="{E3FB872E-9FD4-4F61-8CE5-B651D6DF0082}" dt="2025-02-21T19:39:46.009" v="231"/>
          <ac:spMkLst>
            <pc:docMk/>
            <pc:sldMk cId="1936963043" sldId="1519"/>
            <ac:spMk id="24" creationId="{60E99FE1-E6EF-BF45-CE35-ED00BDD7443B}"/>
          </ac:spMkLst>
        </pc:spChg>
      </pc:sldChg>
      <pc:sldChg chg="addSp modSp">
        <pc:chgData name="Sameel Deoji" userId="bc0b0f76-45e7-4de5-8822-ec71d12e73a4" providerId="ADAL" clId="{E3FB872E-9FD4-4F61-8CE5-B651D6DF0082}" dt="2025-02-21T19:39:42.539" v="229"/>
        <pc:sldMkLst>
          <pc:docMk/>
          <pc:sldMk cId="2884075302" sldId="1520"/>
        </pc:sldMkLst>
        <pc:spChg chg="add mod">
          <ac:chgData name="Sameel Deoji" userId="bc0b0f76-45e7-4de5-8822-ec71d12e73a4" providerId="ADAL" clId="{E3FB872E-9FD4-4F61-8CE5-B651D6DF0082}" dt="2025-02-21T19:39:42.539" v="229"/>
          <ac:spMkLst>
            <pc:docMk/>
            <pc:sldMk cId="2884075302" sldId="1520"/>
            <ac:spMk id="4" creationId="{5021D0BD-B37A-A8AC-79A3-D7D422F0A3DA}"/>
          </ac:spMkLst>
        </pc:spChg>
      </pc:sldChg>
      <pc:sldChg chg="addSp modSp">
        <pc:chgData name="Sameel Deoji" userId="bc0b0f76-45e7-4de5-8822-ec71d12e73a4" providerId="ADAL" clId="{E3FB872E-9FD4-4F61-8CE5-B651D6DF0082}" dt="2025-02-21T19:39:35.588" v="225"/>
        <pc:sldMkLst>
          <pc:docMk/>
          <pc:sldMk cId="343427603" sldId="1522"/>
        </pc:sldMkLst>
        <pc:spChg chg="add mod">
          <ac:chgData name="Sameel Deoji" userId="bc0b0f76-45e7-4de5-8822-ec71d12e73a4" providerId="ADAL" clId="{E3FB872E-9FD4-4F61-8CE5-B651D6DF0082}" dt="2025-02-21T19:39:35.588" v="225"/>
          <ac:spMkLst>
            <pc:docMk/>
            <pc:sldMk cId="343427603" sldId="1522"/>
            <ac:spMk id="2" creationId="{EB502B04-3399-88EC-E553-9386AAA519B5}"/>
          </ac:spMkLst>
        </pc:spChg>
      </pc:sldChg>
      <pc:sldChg chg="del">
        <pc:chgData name="Sameel Deoji" userId="bc0b0f76-45e7-4de5-8822-ec71d12e73a4" providerId="ADAL" clId="{E3FB872E-9FD4-4F61-8CE5-B651D6DF0082}" dt="2025-02-21T19:25:21.996" v="19" actId="47"/>
        <pc:sldMkLst>
          <pc:docMk/>
          <pc:sldMk cId="2305366740" sldId="1526"/>
        </pc:sldMkLst>
      </pc:sldChg>
      <pc:sldChg chg="addSp modSp">
        <pc:chgData name="Sameel Deoji" userId="bc0b0f76-45e7-4de5-8822-ec71d12e73a4" providerId="ADAL" clId="{E3FB872E-9FD4-4F61-8CE5-B651D6DF0082}" dt="2025-02-21T19:39:40.099" v="228"/>
        <pc:sldMkLst>
          <pc:docMk/>
          <pc:sldMk cId="2088466821" sldId="1527"/>
        </pc:sldMkLst>
        <pc:spChg chg="add mod">
          <ac:chgData name="Sameel Deoji" userId="bc0b0f76-45e7-4de5-8822-ec71d12e73a4" providerId="ADAL" clId="{E3FB872E-9FD4-4F61-8CE5-B651D6DF0082}" dt="2025-02-21T19:39:40.099" v="228"/>
          <ac:spMkLst>
            <pc:docMk/>
            <pc:sldMk cId="2088466821" sldId="1527"/>
            <ac:spMk id="2" creationId="{CDFC34F3-A67D-B247-E2F6-3787F3546181}"/>
          </ac:spMkLst>
        </pc:spChg>
      </pc:sldChg>
      <pc:sldChg chg="addSp modSp mod">
        <pc:chgData name="Sameel Deoji" userId="bc0b0f76-45e7-4de5-8822-ec71d12e73a4" providerId="ADAL" clId="{E3FB872E-9FD4-4F61-8CE5-B651D6DF0082}" dt="2025-02-21T19:39:58.319" v="239"/>
        <pc:sldMkLst>
          <pc:docMk/>
          <pc:sldMk cId="1507300832" sldId="1528"/>
        </pc:sldMkLst>
        <pc:spChg chg="mod">
          <ac:chgData name="Sameel Deoji" userId="bc0b0f76-45e7-4de5-8822-ec71d12e73a4" providerId="ADAL" clId="{E3FB872E-9FD4-4F61-8CE5-B651D6DF0082}" dt="2025-02-21T19:33:00.105" v="99" actId="20577"/>
          <ac:spMkLst>
            <pc:docMk/>
            <pc:sldMk cId="1507300832" sldId="1528"/>
            <ac:spMk id="3" creationId="{9D48C01A-F0D2-ED2B-ED12-BFF88D062447}"/>
          </ac:spMkLst>
        </pc:spChg>
        <pc:spChg chg="add mod">
          <ac:chgData name="Sameel Deoji" userId="bc0b0f76-45e7-4de5-8822-ec71d12e73a4" providerId="ADAL" clId="{E3FB872E-9FD4-4F61-8CE5-B651D6DF0082}" dt="2025-02-21T19:39:58.319" v="239"/>
          <ac:spMkLst>
            <pc:docMk/>
            <pc:sldMk cId="1507300832" sldId="1528"/>
            <ac:spMk id="6" creationId="{129EDE85-D004-0F60-7D4B-F4E58C096E28}"/>
          </ac:spMkLst>
        </pc:spChg>
        <pc:spChg chg="mod">
          <ac:chgData name="Sameel Deoji" userId="bc0b0f76-45e7-4de5-8822-ec71d12e73a4" providerId="ADAL" clId="{E3FB872E-9FD4-4F61-8CE5-B651D6DF0082}" dt="2025-02-21T19:31:16.218" v="61" actId="20577"/>
          <ac:spMkLst>
            <pc:docMk/>
            <pc:sldMk cId="1507300832" sldId="1528"/>
            <ac:spMk id="9" creationId="{657DCC2B-92E9-5C0C-8C37-EEE0D224F318}"/>
          </ac:spMkLst>
        </pc:spChg>
      </pc:sldChg>
      <pc:sldChg chg="addSp modSp">
        <pc:chgData name="Sameel Deoji" userId="bc0b0f76-45e7-4de5-8822-ec71d12e73a4" providerId="ADAL" clId="{E3FB872E-9FD4-4F61-8CE5-B651D6DF0082}" dt="2025-02-21T19:39:50.114" v="234"/>
        <pc:sldMkLst>
          <pc:docMk/>
          <pc:sldMk cId="2988395814" sldId="1529"/>
        </pc:sldMkLst>
        <pc:spChg chg="add mod">
          <ac:chgData name="Sameel Deoji" userId="bc0b0f76-45e7-4de5-8822-ec71d12e73a4" providerId="ADAL" clId="{E3FB872E-9FD4-4F61-8CE5-B651D6DF0082}" dt="2025-02-21T19:39:50.114" v="234"/>
          <ac:spMkLst>
            <pc:docMk/>
            <pc:sldMk cId="2988395814" sldId="1529"/>
            <ac:spMk id="4" creationId="{9586612E-A346-9241-A7A1-D2EE539702F2}"/>
          </ac:spMkLst>
        </pc:spChg>
      </pc:sldChg>
      <pc:sldChg chg="addSp modSp">
        <pc:chgData name="Sameel Deoji" userId="bc0b0f76-45e7-4de5-8822-ec71d12e73a4" providerId="ADAL" clId="{E3FB872E-9FD4-4F61-8CE5-B651D6DF0082}" dt="2025-02-21T19:39:13.793" v="212"/>
        <pc:sldMkLst>
          <pc:docMk/>
          <pc:sldMk cId="715326203" sldId="1530"/>
        </pc:sldMkLst>
        <pc:spChg chg="add mod">
          <ac:chgData name="Sameel Deoji" userId="bc0b0f76-45e7-4de5-8822-ec71d12e73a4" providerId="ADAL" clId="{E3FB872E-9FD4-4F61-8CE5-B651D6DF0082}" dt="2025-02-21T19:39:13.793" v="212"/>
          <ac:spMkLst>
            <pc:docMk/>
            <pc:sldMk cId="715326203" sldId="1530"/>
            <ac:spMk id="4" creationId="{5D3F0859-0B0A-A2C1-B5B2-8BE6450CFF84}"/>
          </ac:spMkLst>
        </pc:spChg>
      </pc:sldChg>
      <pc:sldChg chg="addSp modSp mod">
        <pc:chgData name="Sameel Deoji" userId="bc0b0f76-45e7-4de5-8822-ec71d12e73a4" providerId="ADAL" clId="{E3FB872E-9FD4-4F61-8CE5-B651D6DF0082}" dt="2025-02-21T19:40:49.955" v="245"/>
        <pc:sldMkLst>
          <pc:docMk/>
          <pc:sldMk cId="989414192" sldId="1531"/>
        </pc:sldMkLst>
        <pc:spChg chg="mod">
          <ac:chgData name="Sameel Deoji" userId="bc0b0f76-45e7-4de5-8822-ec71d12e73a4" providerId="ADAL" clId="{E3FB872E-9FD4-4F61-8CE5-B651D6DF0082}" dt="2025-02-21T19:27:51.907" v="52" actId="2711"/>
          <ac:spMkLst>
            <pc:docMk/>
            <pc:sldMk cId="989414192" sldId="1531"/>
            <ac:spMk id="11" creationId="{CA7F229E-EAF5-756F-337B-70D56050E1A1}"/>
          </ac:spMkLst>
        </pc:spChg>
        <pc:spChg chg="add mod">
          <ac:chgData name="Sameel Deoji" userId="bc0b0f76-45e7-4de5-8822-ec71d12e73a4" providerId="ADAL" clId="{E3FB872E-9FD4-4F61-8CE5-B651D6DF0082}" dt="2025-02-21T19:40:49.955" v="245"/>
          <ac:spMkLst>
            <pc:docMk/>
            <pc:sldMk cId="989414192" sldId="1531"/>
            <ac:spMk id="13" creationId="{EF3FF5FB-184A-A7E0-DBEB-4BB5DBB7EF47}"/>
          </ac:spMkLst>
        </pc:spChg>
      </pc:sldChg>
      <pc:sldChg chg="addSp delSp modSp mod">
        <pc:chgData name="Sameel Deoji" userId="bc0b0f76-45e7-4de5-8822-ec71d12e73a4" providerId="ADAL" clId="{E3FB872E-9FD4-4F61-8CE5-B651D6DF0082}" dt="2025-02-21T19:40:45.743" v="242"/>
        <pc:sldMkLst>
          <pc:docMk/>
          <pc:sldMk cId="701942532" sldId="1532"/>
        </pc:sldMkLst>
        <pc:spChg chg="add mod">
          <ac:chgData name="Sameel Deoji" userId="bc0b0f76-45e7-4de5-8822-ec71d12e73a4" providerId="ADAL" clId="{E3FB872E-9FD4-4F61-8CE5-B651D6DF0082}" dt="2025-02-21T19:40:45.743" v="242"/>
          <ac:spMkLst>
            <pc:docMk/>
            <pc:sldMk cId="701942532" sldId="1532"/>
            <ac:spMk id="2" creationId="{16AF84B6-3F85-4E0D-AB92-72FC9F38DF74}"/>
          </ac:spMkLst>
        </pc:spChg>
        <pc:spChg chg="del">
          <ac:chgData name="Sameel Deoji" userId="bc0b0f76-45e7-4de5-8822-ec71d12e73a4" providerId="ADAL" clId="{E3FB872E-9FD4-4F61-8CE5-B651D6DF0082}" dt="2025-02-21T19:24:14.614" v="7" actId="478"/>
          <ac:spMkLst>
            <pc:docMk/>
            <pc:sldMk cId="701942532" sldId="1532"/>
            <ac:spMk id="3" creationId="{907A8608-DE92-D105-8866-89F28CD82E79}"/>
          </ac:spMkLst>
        </pc:spChg>
        <pc:spChg chg="mod">
          <ac:chgData name="Sameel Deoji" userId="bc0b0f76-45e7-4de5-8822-ec71d12e73a4" providerId="ADAL" clId="{E3FB872E-9FD4-4F61-8CE5-B651D6DF0082}" dt="2025-02-21T19:28:06.776" v="53" actId="2711"/>
          <ac:spMkLst>
            <pc:docMk/>
            <pc:sldMk cId="701942532" sldId="1532"/>
            <ac:spMk id="5" creationId="{A28B2ECB-6C65-D63A-5DE7-83555AA4D5B1}"/>
          </ac:spMkLst>
        </pc:spChg>
        <pc:spChg chg="mod">
          <ac:chgData name="Sameel Deoji" userId="bc0b0f76-45e7-4de5-8822-ec71d12e73a4" providerId="ADAL" clId="{E3FB872E-9FD4-4F61-8CE5-B651D6DF0082}" dt="2025-02-21T19:24:25.127" v="12" actId="1076"/>
          <ac:spMkLst>
            <pc:docMk/>
            <pc:sldMk cId="701942532" sldId="1532"/>
            <ac:spMk id="9" creationId="{FB9F3D88-EBF4-AB56-9F75-93A0FE9A9A9A}"/>
          </ac:spMkLst>
        </pc:spChg>
        <pc:spChg chg="del">
          <ac:chgData name="Sameel Deoji" userId="bc0b0f76-45e7-4de5-8822-ec71d12e73a4" providerId="ADAL" clId="{E3FB872E-9FD4-4F61-8CE5-B651D6DF0082}" dt="2025-02-21T19:24:16.353" v="8" actId="478"/>
          <ac:spMkLst>
            <pc:docMk/>
            <pc:sldMk cId="701942532" sldId="1532"/>
            <ac:spMk id="12" creationId="{B1A5CDF7-81BB-578A-5419-66EA0FBADB08}"/>
          </ac:spMkLst>
        </pc:spChg>
      </pc:sldChg>
      <pc:sldChg chg="addSp delSp modSp add mod">
        <pc:chgData name="Sameel Deoji" userId="bc0b0f76-45e7-4de5-8822-ec71d12e73a4" providerId="ADAL" clId="{E3FB872E-9FD4-4F61-8CE5-B651D6DF0082}" dt="2025-02-21T19:43:28.829" v="265" actId="6549"/>
        <pc:sldMkLst>
          <pc:docMk/>
          <pc:sldMk cId="2921473650" sldId="1533"/>
        </pc:sldMkLst>
        <pc:spChg chg="add mod">
          <ac:chgData name="Sameel Deoji" userId="bc0b0f76-45e7-4de5-8822-ec71d12e73a4" providerId="ADAL" clId="{E3FB872E-9FD4-4F61-8CE5-B651D6DF0082}" dt="2025-02-21T19:25:17.754" v="18"/>
          <ac:spMkLst>
            <pc:docMk/>
            <pc:sldMk cId="2921473650" sldId="1533"/>
            <ac:spMk id="2" creationId="{5C2A3595-552B-3159-4AE6-F09107286880}"/>
          </ac:spMkLst>
        </pc:spChg>
        <pc:spChg chg="add mod">
          <ac:chgData name="Sameel Deoji" userId="bc0b0f76-45e7-4de5-8822-ec71d12e73a4" providerId="ADAL" clId="{E3FB872E-9FD4-4F61-8CE5-B651D6DF0082}" dt="2025-02-21T19:25:17.754" v="18"/>
          <ac:spMkLst>
            <pc:docMk/>
            <pc:sldMk cId="2921473650" sldId="1533"/>
            <ac:spMk id="3" creationId="{AB041C6D-F811-88DC-71B5-0B03EC6B7811}"/>
          </ac:spMkLst>
        </pc:spChg>
        <pc:spChg chg="add mod">
          <ac:chgData name="Sameel Deoji" userId="bc0b0f76-45e7-4de5-8822-ec71d12e73a4" providerId="ADAL" clId="{E3FB872E-9FD4-4F61-8CE5-B651D6DF0082}" dt="2025-02-21T19:25:17.754" v="18"/>
          <ac:spMkLst>
            <pc:docMk/>
            <pc:sldMk cId="2921473650" sldId="1533"/>
            <ac:spMk id="4" creationId="{78BB1565-BA3C-65AE-1FC0-5E9818BB311D}"/>
          </ac:spMkLst>
        </pc:spChg>
        <pc:spChg chg="mod">
          <ac:chgData name="Sameel Deoji" userId="bc0b0f76-45e7-4de5-8822-ec71d12e73a4" providerId="ADAL" clId="{E3FB872E-9FD4-4F61-8CE5-B651D6DF0082}" dt="2025-02-21T19:43:28.829" v="265" actId="6549"/>
          <ac:spMkLst>
            <pc:docMk/>
            <pc:sldMk cId="2921473650" sldId="1533"/>
            <ac:spMk id="5" creationId="{E9998C7B-0DD0-F174-951E-3FF0CCA5561B}"/>
          </ac:spMkLst>
        </pc:spChg>
        <pc:spChg chg="add mod">
          <ac:chgData name="Sameel Deoji" userId="bc0b0f76-45e7-4de5-8822-ec71d12e73a4" providerId="ADAL" clId="{E3FB872E-9FD4-4F61-8CE5-B651D6DF0082}" dt="2025-02-21T19:25:17.754" v="18"/>
          <ac:spMkLst>
            <pc:docMk/>
            <pc:sldMk cId="2921473650" sldId="1533"/>
            <ac:spMk id="6" creationId="{348C2ABB-D37F-4298-C7EF-BF0BDB7581C9}"/>
          </ac:spMkLst>
        </pc:spChg>
        <pc:spChg chg="del">
          <ac:chgData name="Sameel Deoji" userId="bc0b0f76-45e7-4de5-8822-ec71d12e73a4" providerId="ADAL" clId="{E3FB872E-9FD4-4F61-8CE5-B651D6DF0082}" dt="2025-02-21T19:25:16.968" v="17" actId="478"/>
          <ac:spMkLst>
            <pc:docMk/>
            <pc:sldMk cId="2921473650" sldId="1533"/>
            <ac:spMk id="9" creationId="{FB8A9FA4-E73C-5393-BCA7-E6AF785AAEDF}"/>
          </ac:spMkLst>
        </pc:spChg>
        <pc:spChg chg="add mod">
          <ac:chgData name="Sameel Deoji" userId="bc0b0f76-45e7-4de5-8822-ec71d12e73a4" providerId="ADAL" clId="{E3FB872E-9FD4-4F61-8CE5-B651D6DF0082}" dt="2025-02-21T19:25:17.754" v="18"/>
          <ac:spMkLst>
            <pc:docMk/>
            <pc:sldMk cId="2921473650" sldId="1533"/>
            <ac:spMk id="13" creationId="{6C089E83-448A-6B82-6011-6BEBF68DD764}"/>
          </ac:spMkLst>
        </pc:spChg>
        <pc:spChg chg="add mod">
          <ac:chgData name="Sameel Deoji" userId="bc0b0f76-45e7-4de5-8822-ec71d12e73a4" providerId="ADAL" clId="{E3FB872E-9FD4-4F61-8CE5-B651D6DF0082}" dt="2025-02-21T19:40:44.701" v="241"/>
          <ac:spMkLst>
            <pc:docMk/>
            <pc:sldMk cId="2921473650" sldId="1533"/>
            <ac:spMk id="15" creationId="{3B755BA6-75F8-C0DA-31BD-8A988B282803}"/>
          </ac:spMkLst>
        </pc:spChg>
        <pc:picChg chg="add mod">
          <ac:chgData name="Sameel Deoji" userId="bc0b0f76-45e7-4de5-8822-ec71d12e73a4" providerId="ADAL" clId="{E3FB872E-9FD4-4F61-8CE5-B651D6DF0082}" dt="2025-02-21T19:25:17.754" v="18"/>
          <ac:picMkLst>
            <pc:docMk/>
            <pc:sldMk cId="2921473650" sldId="1533"/>
            <ac:picMk id="7" creationId="{571849FB-D151-4F15-8A5B-1111595D3881}"/>
          </ac:picMkLst>
        </pc:picChg>
        <pc:picChg chg="add mod">
          <ac:chgData name="Sameel Deoji" userId="bc0b0f76-45e7-4de5-8822-ec71d12e73a4" providerId="ADAL" clId="{E3FB872E-9FD4-4F61-8CE5-B651D6DF0082}" dt="2025-02-21T19:25:17.754" v="18"/>
          <ac:picMkLst>
            <pc:docMk/>
            <pc:sldMk cId="2921473650" sldId="1533"/>
            <ac:picMk id="10" creationId="{29DA1633-1C3C-D926-3660-C360E8E8274E}"/>
          </ac:picMkLst>
        </pc:picChg>
        <pc:picChg chg="add mod">
          <ac:chgData name="Sameel Deoji" userId="bc0b0f76-45e7-4de5-8822-ec71d12e73a4" providerId="ADAL" clId="{E3FB872E-9FD4-4F61-8CE5-B651D6DF0082}" dt="2025-02-21T19:25:17.754" v="18"/>
          <ac:picMkLst>
            <pc:docMk/>
            <pc:sldMk cId="2921473650" sldId="1533"/>
            <ac:picMk id="11" creationId="{218E2619-D807-097F-4D55-C8CF6377680A}"/>
          </ac:picMkLst>
        </pc:picChg>
        <pc:picChg chg="add mod">
          <ac:chgData name="Sameel Deoji" userId="bc0b0f76-45e7-4de5-8822-ec71d12e73a4" providerId="ADAL" clId="{E3FB872E-9FD4-4F61-8CE5-B651D6DF0082}" dt="2025-02-21T19:25:17.754" v="18"/>
          <ac:picMkLst>
            <pc:docMk/>
            <pc:sldMk cId="2921473650" sldId="1533"/>
            <ac:picMk id="12" creationId="{83FC3EB0-B58F-829B-CEFF-D60B60F42E2E}"/>
          </ac:picMkLst>
        </pc:picChg>
        <pc:picChg chg="add mod">
          <ac:chgData name="Sameel Deoji" userId="bc0b0f76-45e7-4de5-8822-ec71d12e73a4" providerId="ADAL" clId="{E3FB872E-9FD4-4F61-8CE5-B651D6DF0082}" dt="2025-02-21T19:25:17.754" v="18"/>
          <ac:picMkLst>
            <pc:docMk/>
            <pc:sldMk cId="2921473650" sldId="1533"/>
            <ac:picMk id="14" creationId="{CDB3A4BC-9FB6-8353-FA14-7802265100CB}"/>
          </ac:picMkLst>
        </pc:picChg>
      </pc:sldChg>
      <pc:sldChg chg="addSp delSp modSp add mod">
        <pc:chgData name="Sameel Deoji" userId="bc0b0f76-45e7-4de5-8822-ec71d12e73a4" providerId="ADAL" clId="{E3FB872E-9FD4-4F61-8CE5-B651D6DF0082}" dt="2025-02-21T19:40:48.306" v="244"/>
        <pc:sldMkLst>
          <pc:docMk/>
          <pc:sldMk cId="2317563737" sldId="1534"/>
        </pc:sldMkLst>
        <pc:spChg chg="add mod">
          <ac:chgData name="Sameel Deoji" userId="bc0b0f76-45e7-4de5-8822-ec71d12e73a4" providerId="ADAL" clId="{E3FB872E-9FD4-4F61-8CE5-B651D6DF0082}" dt="2025-02-21T19:26:16.023" v="24"/>
          <ac:spMkLst>
            <pc:docMk/>
            <pc:sldMk cId="2317563737" sldId="1534"/>
            <ac:spMk id="3" creationId="{EAAC8529-8634-92F5-B9B2-CD999035172E}"/>
          </ac:spMkLst>
        </pc:spChg>
        <pc:spChg chg="del">
          <ac:chgData name="Sameel Deoji" userId="bc0b0f76-45e7-4de5-8822-ec71d12e73a4" providerId="ADAL" clId="{E3FB872E-9FD4-4F61-8CE5-B651D6DF0082}" dt="2025-02-21T19:26:08.371" v="23" actId="478"/>
          <ac:spMkLst>
            <pc:docMk/>
            <pc:sldMk cId="2317563737" sldId="1534"/>
            <ac:spMk id="4" creationId="{A78D7A5F-DDE2-C0DB-03D6-6290F04DB006}"/>
          </ac:spMkLst>
        </pc:spChg>
        <pc:spChg chg="add mod">
          <ac:chgData name="Sameel Deoji" userId="bc0b0f76-45e7-4de5-8822-ec71d12e73a4" providerId="ADAL" clId="{E3FB872E-9FD4-4F61-8CE5-B651D6DF0082}" dt="2025-02-21T19:26:16.023" v="24"/>
          <ac:spMkLst>
            <pc:docMk/>
            <pc:sldMk cId="2317563737" sldId="1534"/>
            <ac:spMk id="5" creationId="{DCC30640-B0C8-8E79-15CF-C9817EC18BFE}"/>
          </ac:spMkLst>
        </pc:spChg>
        <pc:spChg chg="del">
          <ac:chgData name="Sameel Deoji" userId="bc0b0f76-45e7-4de5-8822-ec71d12e73a4" providerId="ADAL" clId="{E3FB872E-9FD4-4F61-8CE5-B651D6DF0082}" dt="2025-02-21T19:26:08.371" v="23" actId="478"/>
          <ac:spMkLst>
            <pc:docMk/>
            <pc:sldMk cId="2317563737" sldId="1534"/>
            <ac:spMk id="6" creationId="{6B88FF10-DD0B-2B8C-5714-19CC2EE12D01}"/>
          </ac:spMkLst>
        </pc:spChg>
        <pc:spChg chg="del">
          <ac:chgData name="Sameel Deoji" userId="bc0b0f76-45e7-4de5-8822-ec71d12e73a4" providerId="ADAL" clId="{E3FB872E-9FD4-4F61-8CE5-B651D6DF0082}" dt="2025-02-21T19:26:08.371" v="23" actId="478"/>
          <ac:spMkLst>
            <pc:docMk/>
            <pc:sldMk cId="2317563737" sldId="1534"/>
            <ac:spMk id="7" creationId="{395CBC75-C1BB-142F-64B9-15CD30C2CA2F}"/>
          </ac:spMkLst>
        </pc:spChg>
        <pc:spChg chg="add mod">
          <ac:chgData name="Sameel Deoji" userId="bc0b0f76-45e7-4de5-8822-ec71d12e73a4" providerId="ADAL" clId="{E3FB872E-9FD4-4F61-8CE5-B651D6DF0082}" dt="2025-02-21T19:40:48.306" v="244"/>
          <ac:spMkLst>
            <pc:docMk/>
            <pc:sldMk cId="2317563737" sldId="1534"/>
            <ac:spMk id="8" creationId="{2072534B-4897-CAA0-5AF9-83E3EED6103D}"/>
          </ac:spMkLst>
        </pc:spChg>
        <pc:spChg chg="del">
          <ac:chgData name="Sameel Deoji" userId="bc0b0f76-45e7-4de5-8822-ec71d12e73a4" providerId="ADAL" clId="{E3FB872E-9FD4-4F61-8CE5-B651D6DF0082}" dt="2025-02-21T19:26:08.371" v="23" actId="478"/>
          <ac:spMkLst>
            <pc:docMk/>
            <pc:sldMk cId="2317563737" sldId="1534"/>
            <ac:spMk id="10" creationId="{D0FECE15-CC3D-8291-F395-ECF3384F5B27}"/>
          </ac:spMkLst>
        </pc:spChg>
        <pc:spChg chg="mod">
          <ac:chgData name="Sameel Deoji" userId="bc0b0f76-45e7-4de5-8822-ec71d12e73a4" providerId="ADAL" clId="{E3FB872E-9FD4-4F61-8CE5-B651D6DF0082}" dt="2025-02-21T19:26:00.549" v="22"/>
          <ac:spMkLst>
            <pc:docMk/>
            <pc:sldMk cId="2317563737" sldId="1534"/>
            <ac:spMk id="11" creationId="{D5EEE1A5-5F21-3F8F-643A-80FA9A523D60}"/>
          </ac:spMkLst>
        </pc:spChg>
        <pc:graphicFrameChg chg="del">
          <ac:chgData name="Sameel Deoji" userId="bc0b0f76-45e7-4de5-8822-ec71d12e73a4" providerId="ADAL" clId="{E3FB872E-9FD4-4F61-8CE5-B651D6DF0082}" dt="2025-02-21T19:26:08.371" v="23" actId="478"/>
          <ac:graphicFrameMkLst>
            <pc:docMk/>
            <pc:sldMk cId="2317563737" sldId="1534"/>
            <ac:graphicFrameMk id="2" creationId="{E5E9945A-37FA-E8F6-F233-44816B15A578}"/>
          </ac:graphicFrameMkLst>
        </pc:graphicFrameChg>
      </pc:sldChg>
      <pc:sldChg chg="addSp delSp modSp add mod">
        <pc:chgData name="Sameel Deoji" userId="bc0b0f76-45e7-4de5-8822-ec71d12e73a4" providerId="ADAL" clId="{E3FB872E-9FD4-4F61-8CE5-B651D6DF0082}" dt="2025-02-21T19:40:46.781" v="243"/>
        <pc:sldMkLst>
          <pc:docMk/>
          <pc:sldMk cId="3523027870" sldId="1535"/>
        </pc:sldMkLst>
        <pc:spChg chg="del">
          <ac:chgData name="Sameel Deoji" userId="bc0b0f76-45e7-4de5-8822-ec71d12e73a4" providerId="ADAL" clId="{E3FB872E-9FD4-4F61-8CE5-B651D6DF0082}" dt="2025-02-21T19:27:05.560" v="45" actId="478"/>
          <ac:spMkLst>
            <pc:docMk/>
            <pc:sldMk cId="3523027870" sldId="1535"/>
            <ac:spMk id="3" creationId="{9454DF21-FC91-6B7E-BAF7-DF9ECFAA8549}"/>
          </ac:spMkLst>
        </pc:spChg>
        <pc:spChg chg="del">
          <ac:chgData name="Sameel Deoji" userId="bc0b0f76-45e7-4de5-8822-ec71d12e73a4" providerId="ADAL" clId="{E3FB872E-9FD4-4F61-8CE5-B651D6DF0082}" dt="2025-02-21T19:27:05.560" v="45" actId="478"/>
          <ac:spMkLst>
            <pc:docMk/>
            <pc:sldMk cId="3523027870" sldId="1535"/>
            <ac:spMk id="5" creationId="{1FBEADC5-FA12-6A6B-BECB-3DE170299E07}"/>
          </ac:spMkLst>
        </pc:spChg>
        <pc:spChg chg="add mod">
          <ac:chgData name="Sameel Deoji" userId="bc0b0f76-45e7-4de5-8822-ec71d12e73a4" providerId="ADAL" clId="{E3FB872E-9FD4-4F61-8CE5-B651D6DF0082}" dt="2025-02-21T19:40:46.781" v="243"/>
          <ac:spMkLst>
            <pc:docMk/>
            <pc:sldMk cId="3523027870" sldId="1535"/>
            <ac:spMk id="6" creationId="{92AAC6E1-3838-A5CD-407F-B6CC57E094CA}"/>
          </ac:spMkLst>
        </pc:spChg>
        <pc:spChg chg="mod">
          <ac:chgData name="Sameel Deoji" userId="bc0b0f76-45e7-4de5-8822-ec71d12e73a4" providerId="ADAL" clId="{E3FB872E-9FD4-4F61-8CE5-B651D6DF0082}" dt="2025-02-21T19:26:31.802" v="44" actId="20577"/>
          <ac:spMkLst>
            <pc:docMk/>
            <pc:sldMk cId="3523027870" sldId="1535"/>
            <ac:spMk id="11" creationId="{14B88AC7-632F-DE11-3E15-D4AD74AC31F8}"/>
          </ac:spMkLst>
        </pc:spChg>
        <pc:graphicFrameChg chg="add mod">
          <ac:chgData name="Sameel Deoji" userId="bc0b0f76-45e7-4de5-8822-ec71d12e73a4" providerId="ADAL" clId="{E3FB872E-9FD4-4F61-8CE5-B651D6DF0082}" dt="2025-02-21T19:27:06.210" v="46"/>
          <ac:graphicFrameMkLst>
            <pc:docMk/>
            <pc:sldMk cId="3523027870" sldId="1535"/>
            <ac:graphicFrameMk id="2" creationId="{9753343D-AFB9-F3D9-09BE-CF4EAF1506A7}"/>
          </ac:graphicFrameMkLst>
        </pc:graphicFrameChg>
        <pc:graphicFrameChg chg="add mod">
          <ac:chgData name="Sameel Deoji" userId="bc0b0f76-45e7-4de5-8822-ec71d12e73a4" providerId="ADAL" clId="{E3FB872E-9FD4-4F61-8CE5-B651D6DF0082}" dt="2025-02-21T19:27:06.210" v="46"/>
          <ac:graphicFrameMkLst>
            <pc:docMk/>
            <pc:sldMk cId="3523027870" sldId="1535"/>
            <ac:graphicFrameMk id="4" creationId="{F10A8E54-3599-2126-1DC7-5B848FD62F49}"/>
          </ac:graphicFrameMkLst>
        </pc:graphicFrameChg>
      </pc:sldChg>
      <pc:sldChg chg="modSp add mod">
        <pc:chgData name="Sameel Deoji" userId="bc0b0f76-45e7-4de5-8822-ec71d12e73a4" providerId="ADAL" clId="{E3FB872E-9FD4-4F61-8CE5-B651D6DF0082}" dt="2025-02-21T20:08:31.145" v="270" actId="20577"/>
        <pc:sldMkLst>
          <pc:docMk/>
          <pc:sldMk cId="3732437303" sldId="1536"/>
        </pc:sldMkLst>
        <pc:spChg chg="mod">
          <ac:chgData name="Sameel Deoji" userId="bc0b0f76-45e7-4de5-8822-ec71d12e73a4" providerId="ADAL" clId="{E3FB872E-9FD4-4F61-8CE5-B651D6DF0082}" dt="2025-02-21T20:08:31.145" v="270" actId="20577"/>
          <ac:spMkLst>
            <pc:docMk/>
            <pc:sldMk cId="3732437303" sldId="1536"/>
            <ac:spMk id="38" creationId="{646CFAE0-3965-520B-F21E-164A479419C4}"/>
          </ac:spMkLst>
        </pc:spChg>
      </pc:sldChg>
      <pc:sldChg chg="delSp add mod">
        <pc:chgData name="Sameel Deoji" userId="bc0b0f76-45e7-4de5-8822-ec71d12e73a4" providerId="ADAL" clId="{E3FB872E-9FD4-4F61-8CE5-B651D6DF0082}" dt="2025-02-21T19:41:44.361" v="256" actId="478"/>
        <pc:sldMkLst>
          <pc:docMk/>
          <pc:sldMk cId="3668008999" sldId="1537"/>
        </pc:sldMkLst>
        <pc:spChg chg="del">
          <ac:chgData name="Sameel Deoji" userId="bc0b0f76-45e7-4de5-8822-ec71d12e73a4" providerId="ADAL" clId="{E3FB872E-9FD4-4F61-8CE5-B651D6DF0082}" dt="2025-02-21T19:41:44.361" v="256" actId="478"/>
          <ac:spMkLst>
            <pc:docMk/>
            <pc:sldMk cId="3668008999" sldId="1537"/>
            <ac:spMk id="8" creationId="{D1FB9118-E707-CCE1-B563-65F64F2F6414}"/>
          </ac:spMkLst>
        </pc:spChg>
        <pc:spChg chg="del">
          <ac:chgData name="Sameel Deoji" userId="bc0b0f76-45e7-4de5-8822-ec71d12e73a4" providerId="ADAL" clId="{E3FB872E-9FD4-4F61-8CE5-B651D6DF0082}" dt="2025-02-21T19:41:44.361" v="256" actId="478"/>
          <ac:spMkLst>
            <pc:docMk/>
            <pc:sldMk cId="3668008999" sldId="1537"/>
            <ac:spMk id="9" creationId="{D45A9EF3-B170-A266-89DC-987D2A904323}"/>
          </ac:spMkLst>
        </pc:spChg>
        <pc:spChg chg="del">
          <ac:chgData name="Sameel Deoji" userId="bc0b0f76-45e7-4de5-8822-ec71d12e73a4" providerId="ADAL" clId="{E3FB872E-9FD4-4F61-8CE5-B651D6DF0082}" dt="2025-02-21T19:41:44.361" v="256" actId="478"/>
          <ac:spMkLst>
            <pc:docMk/>
            <pc:sldMk cId="3668008999" sldId="1537"/>
            <ac:spMk id="36" creationId="{CFCD941E-3369-E8CF-870E-7F2666D4E28C}"/>
          </ac:spMkLst>
        </pc:spChg>
        <pc:spChg chg="del">
          <ac:chgData name="Sameel Deoji" userId="bc0b0f76-45e7-4de5-8822-ec71d12e73a4" providerId="ADAL" clId="{E3FB872E-9FD4-4F61-8CE5-B651D6DF0082}" dt="2025-02-21T19:41:44.361" v="256" actId="478"/>
          <ac:spMkLst>
            <pc:docMk/>
            <pc:sldMk cId="3668008999" sldId="1537"/>
            <ac:spMk id="38" creationId="{BF885093-11AC-D997-10CA-5DC591E661CA}"/>
          </ac:spMkLst>
        </pc:spChg>
        <pc:cxnChg chg="del">
          <ac:chgData name="Sameel Deoji" userId="bc0b0f76-45e7-4de5-8822-ec71d12e73a4" providerId="ADAL" clId="{E3FB872E-9FD4-4F61-8CE5-B651D6DF0082}" dt="2025-02-21T19:41:44.361" v="256" actId="478"/>
          <ac:cxnSpMkLst>
            <pc:docMk/>
            <pc:sldMk cId="3668008999" sldId="1537"/>
            <ac:cxnSpMk id="25" creationId="{C8F4E111-667F-09E5-F169-1F4EB651FDA9}"/>
          </ac:cxnSpMkLst>
        </pc:cxnChg>
        <pc:cxnChg chg="del">
          <ac:chgData name="Sameel Deoji" userId="bc0b0f76-45e7-4de5-8822-ec71d12e73a4" providerId="ADAL" clId="{E3FB872E-9FD4-4F61-8CE5-B651D6DF0082}" dt="2025-02-21T19:41:44.361" v="256" actId="478"/>
          <ac:cxnSpMkLst>
            <pc:docMk/>
            <pc:sldMk cId="3668008999" sldId="1537"/>
            <ac:cxnSpMk id="26" creationId="{840CFC6D-EAB7-0C0D-0B1F-C7E5C381BFC1}"/>
          </ac:cxnSpMkLst>
        </pc:cxnChg>
      </pc:sldChg>
      <pc:sldChg chg="delSp add mod">
        <pc:chgData name="Sameel Deoji" userId="bc0b0f76-45e7-4de5-8822-ec71d12e73a4" providerId="ADAL" clId="{E3FB872E-9FD4-4F61-8CE5-B651D6DF0082}" dt="2025-02-21T19:41:39.384" v="255" actId="478"/>
        <pc:sldMkLst>
          <pc:docMk/>
          <pc:sldMk cId="2601504334" sldId="1538"/>
        </pc:sldMkLst>
        <pc:spChg chg="del">
          <ac:chgData name="Sameel Deoji" userId="bc0b0f76-45e7-4de5-8822-ec71d12e73a4" providerId="ADAL" clId="{E3FB872E-9FD4-4F61-8CE5-B651D6DF0082}" dt="2025-02-21T19:41:38.628" v="254" actId="478"/>
          <ac:spMkLst>
            <pc:docMk/>
            <pc:sldMk cId="2601504334" sldId="1538"/>
            <ac:spMk id="9" creationId="{5592AEC7-1A1D-5447-D568-F7CE80A94FF5}"/>
          </ac:spMkLst>
        </pc:spChg>
        <pc:spChg chg="del">
          <ac:chgData name="Sameel Deoji" userId="bc0b0f76-45e7-4de5-8822-ec71d12e73a4" providerId="ADAL" clId="{E3FB872E-9FD4-4F61-8CE5-B651D6DF0082}" dt="2025-02-21T19:41:39.384" v="255" actId="478"/>
          <ac:spMkLst>
            <pc:docMk/>
            <pc:sldMk cId="2601504334" sldId="1538"/>
            <ac:spMk id="38" creationId="{08FC356B-F6EE-5D0C-1CFE-E1977074E412}"/>
          </ac:spMkLst>
        </pc:spChg>
      </pc:sldChg>
      <pc:sldChg chg="modSp add mod">
        <pc:chgData name="Sameel Deoji" userId="bc0b0f76-45e7-4de5-8822-ec71d12e73a4" providerId="ADAL" clId="{E3FB872E-9FD4-4F61-8CE5-B651D6DF0082}" dt="2025-02-21T19:44:43.487" v="266" actId="20577"/>
        <pc:sldMkLst>
          <pc:docMk/>
          <pc:sldMk cId="3388034130" sldId="1539"/>
        </pc:sldMkLst>
        <pc:spChg chg="mod">
          <ac:chgData name="Sameel Deoji" userId="bc0b0f76-45e7-4de5-8822-ec71d12e73a4" providerId="ADAL" clId="{E3FB872E-9FD4-4F61-8CE5-B651D6DF0082}" dt="2025-02-21T19:44:43.487" v="266" actId="20577"/>
          <ac:spMkLst>
            <pc:docMk/>
            <pc:sldMk cId="3388034130" sldId="1539"/>
            <ac:spMk id="38" creationId="{05126A16-7DE2-0689-05C3-35DD228D5DCD}"/>
          </ac:spMkLst>
        </pc:spChg>
      </pc:sldChg>
      <pc:sldChg chg="delSp add mod">
        <pc:chgData name="Sameel Deoji" userId="bc0b0f76-45e7-4de5-8822-ec71d12e73a4" providerId="ADAL" clId="{E3FB872E-9FD4-4F61-8CE5-B651D6DF0082}" dt="2025-02-21T19:41:58.049" v="262" actId="478"/>
        <pc:sldMkLst>
          <pc:docMk/>
          <pc:sldMk cId="3938735794" sldId="1540"/>
        </pc:sldMkLst>
        <pc:spChg chg="del">
          <ac:chgData name="Sameel Deoji" userId="bc0b0f76-45e7-4de5-8822-ec71d12e73a4" providerId="ADAL" clId="{E3FB872E-9FD4-4F61-8CE5-B651D6DF0082}" dt="2025-02-21T19:41:54.786" v="259" actId="478"/>
          <ac:spMkLst>
            <pc:docMk/>
            <pc:sldMk cId="3938735794" sldId="1540"/>
            <ac:spMk id="6" creationId="{1A206D6A-7186-485B-31A4-72E49B1F583D}"/>
          </ac:spMkLst>
        </pc:spChg>
        <pc:spChg chg="del">
          <ac:chgData name="Sameel Deoji" userId="bc0b0f76-45e7-4de5-8822-ec71d12e73a4" providerId="ADAL" clId="{E3FB872E-9FD4-4F61-8CE5-B651D6DF0082}" dt="2025-02-21T19:41:54.075" v="258" actId="478"/>
          <ac:spMkLst>
            <pc:docMk/>
            <pc:sldMk cId="3938735794" sldId="1540"/>
            <ac:spMk id="8" creationId="{CB031DCC-7A36-C8F9-12C7-07D18A791143}"/>
          </ac:spMkLst>
        </pc:spChg>
        <pc:spChg chg="del">
          <ac:chgData name="Sameel Deoji" userId="bc0b0f76-45e7-4de5-8822-ec71d12e73a4" providerId="ADAL" clId="{E3FB872E-9FD4-4F61-8CE5-B651D6DF0082}" dt="2025-02-21T19:41:58.049" v="262" actId="478"/>
          <ac:spMkLst>
            <pc:docMk/>
            <pc:sldMk cId="3938735794" sldId="1540"/>
            <ac:spMk id="9" creationId="{CA751E1E-6008-2ABF-4D99-082938374C1C}"/>
          </ac:spMkLst>
        </pc:spChg>
        <pc:spChg chg="del">
          <ac:chgData name="Sameel Deoji" userId="bc0b0f76-45e7-4de5-8822-ec71d12e73a4" providerId="ADAL" clId="{E3FB872E-9FD4-4F61-8CE5-B651D6DF0082}" dt="2025-02-21T19:41:54.075" v="258" actId="478"/>
          <ac:spMkLst>
            <pc:docMk/>
            <pc:sldMk cId="3938735794" sldId="1540"/>
            <ac:spMk id="36" creationId="{2C6FD442-2CFB-E751-E202-A80C159F0D12}"/>
          </ac:spMkLst>
        </pc:spChg>
        <pc:spChg chg="del">
          <ac:chgData name="Sameel Deoji" userId="bc0b0f76-45e7-4de5-8822-ec71d12e73a4" providerId="ADAL" clId="{E3FB872E-9FD4-4F61-8CE5-B651D6DF0082}" dt="2025-02-21T19:41:57.351" v="261" actId="478"/>
          <ac:spMkLst>
            <pc:docMk/>
            <pc:sldMk cId="3938735794" sldId="1540"/>
            <ac:spMk id="38" creationId="{CC568D9E-025B-3103-3A53-E979CC539B73}"/>
          </ac:spMkLst>
        </pc:spChg>
        <pc:spChg chg="del">
          <ac:chgData name="Sameel Deoji" userId="bc0b0f76-45e7-4de5-8822-ec71d12e73a4" providerId="ADAL" clId="{E3FB872E-9FD4-4F61-8CE5-B651D6DF0082}" dt="2025-02-21T19:41:56.646" v="260" actId="478"/>
          <ac:spMkLst>
            <pc:docMk/>
            <pc:sldMk cId="3938735794" sldId="1540"/>
            <ac:spMk id="40" creationId="{734DE959-F4ED-070B-C8B6-7C8E4840D7A2}"/>
          </ac:spMkLst>
        </pc:spChg>
        <pc:cxnChg chg="del">
          <ac:chgData name="Sameel Deoji" userId="bc0b0f76-45e7-4de5-8822-ec71d12e73a4" providerId="ADAL" clId="{E3FB872E-9FD4-4F61-8CE5-B651D6DF0082}" dt="2025-02-21T19:41:54.075" v="258" actId="478"/>
          <ac:cxnSpMkLst>
            <pc:docMk/>
            <pc:sldMk cId="3938735794" sldId="1540"/>
            <ac:cxnSpMk id="24" creationId="{48C290B2-0027-3972-8071-352787E43493}"/>
          </ac:cxnSpMkLst>
        </pc:cxnChg>
        <pc:cxnChg chg="del">
          <ac:chgData name="Sameel Deoji" userId="bc0b0f76-45e7-4de5-8822-ec71d12e73a4" providerId="ADAL" clId="{E3FB872E-9FD4-4F61-8CE5-B651D6DF0082}" dt="2025-02-21T19:41:54.075" v="258" actId="478"/>
          <ac:cxnSpMkLst>
            <pc:docMk/>
            <pc:sldMk cId="3938735794" sldId="1540"/>
            <ac:cxnSpMk id="25" creationId="{42A85A3E-B5B1-3038-7BFA-0BE439023BB1}"/>
          </ac:cxnSpMkLst>
        </pc:cxnChg>
        <pc:cxnChg chg="del">
          <ac:chgData name="Sameel Deoji" userId="bc0b0f76-45e7-4de5-8822-ec71d12e73a4" providerId="ADAL" clId="{E3FB872E-9FD4-4F61-8CE5-B651D6DF0082}" dt="2025-02-21T19:41:54.075" v="258" actId="478"/>
          <ac:cxnSpMkLst>
            <pc:docMk/>
            <pc:sldMk cId="3938735794" sldId="1540"/>
            <ac:cxnSpMk id="26" creationId="{274E0C43-3449-3A50-CAE9-FE8D0CBBE354}"/>
          </ac:cxnSpMkLst>
        </pc:cxnChg>
      </pc:sldChg>
    </pc:docChg>
  </pc:docChgLst>
  <pc:docChgLst>
    <pc:chgData name="Matthew Huehne" userId="S::n10918124@qut.edu.au::29a7055c-8773-4aca-ba73-b849e7555063" providerId="AD" clId="Web-{82FDC1CE-0AEF-0FCC-8398-081616B1D6FF}"/>
    <pc:docChg chg="modSld">
      <pc:chgData name="Matthew Huehne" userId="S::n10918124@qut.edu.au::29a7055c-8773-4aca-ba73-b849e7555063" providerId="AD" clId="Web-{82FDC1CE-0AEF-0FCC-8398-081616B1D6FF}" dt="2025-04-30T01:48:55.832" v="1"/>
      <pc:docMkLst>
        <pc:docMk/>
      </pc:docMkLst>
      <pc:sldChg chg="modSp">
        <pc:chgData name="Matthew Huehne" userId="S::n10918124@qut.edu.au::29a7055c-8773-4aca-ba73-b849e7555063" providerId="AD" clId="Web-{82FDC1CE-0AEF-0FCC-8398-081616B1D6FF}" dt="2025-04-30T01:48:55.832" v="1"/>
        <pc:sldMkLst>
          <pc:docMk/>
          <pc:sldMk cId="3482911683" sldId="1503"/>
        </pc:sldMkLst>
        <pc:picChg chg="mod">
          <ac:chgData name="Matthew Huehne" userId="S::n10918124@qut.edu.au::29a7055c-8773-4aca-ba73-b849e7555063" providerId="AD" clId="Web-{82FDC1CE-0AEF-0FCC-8398-081616B1D6FF}" dt="2025-04-30T01:48:55.832" v="1"/>
          <ac:picMkLst>
            <pc:docMk/>
            <pc:sldMk cId="3482911683" sldId="1503"/>
            <ac:picMk id="8" creationId="{86A85048-029F-8CB0-98B5-79DBE9203F9D}"/>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5EC_D72617AF.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_5EC_D72617AF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_5BC_2C9A50A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_5BD_786D2E4E.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_5C0_EE1098FB.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_5FF_D1FD239E.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Market Size (USD Bn)</c:v>
                </c:pt>
              </c:strCache>
            </c:strRef>
          </c:tx>
          <c:spPr>
            <a:solidFill>
              <a:schemeClr val="accent1"/>
            </a:solidFill>
            <a:ln>
              <a:noFill/>
            </a:ln>
            <a:effectLst/>
          </c:spPr>
          <c:invertIfNegative val="0"/>
          <c:dLbls>
            <c:dLbl>
              <c:idx val="0"/>
              <c:tx>
                <c:rich>
                  <a:bodyPr/>
                  <a:lstStyle/>
                  <a:p>
                    <a:fld id="{DA8E2E57-A43F-284A-A82A-CAF2D9F10E6F}" type="VALUE">
                      <a:rPr lang="en-US" b="1"/>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73A6-6A4B-B733-DED75A9F26F1}"/>
                </c:ext>
              </c:extLst>
            </c:dLbl>
            <c:dLbl>
              <c:idx val="1"/>
              <c:delete val="1"/>
              <c:extLst>
                <c:ext xmlns:c15="http://schemas.microsoft.com/office/drawing/2012/chart" uri="{CE6537A1-D6FC-4f65-9D91-7224C49458BB}"/>
                <c:ext xmlns:c16="http://schemas.microsoft.com/office/drawing/2014/chart" uri="{C3380CC4-5D6E-409C-BE32-E72D297353CC}">
                  <c16:uniqueId val="{00000001-73A6-6A4B-B733-DED75A9F26F1}"/>
                </c:ext>
              </c:extLst>
            </c:dLbl>
            <c:dLbl>
              <c:idx val="2"/>
              <c:delete val="1"/>
              <c:extLst>
                <c:ext xmlns:c15="http://schemas.microsoft.com/office/drawing/2012/chart" uri="{CE6537A1-D6FC-4f65-9D91-7224C49458BB}"/>
                <c:ext xmlns:c16="http://schemas.microsoft.com/office/drawing/2014/chart" uri="{C3380CC4-5D6E-409C-BE32-E72D297353CC}">
                  <c16:uniqueId val="{00000002-73A6-6A4B-B733-DED75A9F26F1}"/>
                </c:ext>
              </c:extLst>
            </c:dLbl>
            <c:dLbl>
              <c:idx val="3"/>
              <c:delete val="1"/>
              <c:extLst>
                <c:ext xmlns:c15="http://schemas.microsoft.com/office/drawing/2012/chart" uri="{CE6537A1-D6FC-4f65-9D91-7224C49458BB}"/>
                <c:ext xmlns:c16="http://schemas.microsoft.com/office/drawing/2014/chart" uri="{C3380CC4-5D6E-409C-BE32-E72D297353CC}">
                  <c16:uniqueId val="{00000003-73A6-6A4B-B733-DED75A9F26F1}"/>
                </c:ext>
              </c:extLst>
            </c:dLbl>
            <c:dLbl>
              <c:idx val="4"/>
              <c:delete val="1"/>
              <c:extLst>
                <c:ext xmlns:c15="http://schemas.microsoft.com/office/drawing/2012/chart" uri="{CE6537A1-D6FC-4f65-9D91-7224C49458BB}"/>
                <c:ext xmlns:c16="http://schemas.microsoft.com/office/drawing/2014/chart" uri="{C3380CC4-5D6E-409C-BE32-E72D297353CC}">
                  <c16:uniqueId val="{00000004-73A6-6A4B-B733-DED75A9F26F1}"/>
                </c:ext>
              </c:extLst>
            </c:dLbl>
            <c:dLbl>
              <c:idx val="5"/>
              <c:tx>
                <c:rich>
                  <a:bodyPr/>
                  <a:lstStyle/>
                  <a:p>
                    <a:fld id="{9E156D19-34C4-1C43-8ACB-49CE1410C815}" type="VALUE">
                      <a:rPr lang="en-US" b="1"/>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3A6-6A4B-B733-DED75A9F26F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2024</c:v>
                </c:pt>
                <c:pt idx="1">
                  <c:v>2025</c:v>
                </c:pt>
                <c:pt idx="2">
                  <c:v>2026</c:v>
                </c:pt>
                <c:pt idx="3">
                  <c:v>2030</c:v>
                </c:pt>
                <c:pt idx="4">
                  <c:v>2031</c:v>
                </c:pt>
                <c:pt idx="5">
                  <c:v>2032</c:v>
                </c:pt>
              </c:numCache>
            </c:numRef>
          </c:cat>
          <c:val>
            <c:numRef>
              <c:f>Sheet1!$B$2:$B$7</c:f>
              <c:numCache>
                <c:formatCode>General</c:formatCode>
                <c:ptCount val="6"/>
                <c:pt idx="0">
                  <c:v>5.21</c:v>
                </c:pt>
                <c:pt idx="1">
                  <c:v>5.8</c:v>
                </c:pt>
                <c:pt idx="2">
                  <c:v>6.4</c:v>
                </c:pt>
                <c:pt idx="3">
                  <c:v>12.5</c:v>
                </c:pt>
                <c:pt idx="4">
                  <c:v>13.2</c:v>
                </c:pt>
                <c:pt idx="5">
                  <c:v>14.74</c:v>
                </c:pt>
              </c:numCache>
            </c:numRef>
          </c:val>
          <c:extLst>
            <c:ext xmlns:c16="http://schemas.microsoft.com/office/drawing/2014/chart" uri="{C3380CC4-5D6E-409C-BE32-E72D297353CC}">
              <c16:uniqueId val="{00000000-73A6-6A4B-B733-DED75A9F26F1}"/>
            </c:ext>
          </c:extLst>
        </c:ser>
        <c:dLbls>
          <c:showLegendKey val="0"/>
          <c:showVal val="0"/>
          <c:showCatName val="0"/>
          <c:showSerName val="0"/>
          <c:showPercent val="0"/>
          <c:showBubbleSize val="0"/>
        </c:dLbls>
        <c:gapWidth val="219"/>
        <c:overlap val="-27"/>
        <c:axId val="1515805616"/>
        <c:axId val="1103244256"/>
      </c:barChart>
      <c:catAx>
        <c:axId val="1515805616"/>
        <c:scaling>
          <c:orientation val="minMax"/>
        </c:scaling>
        <c:delete val="0"/>
        <c:axPos val="b"/>
        <c:numFmt formatCode="General" sourceLinked="1"/>
        <c:majorTickMark val="none"/>
        <c:minorTickMark val="out"/>
        <c:tickLblPos val="nextTo"/>
        <c:spPr>
          <a:noFill/>
          <a:ln w="1587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103244256"/>
        <c:crosses val="autoZero"/>
        <c:auto val="1"/>
        <c:lblAlgn val="ctr"/>
        <c:lblOffset val="100"/>
        <c:noMultiLvlLbl val="0"/>
      </c:catAx>
      <c:valAx>
        <c:axId val="1103244256"/>
        <c:scaling>
          <c:orientation val="minMax"/>
        </c:scaling>
        <c:delete val="0"/>
        <c:axPos val="l"/>
        <c:numFmt formatCode="General" sourceLinked="1"/>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5158056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2.6668858968035031E-2"/>
          <c:y val="3.3464865018847309E-2"/>
          <c:w val="0.94854230228182046"/>
          <c:h val="0.83617841750459909"/>
        </c:manualLayout>
      </c:layout>
      <c:barChart>
        <c:barDir val="col"/>
        <c:grouping val="clustered"/>
        <c:varyColors val="0"/>
        <c:ser>
          <c:idx val="0"/>
          <c:order val="0"/>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034-4168-98B4-D170381B7177}"/>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034-4168-98B4-D170381B7177}"/>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034-4168-98B4-D170381B7177}"/>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034-4168-98B4-D170381B7177}"/>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Sheet1!$A$3:$A$6</c:f>
              <c:strCache>
                <c:ptCount val="4"/>
                <c:pt idx="0">
                  <c:v>Boomers</c:v>
                </c:pt>
                <c:pt idx="1">
                  <c:v>Gen X</c:v>
                </c:pt>
                <c:pt idx="2">
                  <c:v>Millennials </c:v>
                </c:pt>
                <c:pt idx="3">
                  <c:v>Gen Z</c:v>
                </c:pt>
              </c:strCache>
            </c:strRef>
          </c:cat>
          <c:val>
            <c:numRef>
              <c:f>Sheet1!$B$3:$B$6</c:f>
              <c:numCache>
                <c:formatCode>0%</c:formatCode>
                <c:ptCount val="4"/>
                <c:pt idx="0">
                  <c:v>0.79</c:v>
                </c:pt>
                <c:pt idx="1">
                  <c:v>0.67</c:v>
                </c:pt>
                <c:pt idx="2">
                  <c:v>0.61</c:v>
                </c:pt>
                <c:pt idx="3">
                  <c:v>0.59</c:v>
                </c:pt>
              </c:numCache>
            </c:numRef>
          </c:val>
          <c:extLst>
            <c:ext xmlns:c16="http://schemas.microsoft.com/office/drawing/2014/chart" uri="{C3380CC4-5D6E-409C-BE32-E72D297353CC}">
              <c16:uniqueId val="{00000004-1034-4168-98B4-D170381B7177}"/>
            </c:ext>
          </c:extLst>
        </c:ser>
        <c:dLbls>
          <c:showLegendKey val="0"/>
          <c:showVal val="0"/>
          <c:showCatName val="0"/>
          <c:showSerName val="0"/>
          <c:showPercent val="0"/>
          <c:showBubbleSize val="0"/>
        </c:dLbls>
        <c:gapWidth val="80"/>
        <c:overlap val="-27"/>
        <c:axId val="1082077887"/>
        <c:axId val="1080649871"/>
      </c:barChart>
      <c:catAx>
        <c:axId val="1082077887"/>
        <c:scaling>
          <c:orientation val="minMax"/>
        </c:scaling>
        <c:delete val="0"/>
        <c:axPos val="b"/>
        <c:numFmt formatCode="General" sourceLinked="1"/>
        <c:majorTickMark val="out"/>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080649871"/>
        <c:crosses val="autoZero"/>
        <c:auto val="1"/>
        <c:lblAlgn val="ctr"/>
        <c:lblOffset val="100"/>
        <c:noMultiLvlLbl val="0"/>
      </c:catAx>
      <c:valAx>
        <c:axId val="1080649871"/>
        <c:scaling>
          <c:orientation val="minMax"/>
        </c:scaling>
        <c:delete val="1"/>
        <c:axPos val="l"/>
        <c:numFmt formatCode="0%" sourceLinked="0"/>
        <c:majorTickMark val="out"/>
        <c:minorTickMark val="none"/>
        <c:tickLblPos val="nextTo"/>
        <c:crossAx val="1082077887"/>
        <c:crosses val="autoZero"/>
        <c:crossBetween val="between"/>
      </c:valAx>
      <c:spPr>
        <a:noFill/>
        <a:ln>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78349783741821"/>
          <c:y val="1.9864047513331477E-2"/>
          <c:w val="0.85042776976821555"/>
          <c:h val="0.9119853616650142"/>
        </c:manualLayout>
      </c:layout>
      <c:barChart>
        <c:barDir val="col"/>
        <c:grouping val="stacked"/>
        <c:varyColors val="0"/>
        <c:ser>
          <c:idx val="0"/>
          <c:order val="0"/>
          <c:tx>
            <c:strRef>
              <c:f>Sheet1!$B$1</c:f>
              <c:strCache>
                <c:ptCount val="1"/>
                <c:pt idx="0">
                  <c:v>Total Revenue (M)</c:v>
                </c:pt>
              </c:strCache>
            </c:strRef>
          </c:tx>
          <c:spPr>
            <a:solidFill>
              <a:schemeClr val="accent4"/>
            </a:solidFill>
            <a:ln w="12700">
              <a:solidFill>
                <a:srgbClr val="001D35"/>
              </a:solidFill>
            </a:ln>
            <a:effectLst/>
          </c:spPr>
          <c:invertIfNegative val="0"/>
          <c:dLbls>
            <c:dLbl>
              <c:idx val="0"/>
              <c:layout>
                <c:manualLayout>
                  <c:x val="0"/>
                  <c:y val="-4.3522616017650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DD1-2643-A3CF-E7BC278D00C3}"/>
                </c:ext>
              </c:extLst>
            </c:dLbl>
            <c:dLbl>
              <c:idx val="1"/>
              <c:delete val="1"/>
              <c:extLst>
                <c:ext xmlns:c15="http://schemas.microsoft.com/office/drawing/2012/chart" uri="{CE6537A1-D6FC-4f65-9D91-7224C49458BB}"/>
                <c:ext xmlns:c16="http://schemas.microsoft.com/office/drawing/2014/chart" uri="{C3380CC4-5D6E-409C-BE32-E72D297353CC}">
                  <c16:uniqueId val="{00000001-1DD1-2643-A3CF-E7BC278D00C3}"/>
                </c:ext>
              </c:extLst>
            </c:dLbl>
            <c:dLbl>
              <c:idx val="2"/>
              <c:delete val="1"/>
              <c:extLst>
                <c:ext xmlns:c15="http://schemas.microsoft.com/office/drawing/2012/chart" uri="{CE6537A1-D6FC-4f65-9D91-7224C49458BB}"/>
                <c:ext xmlns:c16="http://schemas.microsoft.com/office/drawing/2014/chart" uri="{C3380CC4-5D6E-409C-BE32-E72D297353CC}">
                  <c16:uniqueId val="{00000002-1DD1-2643-A3CF-E7BC278D00C3}"/>
                </c:ext>
              </c:extLst>
            </c:dLbl>
            <c:dLbl>
              <c:idx val="3"/>
              <c:delete val="1"/>
              <c:extLst>
                <c:ext xmlns:c15="http://schemas.microsoft.com/office/drawing/2012/chart" uri="{CE6537A1-D6FC-4f65-9D91-7224C49458BB}"/>
                <c:ext xmlns:c16="http://schemas.microsoft.com/office/drawing/2014/chart" uri="{C3380CC4-5D6E-409C-BE32-E72D297353CC}">
                  <c16:uniqueId val="{00000003-1DD1-2643-A3CF-E7BC278D00C3}"/>
                </c:ext>
              </c:extLst>
            </c:dLbl>
            <c:dLbl>
              <c:idx val="4"/>
              <c:layout>
                <c:manualLayout>
                  <c:x val="0"/>
                  <c:y val="-0.4569874681853318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DD1-2643-A3CF-E7BC278D00C3}"/>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2025</c:v>
                </c:pt>
                <c:pt idx="1">
                  <c:v>2026</c:v>
                </c:pt>
                <c:pt idx="2">
                  <c:v>2027</c:v>
                </c:pt>
                <c:pt idx="3">
                  <c:v>2028</c:v>
                </c:pt>
                <c:pt idx="4">
                  <c:v>2029</c:v>
                </c:pt>
              </c:numCache>
            </c:numRef>
          </c:cat>
          <c:val>
            <c:numRef>
              <c:f>Sheet1!$B$2:$B$6</c:f>
              <c:numCache>
                <c:formatCode>"$"#,##0.00_);[Red]\("$"#,##0.00\)</c:formatCode>
                <c:ptCount val="5"/>
                <c:pt idx="0">
                  <c:v>0.71</c:v>
                </c:pt>
                <c:pt idx="1">
                  <c:v>10.7</c:v>
                </c:pt>
                <c:pt idx="2">
                  <c:v>26.8</c:v>
                </c:pt>
                <c:pt idx="3">
                  <c:v>42.8</c:v>
                </c:pt>
                <c:pt idx="4">
                  <c:v>64.3</c:v>
                </c:pt>
              </c:numCache>
            </c:numRef>
          </c:val>
          <c:extLst>
            <c:ext xmlns:c16="http://schemas.microsoft.com/office/drawing/2014/chart" uri="{C3380CC4-5D6E-409C-BE32-E72D297353CC}">
              <c16:uniqueId val="{00000005-1DD1-2643-A3CF-E7BC278D00C3}"/>
            </c:ext>
          </c:extLst>
        </c:ser>
        <c:dLbls>
          <c:showLegendKey val="0"/>
          <c:showVal val="0"/>
          <c:showCatName val="0"/>
          <c:showSerName val="0"/>
          <c:showPercent val="0"/>
          <c:showBubbleSize val="0"/>
        </c:dLbls>
        <c:gapWidth val="23"/>
        <c:overlap val="100"/>
        <c:axId val="759649583"/>
        <c:axId val="693440591"/>
      </c:barChart>
      <c:catAx>
        <c:axId val="759649583"/>
        <c:scaling>
          <c:orientation val="minMax"/>
        </c:scaling>
        <c:delete val="0"/>
        <c:axPos val="b"/>
        <c:numFmt formatCode="General" sourceLinked="1"/>
        <c:majorTickMark val="out"/>
        <c:minorTickMark val="none"/>
        <c:tickLblPos val="nextTo"/>
        <c:spPr>
          <a:noFill/>
          <a:ln w="12700" cap="flat" cmpd="sng" algn="ctr">
            <a:solidFill>
              <a:srgbClr val="001D35"/>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3440591"/>
        <c:crosses val="autoZero"/>
        <c:auto val="1"/>
        <c:lblAlgn val="ctr"/>
        <c:lblOffset val="100"/>
        <c:noMultiLvlLbl val="0"/>
      </c:catAx>
      <c:valAx>
        <c:axId val="693440591"/>
        <c:scaling>
          <c:orientation val="minMax"/>
        </c:scaling>
        <c:delete val="0"/>
        <c:axPos val="l"/>
        <c:numFmt formatCode="&quot;$&quot;#,##0.00_);[Red]\(&quot;$&quot;#,##0.00\)" sourceLinked="1"/>
        <c:majorTickMark val="out"/>
        <c:minorTickMark val="none"/>
        <c:tickLblPos val="nextTo"/>
        <c:spPr>
          <a:noFill/>
          <a:ln w="12700">
            <a:solidFill>
              <a:srgbClr val="001D35"/>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64958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9381418966388"/>
          <c:y val="3.8880317944762127E-2"/>
          <c:w val="0.83912022634218386"/>
          <c:h val="0.8984991531534553"/>
        </c:manualLayout>
      </c:layout>
      <c:lineChart>
        <c:grouping val="standard"/>
        <c:varyColors val="0"/>
        <c:ser>
          <c:idx val="0"/>
          <c:order val="0"/>
          <c:tx>
            <c:strRef>
              <c:f>Sheet1!$B$1</c:f>
              <c:strCache>
                <c:ptCount val="1"/>
                <c:pt idx="0">
                  <c:v>Operating Cash Flow ($M)</c:v>
                </c:pt>
              </c:strCache>
            </c:strRef>
          </c:tx>
          <c:spPr>
            <a:ln w="47625" cap="flat">
              <a:solidFill>
                <a:schemeClr val="accent1"/>
              </a:solidFill>
              <a:round/>
            </a:ln>
            <a:effectLst/>
          </c:spPr>
          <c:marker>
            <c:symbol val="none"/>
          </c:marker>
          <c:dLbls>
            <c:dLbl>
              <c:idx val="0"/>
              <c:layout>
                <c:manualLayout>
                  <c:x val="-6.8022632075938255E-2"/>
                  <c:y val="-0.1597269967970754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AD-7843-82D8-08B321EC866D}"/>
                </c:ext>
              </c:extLst>
            </c:dLbl>
            <c:dLbl>
              <c:idx val="1"/>
              <c:delete val="1"/>
              <c:extLst>
                <c:ext xmlns:c15="http://schemas.microsoft.com/office/drawing/2012/chart" uri="{CE6537A1-D6FC-4f65-9D91-7224C49458BB}"/>
                <c:ext xmlns:c16="http://schemas.microsoft.com/office/drawing/2014/chart" uri="{C3380CC4-5D6E-409C-BE32-E72D297353CC}">
                  <c16:uniqueId val="{00000005-D3AD-7843-82D8-08B321EC866D}"/>
                </c:ext>
              </c:extLst>
            </c:dLbl>
            <c:dLbl>
              <c:idx val="2"/>
              <c:delete val="1"/>
              <c:extLst>
                <c:ext xmlns:c15="http://schemas.microsoft.com/office/drawing/2012/chart" uri="{CE6537A1-D6FC-4f65-9D91-7224C49458BB}"/>
                <c:ext xmlns:c16="http://schemas.microsoft.com/office/drawing/2014/chart" uri="{C3380CC4-5D6E-409C-BE32-E72D297353CC}">
                  <c16:uniqueId val="{00000004-D3AD-7843-82D8-08B321EC866D}"/>
                </c:ext>
              </c:extLst>
            </c:dLbl>
            <c:dLbl>
              <c:idx val="3"/>
              <c:delete val="1"/>
              <c:extLst>
                <c:ext xmlns:c15="http://schemas.microsoft.com/office/drawing/2012/chart" uri="{CE6537A1-D6FC-4f65-9D91-7224C49458BB}"/>
                <c:ext xmlns:c16="http://schemas.microsoft.com/office/drawing/2014/chart" uri="{C3380CC4-5D6E-409C-BE32-E72D297353CC}">
                  <c16:uniqueId val="{00000003-D3AD-7843-82D8-08B321EC866D}"/>
                </c:ext>
              </c:extLst>
            </c:dLbl>
            <c:dLbl>
              <c:idx val="4"/>
              <c:layout>
                <c:manualLayout>
                  <c:x val="-3.4011316037969128E-2"/>
                  <c:y val="0.1778181116320497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AD-7843-82D8-08B321EC866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2025</c:v>
                </c:pt>
                <c:pt idx="1">
                  <c:v>2026</c:v>
                </c:pt>
                <c:pt idx="2">
                  <c:v>2027</c:v>
                </c:pt>
                <c:pt idx="3">
                  <c:v>2028</c:v>
                </c:pt>
                <c:pt idx="4">
                  <c:v>2029</c:v>
                </c:pt>
              </c:numCache>
            </c:numRef>
          </c:cat>
          <c:val>
            <c:numRef>
              <c:f>Sheet1!$B$2:$B$6</c:f>
              <c:numCache>
                <c:formatCode>"$"#,##0.00_);[Red]\("$"#,##0.00\)</c:formatCode>
                <c:ptCount val="5"/>
                <c:pt idx="0">
                  <c:v>-0.39</c:v>
                </c:pt>
                <c:pt idx="1">
                  <c:v>8.43</c:v>
                </c:pt>
                <c:pt idx="2">
                  <c:v>21.8</c:v>
                </c:pt>
                <c:pt idx="3">
                  <c:v>35.159999999999997</c:v>
                </c:pt>
                <c:pt idx="4">
                  <c:v>52.98</c:v>
                </c:pt>
              </c:numCache>
            </c:numRef>
          </c:val>
          <c:smooth val="0"/>
          <c:extLst>
            <c:ext xmlns:c16="http://schemas.microsoft.com/office/drawing/2014/chart" uri="{C3380CC4-5D6E-409C-BE32-E72D297353CC}">
              <c16:uniqueId val="{00000000-D3AD-7843-82D8-08B321EC866D}"/>
            </c:ext>
          </c:extLst>
        </c:ser>
        <c:dLbls>
          <c:showLegendKey val="0"/>
          <c:showVal val="0"/>
          <c:showCatName val="0"/>
          <c:showSerName val="0"/>
          <c:showPercent val="0"/>
          <c:showBubbleSize val="0"/>
        </c:dLbls>
        <c:smooth val="0"/>
        <c:axId val="1116252271"/>
        <c:axId val="802968335"/>
      </c:lineChart>
      <c:catAx>
        <c:axId val="111625227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2968335"/>
        <c:crosses val="autoZero"/>
        <c:auto val="1"/>
        <c:lblAlgn val="ctr"/>
        <c:lblOffset val="100"/>
        <c:noMultiLvlLbl val="0"/>
      </c:catAx>
      <c:valAx>
        <c:axId val="802968335"/>
        <c:scaling>
          <c:orientation val="minMax"/>
        </c:scaling>
        <c:delete val="0"/>
        <c:axPos val="l"/>
        <c:numFmt formatCode="&quot;$&quot;#,##0.00_);[Red]\(&quot;$&quot;#,##0.00\)" sourceLinked="1"/>
        <c:majorTickMark val="out"/>
        <c:minorTickMark val="none"/>
        <c:tickLblPos val="nextTo"/>
        <c:spPr>
          <a:noFill/>
          <a:ln w="12700">
            <a:solidFill>
              <a:srgbClr val="001D35"/>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6252271"/>
        <c:crosses val="autoZero"/>
        <c:crossBetween val="between"/>
      </c:valAx>
      <c:spPr>
        <a:noFill/>
        <a:ln>
          <a:solidFill>
            <a:schemeClr val="accent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Adoption Rate</c:v>
                </c:pt>
              </c:strCache>
            </c:strRef>
          </c:tx>
          <c:spPr>
            <a:ln w="15875">
              <a:solidFill>
                <a:schemeClr val="tx1"/>
              </a:solidFill>
            </a:ln>
          </c:spPr>
          <c:dPt>
            <c:idx val="0"/>
            <c:bubble3D val="0"/>
            <c:spPr>
              <a:solidFill>
                <a:schemeClr val="accent1"/>
              </a:solidFill>
              <a:ln w="15875">
                <a:solidFill>
                  <a:schemeClr val="tx1"/>
                </a:solidFill>
              </a:ln>
              <a:effectLst/>
            </c:spPr>
            <c:extLst>
              <c:ext xmlns:c16="http://schemas.microsoft.com/office/drawing/2014/chart" uri="{C3380CC4-5D6E-409C-BE32-E72D297353CC}">
                <c16:uniqueId val="{00000001-9E36-6C48-A825-D4ACA0C7672B}"/>
              </c:ext>
            </c:extLst>
          </c:dPt>
          <c:dPt>
            <c:idx val="1"/>
            <c:bubble3D val="0"/>
            <c:spPr>
              <a:solidFill>
                <a:schemeClr val="accent2"/>
              </a:solidFill>
              <a:ln w="15875">
                <a:solidFill>
                  <a:schemeClr val="tx1"/>
                </a:solidFill>
              </a:ln>
              <a:effectLst/>
            </c:spPr>
            <c:extLst>
              <c:ext xmlns:c16="http://schemas.microsoft.com/office/drawing/2014/chart" uri="{C3380CC4-5D6E-409C-BE32-E72D297353CC}">
                <c16:uniqueId val="{00000002-18C2-7B42-AB75-8255758F9723}"/>
              </c:ext>
            </c:extLst>
          </c:dPt>
          <c:dPt>
            <c:idx val="2"/>
            <c:bubble3D val="0"/>
            <c:spPr>
              <a:solidFill>
                <a:schemeClr val="tx2"/>
              </a:solidFill>
              <a:ln w="15875">
                <a:solidFill>
                  <a:schemeClr val="tx1"/>
                </a:solidFill>
              </a:ln>
              <a:effectLst/>
            </c:spPr>
            <c:extLst>
              <c:ext xmlns:c16="http://schemas.microsoft.com/office/drawing/2014/chart" uri="{C3380CC4-5D6E-409C-BE32-E72D297353CC}">
                <c16:uniqueId val="{00000001-18C2-7B42-AB75-8255758F9723}"/>
              </c:ext>
            </c:extLst>
          </c:dPt>
          <c:dLbls>
            <c:dLbl>
              <c:idx val="0"/>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9E36-6C48-A825-D4ACA0C7672B}"/>
                </c:ext>
              </c:extLst>
            </c:dLbl>
            <c:dLbl>
              <c:idx val="1"/>
              <c:spPr>
                <a:noFill/>
                <a:ln>
                  <a:noFill/>
                </a:ln>
                <a:effectLst/>
              </c:spPr>
              <c:txPr>
                <a:bodyPr rot="0" spcFirstLastPara="1" vertOverflow="ellipsis" vert="horz" wrap="square" lIns="38100" tIns="19050" rIns="38100" bIns="19050" anchor="ctr" anchorCtr="1">
                  <a:spAutoFit/>
                </a:bodyPr>
                <a:lstStyle/>
                <a:p>
                  <a:pPr>
                    <a:defRPr sz="4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18C2-7B42-AB75-8255758F9723}"/>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Small Plan</c:v>
                </c:pt>
                <c:pt idx="1">
                  <c:v>Medium Plan</c:v>
                </c:pt>
                <c:pt idx="2">
                  <c:v>Enterprise Plan</c:v>
                </c:pt>
              </c:strCache>
            </c:strRef>
          </c:cat>
          <c:val>
            <c:numRef>
              <c:f>Sheet1!$B$2:$B$4</c:f>
              <c:numCache>
                <c:formatCode>0%</c:formatCode>
                <c:ptCount val="3"/>
                <c:pt idx="0">
                  <c:v>0.15</c:v>
                </c:pt>
                <c:pt idx="1">
                  <c:v>0.75</c:v>
                </c:pt>
                <c:pt idx="2">
                  <c:v>0.1</c:v>
                </c:pt>
              </c:numCache>
            </c:numRef>
          </c:val>
          <c:extLst>
            <c:ext xmlns:c16="http://schemas.microsoft.com/office/drawing/2014/chart" uri="{C3380CC4-5D6E-409C-BE32-E72D297353CC}">
              <c16:uniqueId val="{00000000-18C2-7B42-AB75-8255758F972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5400">
      <a:solidFill>
        <a:schemeClr val="accent1"/>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192848022694666E-2"/>
          <c:y val="2.0088305193561831E-2"/>
          <c:w val="0.90708132196287339"/>
          <c:h val="0.91500495157163664"/>
        </c:manualLayout>
      </c:layout>
      <c:barChart>
        <c:barDir val="col"/>
        <c:grouping val="stacked"/>
        <c:varyColors val="0"/>
        <c:ser>
          <c:idx val="0"/>
          <c:order val="0"/>
          <c:tx>
            <c:strRef>
              <c:f>Sheet1!$B$1</c:f>
              <c:strCache>
                <c:ptCount val="1"/>
                <c:pt idx="0">
                  <c:v>Fixed Costs ($M)</c:v>
                </c:pt>
              </c:strCache>
            </c:strRef>
          </c:tx>
          <c:spPr>
            <a:solidFill>
              <a:schemeClr val="accent1"/>
            </a:solidFill>
            <a:ln w="15875">
              <a:solidFill>
                <a:schemeClr val="tx1"/>
              </a:solid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7-0268-5E4A-A4DD-FCA109FDDED5}"/>
                </c:ext>
              </c:extLst>
            </c:dLbl>
            <c:dLbl>
              <c:idx val="2"/>
              <c:delete val="1"/>
              <c:extLst>
                <c:ext xmlns:c15="http://schemas.microsoft.com/office/drawing/2012/chart" uri="{CE6537A1-D6FC-4f65-9D91-7224C49458BB}"/>
                <c:ext xmlns:c16="http://schemas.microsoft.com/office/drawing/2014/chart" uri="{C3380CC4-5D6E-409C-BE32-E72D297353CC}">
                  <c16:uniqueId val="{00000006-0268-5E4A-A4DD-FCA109FDDED5}"/>
                </c:ext>
              </c:extLst>
            </c:dLbl>
            <c:dLbl>
              <c:idx val="3"/>
              <c:delete val="1"/>
              <c:extLst>
                <c:ext xmlns:c15="http://schemas.microsoft.com/office/drawing/2012/chart" uri="{CE6537A1-D6FC-4f65-9D91-7224C49458BB}"/>
                <c:ext xmlns:c16="http://schemas.microsoft.com/office/drawing/2014/chart" uri="{C3380CC4-5D6E-409C-BE32-E72D297353CC}">
                  <c16:uniqueId val="{00000005-0268-5E4A-A4DD-FCA109FDDED5}"/>
                </c:ext>
              </c:extLst>
            </c:dLbl>
            <c:dLbl>
              <c:idx val="4"/>
              <c:delete val="1"/>
              <c:extLst>
                <c:ext xmlns:c15="http://schemas.microsoft.com/office/drawing/2012/chart" uri="{CE6537A1-D6FC-4f65-9D91-7224C49458BB}"/>
                <c:ext xmlns:c16="http://schemas.microsoft.com/office/drawing/2014/chart" uri="{C3380CC4-5D6E-409C-BE32-E72D297353CC}">
                  <c16:uniqueId val="{00000009-0268-5E4A-A4DD-FCA109FDDED5}"/>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2025</c:v>
                </c:pt>
                <c:pt idx="1">
                  <c:v>2026</c:v>
                </c:pt>
                <c:pt idx="2">
                  <c:v>2027</c:v>
                </c:pt>
                <c:pt idx="3">
                  <c:v>2028</c:v>
                </c:pt>
                <c:pt idx="4">
                  <c:v>2029</c:v>
                </c:pt>
              </c:numCache>
            </c:numRef>
          </c:cat>
          <c:val>
            <c:numRef>
              <c:f>Sheet1!$B$2:$B$6</c:f>
              <c:numCache>
                <c:formatCode>General</c:formatCode>
                <c:ptCount val="5"/>
                <c:pt idx="0">
                  <c:v>0.98</c:v>
                </c:pt>
                <c:pt idx="1">
                  <c:v>0.48</c:v>
                </c:pt>
                <c:pt idx="2">
                  <c:v>0.48</c:v>
                </c:pt>
                <c:pt idx="3">
                  <c:v>0.48</c:v>
                </c:pt>
                <c:pt idx="4">
                  <c:v>0.48</c:v>
                </c:pt>
              </c:numCache>
            </c:numRef>
          </c:val>
          <c:extLst>
            <c:ext xmlns:c16="http://schemas.microsoft.com/office/drawing/2014/chart" uri="{C3380CC4-5D6E-409C-BE32-E72D297353CC}">
              <c16:uniqueId val="{00000000-0268-5E4A-A4DD-FCA109FDDED5}"/>
            </c:ext>
          </c:extLst>
        </c:ser>
        <c:ser>
          <c:idx val="1"/>
          <c:order val="1"/>
          <c:tx>
            <c:strRef>
              <c:f>Sheet1!$C$1</c:f>
              <c:strCache>
                <c:ptCount val="1"/>
                <c:pt idx="0">
                  <c:v>Variable Costs ($M)</c:v>
                </c:pt>
              </c:strCache>
            </c:strRef>
          </c:tx>
          <c:spPr>
            <a:solidFill>
              <a:schemeClr val="accent2"/>
            </a:solidFill>
            <a:ln w="12700">
              <a:solidFill>
                <a:schemeClr val="tx1"/>
              </a:solidFill>
            </a:ln>
            <a:effectLst/>
          </c:spPr>
          <c:invertIfNegative val="0"/>
          <c:dLbls>
            <c:dLbl>
              <c:idx val="0"/>
              <c:layout>
                <c:manualLayout>
                  <c:x val="-2.0604620319027776E-17"/>
                  <c:y val="-5.19271899162355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268-5E4A-A4DD-FCA109FDDED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2025</c:v>
                </c:pt>
                <c:pt idx="1">
                  <c:v>2026</c:v>
                </c:pt>
                <c:pt idx="2">
                  <c:v>2027</c:v>
                </c:pt>
                <c:pt idx="3">
                  <c:v>2028</c:v>
                </c:pt>
                <c:pt idx="4">
                  <c:v>2029</c:v>
                </c:pt>
              </c:numCache>
            </c:numRef>
          </c:cat>
          <c:val>
            <c:numRef>
              <c:f>Sheet1!$C$2:$C$6</c:f>
              <c:numCache>
                <c:formatCode>General</c:formatCode>
                <c:ptCount val="5"/>
                <c:pt idx="0">
                  <c:v>0.12</c:v>
                </c:pt>
                <c:pt idx="1">
                  <c:v>1.8</c:v>
                </c:pt>
                <c:pt idx="2">
                  <c:v>4.5</c:v>
                </c:pt>
                <c:pt idx="3">
                  <c:v>7.2</c:v>
                </c:pt>
                <c:pt idx="4">
                  <c:v>10.8</c:v>
                </c:pt>
              </c:numCache>
            </c:numRef>
          </c:val>
          <c:extLst>
            <c:ext xmlns:c16="http://schemas.microsoft.com/office/drawing/2014/chart" uri="{C3380CC4-5D6E-409C-BE32-E72D297353CC}">
              <c16:uniqueId val="{00000001-0268-5E4A-A4DD-FCA109FDDED5}"/>
            </c:ext>
          </c:extLst>
        </c:ser>
        <c:dLbls>
          <c:showLegendKey val="0"/>
          <c:showVal val="0"/>
          <c:showCatName val="0"/>
          <c:showSerName val="0"/>
          <c:showPercent val="0"/>
          <c:showBubbleSize val="0"/>
        </c:dLbls>
        <c:gapWidth val="11"/>
        <c:overlap val="100"/>
        <c:axId val="2058239344"/>
        <c:axId val="2057496352"/>
      </c:barChart>
      <c:catAx>
        <c:axId val="2058239344"/>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7496352"/>
        <c:crosses val="autoZero"/>
        <c:auto val="1"/>
        <c:lblAlgn val="ctr"/>
        <c:lblOffset val="100"/>
        <c:noMultiLvlLbl val="0"/>
      </c:catAx>
      <c:valAx>
        <c:axId val="2057496352"/>
        <c:scaling>
          <c:orientation val="minMax"/>
        </c:scaling>
        <c:delete val="0"/>
        <c:axPos val="l"/>
        <c:numFmt formatCode="General" sourceLinked="1"/>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8239344"/>
        <c:crosses val="autoZero"/>
        <c:crossBetween val="between"/>
      </c:valAx>
      <c:spPr>
        <a:noFill/>
        <a:ln>
          <a:noFill/>
        </a:ln>
        <a:effectLst/>
      </c:spPr>
    </c:plotArea>
    <c:legend>
      <c:legendPos val="t"/>
      <c:layout>
        <c:manualLayout>
          <c:xMode val="edge"/>
          <c:yMode val="edge"/>
          <c:x val="0.11818080570604157"/>
          <c:y val="4.6998249175388279E-3"/>
          <c:w val="0.63782661019603892"/>
          <c:h val="8.228391478483870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527159879105601"/>
          <c:y val="3.7022724931956144E-2"/>
          <c:w val="0.82647955267922646"/>
          <c:h val="0.84335421688286072"/>
        </c:manualLayout>
      </c:layout>
      <c:areaChart>
        <c:grouping val="stacked"/>
        <c:varyColors val="0"/>
        <c:ser>
          <c:idx val="0"/>
          <c:order val="0"/>
          <c:tx>
            <c:strRef>
              <c:f>Sheet1!$B$1</c:f>
              <c:strCache>
                <c:ptCount val="1"/>
                <c:pt idx="0">
                  <c:v>Total Revenue (M)</c:v>
                </c:pt>
              </c:strCache>
            </c:strRef>
          </c:tx>
          <c:spPr>
            <a:solidFill>
              <a:schemeClr val="accent1"/>
            </a:solidFill>
            <a:ln>
              <a:noFill/>
            </a:ln>
            <a:effectLst/>
          </c:spPr>
          <c:cat>
            <c:numRef>
              <c:f>Sheet1!$A$2:$A$6</c:f>
              <c:numCache>
                <c:formatCode>General</c:formatCode>
                <c:ptCount val="5"/>
                <c:pt idx="0">
                  <c:v>2025</c:v>
                </c:pt>
                <c:pt idx="1">
                  <c:v>2026</c:v>
                </c:pt>
                <c:pt idx="2">
                  <c:v>2027</c:v>
                </c:pt>
                <c:pt idx="3">
                  <c:v>2028</c:v>
                </c:pt>
                <c:pt idx="4">
                  <c:v>2029</c:v>
                </c:pt>
              </c:numCache>
            </c:numRef>
          </c:cat>
          <c:val>
            <c:numRef>
              <c:f>Sheet1!$B$2:$B$6</c:f>
              <c:numCache>
                <c:formatCode>"$"#,##0.00_);[Red]\("$"#,##0.00\)</c:formatCode>
                <c:ptCount val="5"/>
                <c:pt idx="0">
                  <c:v>0.71</c:v>
                </c:pt>
                <c:pt idx="1">
                  <c:v>10.7</c:v>
                </c:pt>
                <c:pt idx="2">
                  <c:v>26.8</c:v>
                </c:pt>
                <c:pt idx="3">
                  <c:v>42.8</c:v>
                </c:pt>
                <c:pt idx="4">
                  <c:v>64.3</c:v>
                </c:pt>
              </c:numCache>
            </c:numRef>
          </c:val>
          <c:extLst>
            <c:ext xmlns:c16="http://schemas.microsoft.com/office/drawing/2014/chart" uri="{C3380CC4-5D6E-409C-BE32-E72D297353CC}">
              <c16:uniqueId val="{00000000-BE65-4443-AFBF-EDAFB319F43D}"/>
            </c:ext>
          </c:extLst>
        </c:ser>
        <c:ser>
          <c:idx val="1"/>
          <c:order val="1"/>
          <c:tx>
            <c:strRef>
              <c:f>Sheet1!$C$1</c:f>
              <c:strCache>
                <c:ptCount val="1"/>
                <c:pt idx="0">
                  <c:v>Operating Cash Flow ($M)</c:v>
                </c:pt>
              </c:strCache>
            </c:strRef>
          </c:tx>
          <c:spPr>
            <a:solidFill>
              <a:srgbClr val="F29B49">
                <a:alpha val="79608"/>
              </a:srgbClr>
            </a:solidFill>
            <a:ln w="15875">
              <a:solidFill>
                <a:srgbClr val="001D35"/>
              </a:solidFill>
            </a:ln>
            <a:effectLst/>
          </c:spPr>
          <c:dLbls>
            <c:dLbl>
              <c:idx val="0"/>
              <c:layout>
                <c:manualLayout>
                  <c:x val="5.8815131410218532E-2"/>
                  <c:y val="-0.12674640579129279"/>
                </c:manualLayout>
              </c:layout>
              <c:spPr>
                <a:solidFill>
                  <a:schemeClr val="accent4">
                    <a:lumMod val="20000"/>
                    <a:lumOff val="80000"/>
                  </a:schemeClr>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E65-4443-AFBF-EDAFB319F43D}"/>
                </c:ext>
              </c:extLst>
            </c:dLbl>
            <c:dLbl>
              <c:idx val="1"/>
              <c:layout>
                <c:manualLayout>
                  <c:x val="-4.0562159593253789E-3"/>
                  <c:y val="-0.1470258307178996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E65-4443-AFBF-EDAFB319F43D}"/>
                </c:ext>
              </c:extLst>
            </c:dLbl>
            <c:dLbl>
              <c:idx val="2"/>
              <c:layout>
                <c:manualLayout>
                  <c:x val="-8.1124319186508323E-3"/>
                  <c:y val="-0.172375111876158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E65-4443-AFBF-EDAFB319F43D}"/>
                </c:ext>
              </c:extLst>
            </c:dLbl>
            <c:dLbl>
              <c:idx val="3"/>
              <c:layout>
                <c:manualLayout>
                  <c:x val="0"/>
                  <c:y val="-0.1875846805711133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E65-4443-AFBF-EDAFB319F43D}"/>
                </c:ext>
              </c:extLst>
            </c:dLbl>
            <c:dLbl>
              <c:idx val="4"/>
              <c:layout>
                <c:manualLayout>
                  <c:x val="0"/>
                  <c:y val="-0.2129339617293718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E65-4443-AFBF-EDAFB319F43D}"/>
                </c:ext>
              </c:extLst>
            </c:dLbl>
            <c:spPr>
              <a:solidFill>
                <a:schemeClr val="accent4">
                  <a:lumMod val="20000"/>
                  <a:lumOff val="80000"/>
                </a:schemeClr>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2025</c:v>
                </c:pt>
                <c:pt idx="1">
                  <c:v>2026</c:v>
                </c:pt>
                <c:pt idx="2">
                  <c:v>2027</c:v>
                </c:pt>
                <c:pt idx="3">
                  <c:v>2028</c:v>
                </c:pt>
                <c:pt idx="4">
                  <c:v>2029</c:v>
                </c:pt>
              </c:numCache>
            </c:numRef>
          </c:cat>
          <c:val>
            <c:numRef>
              <c:f>Sheet1!$C$2:$C$6</c:f>
              <c:numCache>
                <c:formatCode>_("$"* #,##0.00_);_("$"* \(#,##0.00\);_("$"* "-"??_);_(@_)</c:formatCode>
                <c:ptCount val="5"/>
                <c:pt idx="0">
                  <c:v>-0.38600000000000001</c:v>
                </c:pt>
                <c:pt idx="1">
                  <c:v>8.43</c:v>
                </c:pt>
                <c:pt idx="2">
                  <c:v>21.8</c:v>
                </c:pt>
                <c:pt idx="3">
                  <c:v>35.200000000000003</c:v>
                </c:pt>
                <c:pt idx="4">
                  <c:v>52.98</c:v>
                </c:pt>
              </c:numCache>
            </c:numRef>
          </c:val>
          <c:extLst>
            <c:ext xmlns:c16="http://schemas.microsoft.com/office/drawing/2014/chart" uri="{C3380CC4-5D6E-409C-BE32-E72D297353CC}">
              <c16:uniqueId val="{00000001-BE65-4443-AFBF-EDAFB319F43D}"/>
            </c:ext>
          </c:extLst>
        </c:ser>
        <c:dLbls>
          <c:showLegendKey val="0"/>
          <c:showVal val="0"/>
          <c:showCatName val="0"/>
          <c:showSerName val="0"/>
          <c:showPercent val="0"/>
          <c:showBubbleSize val="0"/>
        </c:dLbls>
        <c:axId val="1646862271"/>
        <c:axId val="2015556751"/>
      </c:areaChart>
      <c:catAx>
        <c:axId val="1646862271"/>
        <c:scaling>
          <c:orientation val="minMax"/>
        </c:scaling>
        <c:delete val="0"/>
        <c:axPos val="b"/>
        <c:numFmt formatCode="General" sourceLinked="1"/>
        <c:majorTickMark val="out"/>
        <c:minorTickMark val="none"/>
        <c:tickLblPos val="nextTo"/>
        <c:spPr>
          <a:noFill/>
          <a:ln w="12700" cap="flat" cmpd="sng" algn="ctr">
            <a:solidFill>
              <a:srgbClr val="001D35"/>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5556751"/>
        <c:crosses val="autoZero"/>
        <c:auto val="1"/>
        <c:lblAlgn val="ctr"/>
        <c:lblOffset val="100"/>
        <c:noMultiLvlLbl val="0"/>
      </c:catAx>
      <c:valAx>
        <c:axId val="2015556751"/>
        <c:scaling>
          <c:orientation val="minMax"/>
        </c:scaling>
        <c:delete val="0"/>
        <c:axPos val="l"/>
        <c:numFmt formatCode="&quot;$&quot;#,##0.00_);[Red]\(&quot;$&quot;#,##0.0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6862271"/>
        <c:crosses val="autoZero"/>
        <c:crossBetween val="midCat"/>
      </c:valAx>
      <c:spPr>
        <a:noFill/>
        <a:ln>
          <a:noFill/>
        </a:ln>
        <a:effectLst/>
      </c:spPr>
    </c:plotArea>
    <c:legend>
      <c:legendPos val="t"/>
      <c:layout>
        <c:manualLayout>
          <c:xMode val="edge"/>
          <c:yMode val="edge"/>
          <c:x val="0.13779843928307819"/>
          <c:y val="4.5628706084865404E-2"/>
          <c:w val="0.62989852022506032"/>
          <c:h val="0.1094876085434955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19485416435623"/>
          <c:y val="2.6346053170867193E-2"/>
          <c:w val="0.83601641344127764"/>
          <c:h val="0.93665960837741513"/>
        </c:manualLayout>
      </c:layout>
      <c:lineChart>
        <c:grouping val="standard"/>
        <c:varyColors val="0"/>
        <c:ser>
          <c:idx val="0"/>
          <c:order val="0"/>
          <c:tx>
            <c:strRef>
              <c:f>Sheet1!$B$1</c:f>
              <c:strCache>
                <c:ptCount val="1"/>
                <c:pt idx="0">
                  <c:v>Cumulative Profit/Loss ($M)</c:v>
                </c:pt>
              </c:strCache>
            </c:strRef>
          </c:tx>
          <c:spPr>
            <a:ln w="47625" cap="flat">
              <a:solidFill>
                <a:schemeClr val="accent1"/>
              </a:solidFill>
              <a:bevel/>
            </a:ln>
            <a:effectLst/>
          </c:spPr>
          <c:marker>
            <c:symbol val="none"/>
          </c:marker>
          <c:dLbls>
            <c:dLbl>
              <c:idx val="0"/>
              <c:layout>
                <c:manualLayout>
                  <c:x val="-6.9859154929577491E-2"/>
                  <c:y val="-6.63688710297264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274-466C-B620-EBA9DCAE700C}"/>
                </c:ext>
              </c:extLst>
            </c:dLbl>
            <c:dLbl>
              <c:idx val="1"/>
              <c:delete val="1"/>
              <c:extLst>
                <c:ext xmlns:c15="http://schemas.microsoft.com/office/drawing/2012/chart" uri="{CE6537A1-D6FC-4f65-9D91-7224C49458BB}"/>
                <c:ext xmlns:c16="http://schemas.microsoft.com/office/drawing/2014/chart" uri="{C3380CC4-5D6E-409C-BE32-E72D297353CC}">
                  <c16:uniqueId val="{00000001-2274-466C-B620-EBA9DCAE700C}"/>
                </c:ext>
              </c:extLst>
            </c:dLbl>
            <c:dLbl>
              <c:idx val="2"/>
              <c:delete val="1"/>
              <c:extLst>
                <c:ext xmlns:c15="http://schemas.microsoft.com/office/drawing/2012/chart" uri="{CE6537A1-D6FC-4f65-9D91-7224C49458BB}"/>
                <c:ext xmlns:c16="http://schemas.microsoft.com/office/drawing/2014/chart" uri="{C3380CC4-5D6E-409C-BE32-E72D297353CC}">
                  <c16:uniqueId val="{00000002-2274-466C-B620-EBA9DCAE700C}"/>
                </c:ext>
              </c:extLst>
            </c:dLbl>
            <c:dLbl>
              <c:idx val="3"/>
              <c:delete val="1"/>
              <c:extLst>
                <c:ext xmlns:c15="http://schemas.microsoft.com/office/drawing/2012/chart" uri="{CE6537A1-D6FC-4f65-9D91-7224C49458BB}"/>
                <c:ext xmlns:c16="http://schemas.microsoft.com/office/drawing/2014/chart" uri="{C3380CC4-5D6E-409C-BE32-E72D297353CC}">
                  <c16:uniqueId val="{00000003-2274-466C-B620-EBA9DCAE700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2025</c:v>
                </c:pt>
                <c:pt idx="1">
                  <c:v>2026</c:v>
                </c:pt>
                <c:pt idx="2">
                  <c:v>2027</c:v>
                </c:pt>
                <c:pt idx="3">
                  <c:v>2028</c:v>
                </c:pt>
                <c:pt idx="4">
                  <c:v>2029</c:v>
                </c:pt>
              </c:numCache>
            </c:numRef>
          </c:cat>
          <c:val>
            <c:numRef>
              <c:f>Sheet1!$B$2:$B$6</c:f>
              <c:numCache>
                <c:formatCode>"$"#,##0.00_);[Red]\("$"#,##0.00\)</c:formatCode>
                <c:ptCount val="5"/>
                <c:pt idx="0">
                  <c:v>-0.39</c:v>
                </c:pt>
                <c:pt idx="1">
                  <c:v>8.0399999999999991</c:v>
                </c:pt>
                <c:pt idx="2">
                  <c:v>29.84</c:v>
                </c:pt>
                <c:pt idx="3">
                  <c:v>65</c:v>
                </c:pt>
                <c:pt idx="4">
                  <c:v>117.98</c:v>
                </c:pt>
              </c:numCache>
            </c:numRef>
          </c:val>
          <c:smooth val="0"/>
          <c:extLst>
            <c:ext xmlns:c16="http://schemas.microsoft.com/office/drawing/2014/chart" uri="{C3380CC4-5D6E-409C-BE32-E72D297353CC}">
              <c16:uniqueId val="{00000004-2274-466C-B620-EBA9DCAE700C}"/>
            </c:ext>
          </c:extLst>
        </c:ser>
        <c:dLbls>
          <c:showLegendKey val="0"/>
          <c:showVal val="0"/>
          <c:showCatName val="0"/>
          <c:showSerName val="0"/>
          <c:showPercent val="0"/>
          <c:showBubbleSize val="0"/>
        </c:dLbls>
        <c:smooth val="0"/>
        <c:axId val="702859119"/>
        <c:axId val="990746815"/>
      </c:lineChart>
      <c:catAx>
        <c:axId val="702859119"/>
        <c:scaling>
          <c:orientation val="minMax"/>
        </c:scaling>
        <c:delete val="0"/>
        <c:axPos val="b"/>
        <c:numFmt formatCode="General" sourceLinked="1"/>
        <c:majorTickMark val="none"/>
        <c:minorTickMark val="none"/>
        <c:tickLblPos val="nextTo"/>
        <c:spPr>
          <a:noFill/>
          <a:ln w="12700" cap="flat" cmpd="sng" algn="ctr">
            <a:solidFill>
              <a:srgbClr val="001D35"/>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90746815"/>
        <c:crosses val="autoZero"/>
        <c:auto val="1"/>
        <c:lblAlgn val="ctr"/>
        <c:lblOffset val="100"/>
        <c:noMultiLvlLbl val="0"/>
      </c:catAx>
      <c:valAx>
        <c:axId val="990746815"/>
        <c:scaling>
          <c:orientation val="minMax"/>
          <c:min val="-40"/>
        </c:scaling>
        <c:delete val="0"/>
        <c:axPos val="l"/>
        <c:numFmt formatCode="&quot;$&quot;#,##0.00_);[Red]\(&quot;$&quot;#,##0.00\)" sourceLinked="1"/>
        <c:majorTickMark val="none"/>
        <c:minorTickMark val="none"/>
        <c:tickLblPos val="nextTo"/>
        <c:spPr>
          <a:noFill/>
          <a:ln>
            <a:solidFill>
              <a:srgbClr val="001D35"/>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285911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6EE37-953A-408E-B204-2FDAC935617A}" type="datetimeFigureOut">
              <a:rPr lang="en-AU" smtClean="0"/>
              <a:t>29/04/2025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633854-A788-469A-A399-7479FB9186ED}" type="slidenum">
              <a:rPr lang="en-AU" smtClean="0"/>
              <a:t>‹#›</a:t>
            </a:fld>
            <a:endParaRPr lang="en-AU"/>
          </a:p>
        </p:txBody>
      </p:sp>
    </p:spTree>
    <p:extLst>
      <p:ext uri="{BB962C8B-B14F-4D97-AF65-F5344CB8AC3E}">
        <p14:creationId xmlns:p14="http://schemas.microsoft.com/office/powerpoint/2010/main" val="1244891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cts.businesswire.com/ct/CT?id=smartlink&amp;url=https%3A%2F%2Forion.com%2Fdownload%2Forion-wealthtech-survey-results&amp;esheet=53909529&amp;newsitemid=20240314966480&amp;lan=en-US&amp;anchor=Wealthtech+Survey&amp;index=4&amp;md5=841c6ea5a25c40cd260670cf0e9e7b88"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cts.businesswire.com/ct/CT?id=smartlink&amp;url=https%3A%2F%2Ffinance.yahoo.com%2Fnews%2Fgreat-wealth-transfer-baby-boomers-110047810.html&amp;esheet=53909529&amp;newsitemid=20240314966480&amp;lan=en-US&amp;anchor=https%3A%2F%2Ffinance.yahoo.com%2Fnews%2Fgreat-wealth-transfer-baby-boomers-110047810.html&amp;index=8&amp;md5=c3b681db59b83b9e9fe71fde8ff80b42"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mckinsey.com/~/media/mckinsey/industries/financial%20services/our%20insights/us%20wealth%20management%20a%20growth%20agenda%20for%20the%20coming%20decade/us-wealth-management-a-growth-agenda-for-the-coming-decade.pd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Add names under the photos</a:t>
            </a:r>
          </a:p>
          <a:p>
            <a:pPr marL="171450" indent="-171450">
              <a:buFontTx/>
              <a:buChar char="-"/>
            </a:pPr>
            <a:r>
              <a:rPr lang="en-US"/>
              <a:t>positive, outcome, pun, metaphor</a:t>
            </a:r>
            <a:br>
              <a:rPr lang="en-US"/>
            </a:br>
            <a:endParaRPr lang="en-US"/>
          </a:p>
        </p:txBody>
      </p:sp>
      <p:sp>
        <p:nvSpPr>
          <p:cNvPr id="4" name="Slide Number Placeholder 3"/>
          <p:cNvSpPr>
            <a:spLocks noGrp="1"/>
          </p:cNvSpPr>
          <p:nvPr>
            <p:ph type="sldNum" sz="quarter" idx="5"/>
          </p:nvPr>
        </p:nvSpPr>
        <p:spPr/>
        <p:txBody>
          <a:bodyPr/>
          <a:lstStyle/>
          <a:p>
            <a:fld id="{97633854-A788-469A-A399-7479FB9186ED}" type="slidenum">
              <a:rPr lang="en-AU" smtClean="0"/>
              <a:t>1</a:t>
            </a:fld>
            <a:endParaRPr lang="en-AU"/>
          </a:p>
        </p:txBody>
      </p:sp>
    </p:spTree>
    <p:extLst>
      <p:ext uri="{BB962C8B-B14F-4D97-AF65-F5344CB8AC3E}">
        <p14:creationId xmlns:p14="http://schemas.microsoft.com/office/powerpoint/2010/main" val="3511729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9ADD1-CDFF-D654-343D-D5E33A31D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CF7CD7-B0B6-B9AE-176D-EB260E2886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49595A-8395-7EBF-FC8F-777FA3A094D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2200BB0-6834-2C7D-62A1-B0D0FEEB4FFC}"/>
              </a:ext>
            </a:extLst>
          </p:cNvPr>
          <p:cNvSpPr>
            <a:spLocks noGrp="1"/>
          </p:cNvSpPr>
          <p:nvPr>
            <p:ph type="sldNum" sz="quarter" idx="5"/>
          </p:nvPr>
        </p:nvSpPr>
        <p:spPr/>
        <p:txBody>
          <a:bodyPr/>
          <a:lstStyle/>
          <a:p>
            <a:fld id="{1A34D030-F25E-483E-963E-AC3278D7890A}" type="slidenum">
              <a:rPr lang="en-GB" smtClean="0"/>
              <a:t>2</a:t>
            </a:fld>
            <a:endParaRPr lang="en-GB"/>
          </a:p>
        </p:txBody>
      </p:sp>
    </p:spTree>
    <p:extLst>
      <p:ext uri="{BB962C8B-B14F-4D97-AF65-F5344CB8AC3E}">
        <p14:creationId xmlns:p14="http://schemas.microsoft.com/office/powerpoint/2010/main" val="2305601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CAGR rise driven by </a:t>
            </a:r>
            <a:r>
              <a:rPr lang="en-US" sz="1200">
                <a:solidFill>
                  <a:schemeClr val="bg1"/>
                </a:solidFill>
                <a:latin typeface="Lato" panose="020F0502020204030203" pitchFamily="34" charset="0"/>
                <a:ea typeface="Lato" panose="020F0502020204030203" pitchFamily="34" charset="0"/>
                <a:cs typeface="Lato" panose="020F0502020204030203" pitchFamily="34" charset="0"/>
              </a:rPr>
              <a:t>rise in alt. assets, and tech-driven intelligence demand</a:t>
            </a:r>
            <a:endParaRPr lang="en-GB" sz="1200" b="1">
              <a:solidFill>
                <a:schemeClr val="bg1"/>
              </a:solidFill>
              <a:latin typeface="Lato" panose="020F0502020204030203" pitchFamily="34" charset="0"/>
              <a:ea typeface="Lato" panose="020F0502020204030203" pitchFamily="34" charset="0"/>
              <a:cs typeface="Lato" panose="020F0502020204030203" pitchFamily="34" charset="0"/>
            </a:endParaRPr>
          </a:p>
          <a:p>
            <a:endParaRPr lang="en-AU"/>
          </a:p>
        </p:txBody>
      </p:sp>
      <p:sp>
        <p:nvSpPr>
          <p:cNvPr id="4" name="Slide Number Placeholder 3"/>
          <p:cNvSpPr>
            <a:spLocks noGrp="1"/>
          </p:cNvSpPr>
          <p:nvPr>
            <p:ph type="sldNum" sz="quarter" idx="5"/>
          </p:nvPr>
        </p:nvSpPr>
        <p:spPr/>
        <p:txBody>
          <a:bodyPr/>
          <a:lstStyle/>
          <a:p>
            <a:fld id="{97633854-A788-469A-A399-7479FB9186ED}" type="slidenum">
              <a:rPr lang="en-AU" smtClean="0"/>
              <a:t>3</a:t>
            </a:fld>
            <a:endParaRPr lang="en-AU"/>
          </a:p>
        </p:txBody>
      </p:sp>
    </p:spTree>
    <p:extLst>
      <p:ext uri="{BB962C8B-B14F-4D97-AF65-F5344CB8AC3E}">
        <p14:creationId xmlns:p14="http://schemas.microsoft.com/office/powerpoint/2010/main" val="3368904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63376-0631-B510-38FA-337CF3929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6C770-91FC-259D-8320-D112E8E667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83EFDE-2C6A-72CD-D1B3-8FB2BEC94A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0DD84E-3834-CE2B-46EF-2523F9FCFA61}"/>
              </a:ext>
            </a:extLst>
          </p:cNvPr>
          <p:cNvSpPr>
            <a:spLocks noGrp="1"/>
          </p:cNvSpPr>
          <p:nvPr>
            <p:ph type="sldNum" sz="quarter" idx="5"/>
          </p:nvPr>
        </p:nvSpPr>
        <p:spPr/>
        <p:txBody>
          <a:bodyPr/>
          <a:lstStyle/>
          <a:p>
            <a:fld id="{97633854-A788-469A-A399-7479FB9186ED}" type="slidenum">
              <a:rPr lang="en-AU" smtClean="0"/>
              <a:t>4</a:t>
            </a:fld>
            <a:endParaRPr lang="en-AU"/>
          </a:p>
        </p:txBody>
      </p:sp>
    </p:spTree>
    <p:extLst>
      <p:ext uri="{BB962C8B-B14F-4D97-AF65-F5344CB8AC3E}">
        <p14:creationId xmlns:p14="http://schemas.microsoft.com/office/powerpoint/2010/main" val="831260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6354A-BDB0-06B4-109C-17FD39557F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7C70C0-8303-D6FD-E36C-D76B06977D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391D38-7F36-9BBA-8CFE-28B8A2B0F5E6}"/>
              </a:ext>
            </a:extLst>
          </p:cNvPr>
          <p:cNvSpPr>
            <a:spLocks noGrp="1"/>
          </p:cNvSpPr>
          <p:nvPr>
            <p:ph type="body" idx="1"/>
          </p:nvPr>
        </p:nvSpPr>
        <p:spPr/>
        <p:txBody>
          <a:bodyPr/>
          <a:lstStyle/>
          <a:p>
            <a:pPr marL="457200" indent="-457200">
              <a:buFont typeface="Calibri"/>
              <a:buChar char="-"/>
            </a:pPr>
            <a:r>
              <a:rPr lang="en-GB" sz="1200">
                <a:solidFill>
                  <a:srgbClr val="FFFFFF"/>
                </a:solidFill>
                <a:latin typeface="Lato"/>
                <a:ea typeface="Lato"/>
                <a:cs typeface="Lato"/>
              </a:rPr>
              <a:t>Stringent data regulation in EU</a:t>
            </a:r>
          </a:p>
          <a:p>
            <a:pPr marL="457200" indent="-457200">
              <a:buFont typeface="Calibri"/>
              <a:buChar char="-"/>
            </a:pPr>
            <a:endParaRPr lang="en-GB" sz="1200">
              <a:solidFill>
                <a:srgbClr val="FFFFFF"/>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alibri"/>
              <a:buChar char="-"/>
            </a:pPr>
            <a:r>
              <a:rPr lang="en-GB" sz="1200">
                <a:solidFill>
                  <a:srgbClr val="FFFFFF"/>
                </a:solidFill>
                <a:latin typeface="Lato"/>
                <a:ea typeface="Lato"/>
                <a:cs typeface="Lato"/>
              </a:rPr>
              <a:t>APAC survey: 70% people say data privacy is top concern</a:t>
            </a:r>
          </a:p>
          <a:p>
            <a:endParaRPr lang="en-GB" sz="1200">
              <a:solidFill>
                <a:srgbClr val="FFFFFF"/>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alibri"/>
              <a:buChar char="-"/>
            </a:pPr>
            <a:r>
              <a:rPr lang="en-GB" sz="1200">
                <a:solidFill>
                  <a:srgbClr val="FFFFFF"/>
                </a:solidFill>
                <a:latin typeface="Lato"/>
                <a:ea typeface="Lato"/>
                <a:cs typeface="Lato"/>
              </a:rPr>
              <a:t>USA: no comprehensive policies</a:t>
            </a:r>
          </a:p>
          <a:p>
            <a:pPr marL="457200" indent="-457200">
              <a:buFont typeface="Calibri"/>
              <a:buChar char="-"/>
            </a:pPr>
            <a:r>
              <a:rPr lang="en-AU" sz="1200">
                <a:latin typeface="Lato"/>
                <a:ea typeface="Lato"/>
                <a:cs typeface="Lato"/>
              </a:rPr>
              <a:t>Sources: European Commission, (2025); InvestCloud (2025); McKinsey &amp; Company (2023); U.S. Government Accountability Office (2022) </a:t>
            </a:r>
            <a:endParaRPr lang="en-AU" sz="1200">
              <a:latin typeface="Lato" panose="020F0502020204030203" pitchFamily="34" charset="0"/>
              <a:ea typeface="Lato" panose="020F0502020204030203" pitchFamily="34" charset="0"/>
              <a:cs typeface="Lato" panose="020F0502020204030203" pitchFamily="34" charset="0"/>
            </a:endParaRPr>
          </a:p>
          <a:p>
            <a:endParaRPr lang="en-AU"/>
          </a:p>
          <a:p>
            <a:r>
              <a:rPr lang="en-AU"/>
              <a:t>Cybersecurity expert says it’s worth $60</a:t>
            </a:r>
          </a:p>
        </p:txBody>
      </p:sp>
      <p:sp>
        <p:nvSpPr>
          <p:cNvPr id="4" name="Slide Number Placeholder 3">
            <a:extLst>
              <a:ext uri="{FF2B5EF4-FFF2-40B4-BE49-F238E27FC236}">
                <a16:creationId xmlns:a16="http://schemas.microsoft.com/office/drawing/2014/main" id="{E1C9D59D-3BB9-6015-6ADC-DDBFD29CE066}"/>
              </a:ext>
            </a:extLst>
          </p:cNvPr>
          <p:cNvSpPr>
            <a:spLocks noGrp="1"/>
          </p:cNvSpPr>
          <p:nvPr>
            <p:ph type="sldNum" sz="quarter" idx="5"/>
          </p:nvPr>
        </p:nvSpPr>
        <p:spPr/>
        <p:txBody>
          <a:bodyPr/>
          <a:lstStyle/>
          <a:p>
            <a:fld id="{97633854-A788-469A-A399-7479FB9186ED}" type="slidenum">
              <a:rPr lang="en-AU" smtClean="0"/>
              <a:t>5</a:t>
            </a:fld>
            <a:endParaRPr lang="en-AU"/>
          </a:p>
        </p:txBody>
      </p:sp>
    </p:spTree>
    <p:extLst>
      <p:ext uri="{BB962C8B-B14F-4D97-AF65-F5344CB8AC3E}">
        <p14:creationId xmlns:p14="http://schemas.microsoft.com/office/powerpoint/2010/main" val="1521830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D6559-9F18-2863-68CC-7DA65E772A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F0A38-E0DD-E005-49F1-D7C1E7CE7F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CF685C-D9B7-9A1F-472B-27073B0F1D42}"/>
              </a:ext>
            </a:extLst>
          </p:cNvPr>
          <p:cNvSpPr>
            <a:spLocks noGrp="1"/>
          </p:cNvSpPr>
          <p:nvPr>
            <p:ph type="body" idx="1"/>
          </p:nvPr>
        </p:nvSpPr>
        <p:spPr/>
        <p:txBody>
          <a:bodyPr/>
          <a:lstStyle/>
          <a:p>
            <a:pPr marL="457200" indent="-457200">
              <a:buFont typeface="Calibri"/>
              <a:buChar char="-"/>
            </a:pPr>
            <a:r>
              <a:rPr lang="en-GB" sz="1200">
                <a:solidFill>
                  <a:srgbClr val="FFFFFF"/>
                </a:solidFill>
                <a:latin typeface="Lato"/>
                <a:ea typeface="Lato"/>
                <a:cs typeface="Lato"/>
              </a:rPr>
              <a:t>Stringent data regulation in EU</a:t>
            </a:r>
          </a:p>
          <a:p>
            <a:pPr marL="457200" indent="-457200">
              <a:buFont typeface="Calibri"/>
              <a:buChar char="-"/>
            </a:pPr>
            <a:endParaRPr lang="en-GB" sz="1200">
              <a:solidFill>
                <a:srgbClr val="FFFFFF"/>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alibri"/>
              <a:buChar char="-"/>
            </a:pPr>
            <a:r>
              <a:rPr lang="en-GB" sz="1200">
                <a:solidFill>
                  <a:srgbClr val="FFFFFF"/>
                </a:solidFill>
                <a:latin typeface="Lato"/>
                <a:ea typeface="Lato"/>
                <a:cs typeface="Lato"/>
              </a:rPr>
              <a:t>APAC survey: 70% people say data privacy is top concern</a:t>
            </a:r>
          </a:p>
          <a:p>
            <a:endParaRPr lang="en-GB" sz="1200">
              <a:solidFill>
                <a:srgbClr val="FFFFFF"/>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alibri"/>
              <a:buChar char="-"/>
            </a:pPr>
            <a:r>
              <a:rPr lang="en-GB" sz="1200">
                <a:solidFill>
                  <a:srgbClr val="FFFFFF"/>
                </a:solidFill>
                <a:latin typeface="Lato"/>
                <a:ea typeface="Lato"/>
                <a:cs typeface="Lato"/>
              </a:rPr>
              <a:t>USA: no comprehensive policies</a:t>
            </a:r>
          </a:p>
          <a:p>
            <a:pPr marL="457200" indent="-457200">
              <a:buFont typeface="Calibri"/>
              <a:buChar char="-"/>
            </a:pPr>
            <a:r>
              <a:rPr lang="en-AU" sz="1200">
                <a:latin typeface="Lato"/>
                <a:ea typeface="Lato"/>
                <a:cs typeface="Lato"/>
              </a:rPr>
              <a:t>Sources: European Commission, (2025); InvestCloud (2025); McKinsey &amp; Company (2023); U.S. Government Accountability Office (2022) </a:t>
            </a:r>
            <a:endParaRPr lang="en-AU" sz="1200">
              <a:latin typeface="Lato" panose="020F0502020204030203" pitchFamily="34" charset="0"/>
              <a:ea typeface="Lato" panose="020F0502020204030203" pitchFamily="34" charset="0"/>
              <a:cs typeface="Lato" panose="020F0502020204030203" pitchFamily="34" charset="0"/>
            </a:endParaRPr>
          </a:p>
        </p:txBody>
      </p:sp>
      <p:sp>
        <p:nvSpPr>
          <p:cNvPr id="4" name="Slide Number Placeholder 3">
            <a:extLst>
              <a:ext uri="{FF2B5EF4-FFF2-40B4-BE49-F238E27FC236}">
                <a16:creationId xmlns:a16="http://schemas.microsoft.com/office/drawing/2014/main" id="{0E44BDEE-3A04-6A6D-568F-40D737A3F5C0}"/>
              </a:ext>
            </a:extLst>
          </p:cNvPr>
          <p:cNvSpPr>
            <a:spLocks noGrp="1"/>
          </p:cNvSpPr>
          <p:nvPr>
            <p:ph type="sldNum" sz="quarter" idx="5"/>
          </p:nvPr>
        </p:nvSpPr>
        <p:spPr/>
        <p:txBody>
          <a:bodyPr/>
          <a:lstStyle/>
          <a:p>
            <a:fld id="{97633854-A788-469A-A399-7479FB9186ED}" type="slidenum">
              <a:rPr lang="en-AU" smtClean="0"/>
              <a:t>6</a:t>
            </a:fld>
            <a:endParaRPr lang="en-AU"/>
          </a:p>
        </p:txBody>
      </p:sp>
    </p:spTree>
    <p:extLst>
      <p:ext uri="{BB962C8B-B14F-4D97-AF65-F5344CB8AC3E}">
        <p14:creationId xmlns:p14="http://schemas.microsoft.com/office/powerpoint/2010/main" val="1050369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6545B-7D5A-7646-A437-86D3DF0DED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07352D-E486-7A1E-2379-A815E4FBF0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A95AEA-8115-4314-7370-691A60C2D234}"/>
              </a:ext>
            </a:extLst>
          </p:cNvPr>
          <p:cNvSpPr>
            <a:spLocks noGrp="1"/>
          </p:cNvSpPr>
          <p:nvPr>
            <p:ph type="body" idx="1"/>
          </p:nvPr>
        </p:nvSpPr>
        <p:spPr/>
        <p:txBody>
          <a:bodyPr/>
          <a:lstStyle/>
          <a:p>
            <a:pPr marL="457200" indent="-457200">
              <a:buFont typeface="Calibri"/>
              <a:buChar char="-"/>
            </a:pPr>
            <a:r>
              <a:rPr lang="en-GB" sz="1200">
                <a:solidFill>
                  <a:srgbClr val="FFFFFF"/>
                </a:solidFill>
                <a:latin typeface="Lato"/>
                <a:ea typeface="Lato"/>
                <a:cs typeface="Lato"/>
              </a:rPr>
              <a:t>Stringent data regulation in EU (GDPR)</a:t>
            </a:r>
          </a:p>
          <a:p>
            <a:pPr marL="457200" indent="-457200">
              <a:buFont typeface="Calibri"/>
              <a:buChar char="-"/>
            </a:pPr>
            <a:endParaRPr lang="en-GB" sz="1200">
              <a:solidFill>
                <a:srgbClr val="FFFFFF"/>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alibri"/>
              <a:buChar char="-"/>
            </a:pPr>
            <a:r>
              <a:rPr lang="en-GB" sz="1200">
                <a:solidFill>
                  <a:srgbClr val="FFFFFF"/>
                </a:solidFill>
                <a:latin typeface="Lato"/>
                <a:ea typeface="Lato"/>
                <a:cs typeface="Lato"/>
              </a:rPr>
              <a:t>APAC survey: 70% people say data privacy is top concern</a:t>
            </a:r>
          </a:p>
          <a:p>
            <a:endParaRPr lang="en-GB" sz="1200">
              <a:solidFill>
                <a:srgbClr val="FFFFFF"/>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alibri"/>
              <a:buChar char="-"/>
            </a:pPr>
            <a:r>
              <a:rPr lang="en-GB" sz="1200">
                <a:solidFill>
                  <a:srgbClr val="FFFFFF"/>
                </a:solidFill>
                <a:latin typeface="Lato"/>
                <a:ea typeface="Lato"/>
                <a:cs typeface="Lato"/>
              </a:rPr>
              <a:t>USA: no comprehensive policies</a:t>
            </a:r>
          </a:p>
          <a:p>
            <a:pPr marL="457200" indent="-457200">
              <a:buFont typeface="Calibri"/>
              <a:buChar char="-"/>
            </a:pPr>
            <a:r>
              <a:rPr lang="en-AU" sz="1200">
                <a:latin typeface="Lato"/>
                <a:ea typeface="Lato"/>
                <a:cs typeface="Lato"/>
              </a:rPr>
              <a:t>Sources: European Commission, (2025); InvestCloud (2025); McKinsey &amp; Company (2023); U.S. Government Accountability Office (2022) </a:t>
            </a:r>
            <a:endParaRPr lang="en-AU" sz="1200">
              <a:latin typeface="Lato" panose="020F0502020204030203" pitchFamily="34" charset="0"/>
              <a:ea typeface="Lato" panose="020F0502020204030203" pitchFamily="34" charset="0"/>
              <a:cs typeface="Lato" panose="020F0502020204030203" pitchFamily="34" charset="0"/>
            </a:endParaRPr>
          </a:p>
        </p:txBody>
      </p:sp>
      <p:sp>
        <p:nvSpPr>
          <p:cNvPr id="4" name="Slide Number Placeholder 3">
            <a:extLst>
              <a:ext uri="{FF2B5EF4-FFF2-40B4-BE49-F238E27FC236}">
                <a16:creationId xmlns:a16="http://schemas.microsoft.com/office/drawing/2014/main" id="{D617E186-1761-618F-F218-E72FADD0389C}"/>
              </a:ext>
            </a:extLst>
          </p:cNvPr>
          <p:cNvSpPr>
            <a:spLocks noGrp="1"/>
          </p:cNvSpPr>
          <p:nvPr>
            <p:ph type="sldNum" sz="quarter" idx="5"/>
          </p:nvPr>
        </p:nvSpPr>
        <p:spPr/>
        <p:txBody>
          <a:bodyPr/>
          <a:lstStyle/>
          <a:p>
            <a:fld id="{97633854-A788-469A-A399-7479FB9186ED}" type="slidenum">
              <a:rPr lang="en-AU" smtClean="0"/>
              <a:t>7</a:t>
            </a:fld>
            <a:endParaRPr lang="en-AU"/>
          </a:p>
        </p:txBody>
      </p:sp>
    </p:spTree>
    <p:extLst>
      <p:ext uri="{BB962C8B-B14F-4D97-AF65-F5344CB8AC3E}">
        <p14:creationId xmlns:p14="http://schemas.microsoft.com/office/powerpoint/2010/main" val="1617689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5CC2B-214F-830F-D164-82B28BF33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181C7-AD48-C49E-D7F5-6E873DB21A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D9EF2E-D298-6210-BEC3-82A5EBD1ADC6}"/>
              </a:ext>
            </a:extLst>
          </p:cNvPr>
          <p:cNvSpPr>
            <a:spLocks noGrp="1"/>
          </p:cNvSpPr>
          <p:nvPr>
            <p:ph type="body" idx="1"/>
          </p:nvPr>
        </p:nvSpPr>
        <p:spPr/>
        <p:txBody>
          <a:bodyPr/>
          <a:lstStyle/>
          <a:p>
            <a:pPr marL="457200" indent="-457200">
              <a:buFont typeface="Calibri"/>
              <a:buChar char="-"/>
            </a:pPr>
            <a:r>
              <a:rPr lang="en-GB" sz="1200">
                <a:solidFill>
                  <a:srgbClr val="FFFFFF"/>
                </a:solidFill>
                <a:latin typeface="Lato"/>
                <a:ea typeface="Lato"/>
                <a:cs typeface="Lato"/>
              </a:rPr>
              <a:t>Stringent data regulation in EU</a:t>
            </a:r>
          </a:p>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lang="en-US">
                <a:solidFill>
                  <a:schemeClr val="bg1"/>
                </a:solidFill>
              </a:rPr>
              <a:t>Under-penetrated market compared to US  and EU</a:t>
            </a:r>
          </a:p>
          <a:p>
            <a:pPr marL="457200" indent="-457200">
              <a:buFont typeface="Calibri"/>
              <a:buChar char="-"/>
            </a:pPr>
            <a:endParaRPr lang="en-GB" sz="1200">
              <a:solidFill>
                <a:srgbClr val="FFFFFF"/>
              </a:solidFill>
              <a:latin typeface="Lato"/>
              <a:ea typeface="Lato"/>
              <a:cs typeface="Lato"/>
            </a:endParaRPr>
          </a:p>
          <a:p>
            <a:pPr marL="457200" indent="-457200">
              <a:buFont typeface="Calibri"/>
              <a:buChar char="-"/>
            </a:pPr>
            <a:endParaRPr lang="en-GB" sz="1200">
              <a:solidFill>
                <a:srgbClr val="FFFFFF"/>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alibri"/>
              <a:buChar char="-"/>
            </a:pPr>
            <a:r>
              <a:rPr lang="en-GB" sz="1200">
                <a:solidFill>
                  <a:srgbClr val="FFFFFF"/>
                </a:solidFill>
                <a:latin typeface="Lato"/>
                <a:ea typeface="Lato"/>
                <a:cs typeface="Lato"/>
              </a:rPr>
              <a:t>APAC survey: 70% people say data privacy is top concern</a:t>
            </a:r>
          </a:p>
          <a:p>
            <a:endParaRPr lang="en-GB" sz="1200">
              <a:solidFill>
                <a:srgbClr val="FFFFFF"/>
              </a:solidFill>
              <a:latin typeface="Lato" panose="020F0502020204030203" pitchFamily="34" charset="0"/>
              <a:ea typeface="Lato" panose="020F0502020204030203" pitchFamily="34" charset="0"/>
              <a:cs typeface="Lato" panose="020F0502020204030203" pitchFamily="34" charset="0"/>
            </a:endParaRPr>
          </a:p>
          <a:p>
            <a:pPr marL="457200" indent="-457200">
              <a:buFont typeface="Calibri"/>
              <a:buChar char="-"/>
            </a:pPr>
            <a:r>
              <a:rPr lang="en-GB" sz="1200">
                <a:solidFill>
                  <a:srgbClr val="FFFFFF"/>
                </a:solidFill>
                <a:latin typeface="Lato"/>
                <a:ea typeface="Lato"/>
                <a:cs typeface="Lato"/>
              </a:rPr>
              <a:t>USA: no comprehensive policies</a:t>
            </a:r>
          </a:p>
          <a:p>
            <a:pPr marL="457200" indent="-457200">
              <a:buFont typeface="Calibri"/>
              <a:buChar char="-"/>
            </a:pPr>
            <a:r>
              <a:rPr lang="en-AU" sz="1200">
                <a:latin typeface="Lato"/>
                <a:ea typeface="Lato"/>
                <a:cs typeface="Lato"/>
              </a:rPr>
              <a:t>Sources: European Commission, (2025); InvestCloud (2025); McKinsey &amp; Company (2023); U.S. Government Accountability Office (2022) </a:t>
            </a:r>
          </a:p>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lang="en-AU" sz="1200">
                <a:latin typeface="Lato"/>
                <a:ea typeface="Lato"/>
                <a:cs typeface="Lato"/>
              </a:rPr>
              <a:t>Asia-Pacific (APAC) region will have the third-largest wealth transfer by 2030</a:t>
            </a:r>
            <a:endParaRPr lang="en-US"/>
          </a:p>
          <a:p>
            <a:pPr marL="0" indent="0">
              <a:buFont typeface="Calibri"/>
              <a:buNone/>
            </a:pPr>
            <a:endParaRPr lang="en-AU" sz="1200">
              <a:latin typeface="Lato" panose="020F0502020204030203" pitchFamily="34" charset="0"/>
              <a:ea typeface="Lato" panose="020F0502020204030203" pitchFamily="34" charset="0"/>
              <a:cs typeface="Lato" panose="020F0502020204030203" pitchFamily="34" charset="0"/>
            </a:endParaRPr>
          </a:p>
        </p:txBody>
      </p:sp>
      <p:sp>
        <p:nvSpPr>
          <p:cNvPr id="4" name="Slide Number Placeholder 3">
            <a:extLst>
              <a:ext uri="{FF2B5EF4-FFF2-40B4-BE49-F238E27FC236}">
                <a16:creationId xmlns:a16="http://schemas.microsoft.com/office/drawing/2014/main" id="{BE54E276-B10D-35D9-2C5F-F52A63FEB4E5}"/>
              </a:ext>
            </a:extLst>
          </p:cNvPr>
          <p:cNvSpPr>
            <a:spLocks noGrp="1"/>
          </p:cNvSpPr>
          <p:nvPr>
            <p:ph type="sldNum" sz="quarter" idx="5"/>
          </p:nvPr>
        </p:nvSpPr>
        <p:spPr/>
        <p:txBody>
          <a:bodyPr/>
          <a:lstStyle/>
          <a:p>
            <a:fld id="{97633854-A788-469A-A399-7479FB9186ED}" type="slidenum">
              <a:rPr lang="en-AU" smtClean="0"/>
              <a:t>8</a:t>
            </a:fld>
            <a:endParaRPr lang="en-AU"/>
          </a:p>
        </p:txBody>
      </p:sp>
    </p:spTree>
    <p:extLst>
      <p:ext uri="{BB962C8B-B14F-4D97-AF65-F5344CB8AC3E}">
        <p14:creationId xmlns:p14="http://schemas.microsoft.com/office/powerpoint/2010/main" val="3687405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0" i="0">
                <a:solidFill>
                  <a:srgbClr val="222222"/>
                </a:solidFill>
                <a:effectLst/>
                <a:latin typeface="Open Sans" panose="020F0502020204030204" pitchFamily="34" charset="0"/>
              </a:rPr>
              <a:t>As revealed in Orion’s second annual </a:t>
            </a:r>
            <a:r>
              <a:rPr lang="en-AU" b="1" i="0" u="sng">
                <a:solidFill>
                  <a:srgbClr val="000000"/>
                </a:solidFill>
                <a:effectLst/>
                <a:latin typeface="Open Sans" panose="020F0502020204030204" pitchFamily="34" charset="0"/>
                <a:hlinkClick r:id="rId3"/>
              </a:rPr>
              <a:t>Wealthtech Survey</a:t>
            </a:r>
            <a:r>
              <a:rPr lang="en-AU" b="0" i="0">
                <a:solidFill>
                  <a:srgbClr val="222222"/>
                </a:solidFill>
                <a:effectLst/>
                <a:latin typeface="Open Sans" panose="020F0502020204030204" pitchFamily="34" charset="0"/>
              </a:rPr>
              <a:t>, 57% of advisors are currently focused on generational wealth transfer as a growth opportunity, with another 36% expected to do so over the next three years</a:t>
            </a:r>
            <a:endParaRPr lang="en-AU"/>
          </a:p>
          <a:p>
            <a:pPr algn="l">
              <a:buFont typeface="Arial" panose="020B0604020202020204" pitchFamily="34" charset="0"/>
              <a:buChar char="•"/>
            </a:pPr>
            <a:r>
              <a:rPr lang="en-AU" b="0" i="0">
                <a:solidFill>
                  <a:srgbClr val="222222"/>
                </a:solidFill>
                <a:effectLst/>
                <a:latin typeface="Open Sans" panose="020B0606030504020204" pitchFamily="34" charset="0"/>
              </a:rPr>
              <a:t>Bank Administration Institute says it will “end up as the greatest transfer of wealth in history.”</a:t>
            </a:r>
          </a:p>
          <a:p>
            <a:pPr algn="l">
              <a:buFont typeface="Arial" panose="020B0604020202020204" pitchFamily="34" charset="0"/>
              <a:buChar char="•"/>
            </a:pPr>
            <a:r>
              <a:rPr lang="en-AU" b="0" i="0" u="sng">
                <a:solidFill>
                  <a:srgbClr val="000000"/>
                </a:solidFill>
                <a:effectLst/>
                <a:latin typeface="Open Sans" panose="020B0606030504020204" pitchFamily="34" charset="0"/>
                <a:hlinkClick r:id="rId4"/>
              </a:rPr>
              <a:t>https://finance.yahoo.com/news/great-wealth-transfer-baby-boomers-110047810.html</a:t>
            </a:r>
            <a:endParaRPr lang="en-AU" b="0" i="0">
              <a:solidFill>
                <a:srgbClr val="222222"/>
              </a:solidFill>
              <a:effectLst/>
              <a:latin typeface="Open Sans" panose="020B0606030504020204" pitchFamily="34" charset="0"/>
            </a:endParaRPr>
          </a:p>
          <a:p>
            <a:endParaRPr lang="en-US"/>
          </a:p>
        </p:txBody>
      </p:sp>
      <p:sp>
        <p:nvSpPr>
          <p:cNvPr id="4" name="Slide Number Placeholder 3"/>
          <p:cNvSpPr>
            <a:spLocks noGrp="1"/>
          </p:cNvSpPr>
          <p:nvPr>
            <p:ph type="sldNum" sz="quarter" idx="5"/>
          </p:nvPr>
        </p:nvSpPr>
        <p:spPr/>
        <p:txBody>
          <a:bodyPr/>
          <a:lstStyle/>
          <a:p>
            <a:fld id="{97633854-A788-469A-A399-7479FB9186ED}" type="slidenum">
              <a:rPr lang="en-AU" smtClean="0"/>
              <a:t>9</a:t>
            </a:fld>
            <a:endParaRPr lang="en-AU"/>
          </a:p>
        </p:txBody>
      </p:sp>
    </p:spTree>
    <p:extLst>
      <p:ext uri="{BB962C8B-B14F-4D97-AF65-F5344CB8AC3E}">
        <p14:creationId xmlns:p14="http://schemas.microsoft.com/office/powerpoint/2010/main" val="219008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60317-9235-77B4-60B2-F764AC365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A3758-8851-E022-70AA-400866D968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3F86C0-386D-289E-0071-D1542A74C546}"/>
              </a:ext>
            </a:extLst>
          </p:cNvPr>
          <p:cNvSpPr>
            <a:spLocks noGrp="1"/>
          </p:cNvSpPr>
          <p:nvPr>
            <p:ph type="body" idx="1"/>
          </p:nvPr>
        </p:nvSpPr>
        <p:spPr/>
        <p:txBody>
          <a:bodyPr/>
          <a:lstStyle/>
          <a:p>
            <a:r>
              <a:rPr lang="en-US"/>
              <a:t>- Add names under the photos</a:t>
            </a:r>
          </a:p>
          <a:p>
            <a:pPr marL="171450" indent="-171450">
              <a:buFontTx/>
              <a:buChar char="-"/>
            </a:pPr>
            <a:r>
              <a:rPr lang="en-US"/>
              <a:t>positive, outcome, pun, metaphor</a:t>
            </a:r>
            <a:br>
              <a:rPr lang="en-US"/>
            </a:br>
            <a:r>
              <a:rPr lang="en-US"/>
              <a:t>- What's the metaphor</a:t>
            </a:r>
            <a:br>
              <a:rPr lang="en-US"/>
            </a:br>
            <a:r>
              <a:rPr lang="en-US"/>
              <a:t>- Dress is distracting</a:t>
            </a:r>
          </a:p>
          <a:p>
            <a:pPr marL="171450" indent="-171450">
              <a:buFontTx/>
              <a:buChar char="-"/>
            </a:pPr>
            <a:r>
              <a:rPr lang="en-US"/>
              <a:t>Make real consulting brand</a:t>
            </a:r>
          </a:p>
        </p:txBody>
      </p:sp>
      <p:sp>
        <p:nvSpPr>
          <p:cNvPr id="4" name="Slide Number Placeholder 3">
            <a:extLst>
              <a:ext uri="{FF2B5EF4-FFF2-40B4-BE49-F238E27FC236}">
                <a16:creationId xmlns:a16="http://schemas.microsoft.com/office/drawing/2014/main" id="{03758D1F-C978-FA27-46C8-5CDBBFCAC226}"/>
              </a:ext>
            </a:extLst>
          </p:cNvPr>
          <p:cNvSpPr>
            <a:spLocks noGrp="1"/>
          </p:cNvSpPr>
          <p:nvPr>
            <p:ph type="sldNum" sz="quarter" idx="5"/>
          </p:nvPr>
        </p:nvSpPr>
        <p:spPr/>
        <p:txBody>
          <a:bodyPr/>
          <a:lstStyle/>
          <a:p>
            <a:fld id="{97633854-A788-469A-A399-7479FB9186ED}" type="slidenum">
              <a:rPr lang="en-AU" smtClean="0"/>
              <a:t>10</a:t>
            </a:fld>
            <a:endParaRPr lang="en-AU"/>
          </a:p>
        </p:txBody>
      </p:sp>
    </p:spTree>
    <p:extLst>
      <p:ext uri="{BB962C8B-B14F-4D97-AF65-F5344CB8AC3E}">
        <p14:creationId xmlns:p14="http://schemas.microsoft.com/office/powerpoint/2010/main" val="2479612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mj-lt"/>
                <a:ea typeface="Lato" panose="020F0502020204030203" pitchFamily="34" charset="0"/>
                <a:cs typeface="Lato" panose="020F0502020204030203" pitchFamily="34" charset="0"/>
              </a:rPr>
              <a:t>Through a combination of asset dispersal, capital losses and inheritance tax</a:t>
            </a:r>
            <a:endParaRPr lang="en-US" sz="1200" b="1">
              <a:latin typeface="+mj-lt"/>
              <a:ea typeface="Lato" panose="020F0502020204030203" pitchFamily="34" charset="0"/>
              <a:cs typeface="Lato" panose="020F0502020204030203" pitchFamily="34" charset="0"/>
            </a:endParaRPr>
          </a:p>
          <a:p>
            <a:endParaRPr lang="en-AU"/>
          </a:p>
        </p:txBody>
      </p:sp>
      <p:sp>
        <p:nvSpPr>
          <p:cNvPr id="4" name="Slide Number Placeholder 3"/>
          <p:cNvSpPr>
            <a:spLocks noGrp="1"/>
          </p:cNvSpPr>
          <p:nvPr>
            <p:ph type="sldNum" sz="quarter" idx="5"/>
          </p:nvPr>
        </p:nvSpPr>
        <p:spPr/>
        <p:txBody>
          <a:bodyPr/>
          <a:lstStyle/>
          <a:p>
            <a:fld id="{97633854-A788-469A-A399-7479FB9186ED}" type="slidenum">
              <a:rPr lang="en-AU" smtClean="0"/>
              <a:t>17</a:t>
            </a:fld>
            <a:endParaRPr lang="en-AU"/>
          </a:p>
        </p:txBody>
      </p:sp>
    </p:spTree>
    <p:extLst>
      <p:ext uri="{BB962C8B-B14F-4D97-AF65-F5344CB8AC3E}">
        <p14:creationId xmlns:p14="http://schemas.microsoft.com/office/powerpoint/2010/main" val="2256356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CD6DE-BF2D-6A45-19AA-BD61A08156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54DC7-A3A4-582D-02B2-3D87123023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291293-ABE0-F037-75BA-F39C260DD647}"/>
              </a:ext>
            </a:extLst>
          </p:cNvPr>
          <p:cNvSpPr>
            <a:spLocks noGrp="1"/>
          </p:cNvSpPr>
          <p:nvPr>
            <p:ph type="body" idx="1"/>
          </p:nvPr>
        </p:nvSpPr>
        <p:spPr/>
        <p:txBody>
          <a:bodyPr/>
          <a:lstStyle/>
          <a:p>
            <a:r>
              <a:rPr lang="en-US"/>
              <a:t>- Add names under the photos</a:t>
            </a:r>
          </a:p>
          <a:p>
            <a:pPr marL="171450" indent="-171450">
              <a:buFontTx/>
              <a:buChar char="-"/>
            </a:pPr>
            <a:r>
              <a:rPr lang="en-US"/>
              <a:t>positive, outcome, pun, metaphor</a:t>
            </a:r>
            <a:br>
              <a:rPr lang="en-US"/>
            </a:br>
            <a:r>
              <a:rPr lang="en-US"/>
              <a:t>- What's the metaphor</a:t>
            </a:r>
            <a:br>
              <a:rPr lang="en-US"/>
            </a:br>
            <a:r>
              <a:rPr lang="en-US"/>
              <a:t>- Dress is distracting</a:t>
            </a:r>
          </a:p>
          <a:p>
            <a:pPr marL="171450" indent="-171450">
              <a:buFontTx/>
              <a:buChar char="-"/>
            </a:pPr>
            <a:r>
              <a:rPr lang="en-US"/>
              <a:t>Make real consulting brand</a:t>
            </a:r>
          </a:p>
        </p:txBody>
      </p:sp>
      <p:sp>
        <p:nvSpPr>
          <p:cNvPr id="4" name="Slide Number Placeholder 3">
            <a:extLst>
              <a:ext uri="{FF2B5EF4-FFF2-40B4-BE49-F238E27FC236}">
                <a16:creationId xmlns:a16="http://schemas.microsoft.com/office/drawing/2014/main" id="{35A0FE3A-C5F5-E7BD-4928-4AB06C4C07CE}"/>
              </a:ext>
            </a:extLst>
          </p:cNvPr>
          <p:cNvSpPr>
            <a:spLocks noGrp="1"/>
          </p:cNvSpPr>
          <p:nvPr>
            <p:ph type="sldNum" sz="quarter" idx="5"/>
          </p:nvPr>
        </p:nvSpPr>
        <p:spPr/>
        <p:txBody>
          <a:bodyPr/>
          <a:lstStyle/>
          <a:p>
            <a:fld id="{97633854-A788-469A-A399-7479FB9186ED}" type="slidenum">
              <a:rPr lang="en-AU" smtClean="0"/>
              <a:t>19</a:t>
            </a:fld>
            <a:endParaRPr lang="en-AU"/>
          </a:p>
        </p:txBody>
      </p:sp>
    </p:spTree>
    <p:extLst>
      <p:ext uri="{BB962C8B-B14F-4D97-AF65-F5344CB8AC3E}">
        <p14:creationId xmlns:p14="http://schemas.microsoft.com/office/powerpoint/2010/main" val="1897339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A39BB-6D4C-815D-3B3D-27F0F7583C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E585D4-9D39-B59C-E9B4-74DE9C5FE4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219C0-2C5F-C0EC-EC7E-F8DE56E2C23B}"/>
              </a:ext>
            </a:extLst>
          </p:cNvPr>
          <p:cNvSpPr>
            <a:spLocks noGrp="1"/>
          </p:cNvSpPr>
          <p:nvPr>
            <p:ph type="body" idx="1"/>
          </p:nvPr>
        </p:nvSpPr>
        <p:spPr/>
        <p:txBody>
          <a:bodyPr/>
          <a:lstStyle/>
          <a:p>
            <a:r>
              <a:rPr lang="en-GB"/>
              <a:t>Competitor inclusions and research included in customer needs</a:t>
            </a:r>
          </a:p>
        </p:txBody>
      </p:sp>
      <p:sp>
        <p:nvSpPr>
          <p:cNvPr id="4" name="Slide Number Placeholder 3">
            <a:extLst>
              <a:ext uri="{FF2B5EF4-FFF2-40B4-BE49-F238E27FC236}">
                <a16:creationId xmlns:a16="http://schemas.microsoft.com/office/drawing/2014/main" id="{70CA7AB4-6AED-45D3-A45B-DC43287DC4E4}"/>
              </a:ext>
            </a:extLst>
          </p:cNvPr>
          <p:cNvSpPr>
            <a:spLocks noGrp="1"/>
          </p:cNvSpPr>
          <p:nvPr>
            <p:ph type="sldNum" sz="quarter" idx="5"/>
          </p:nvPr>
        </p:nvSpPr>
        <p:spPr/>
        <p:txBody>
          <a:bodyPr/>
          <a:lstStyle/>
          <a:p>
            <a:fld id="{1A34D030-F25E-483E-963E-AC3278D7890A}" type="slidenum">
              <a:rPr lang="en-GB" smtClean="0"/>
              <a:t>20</a:t>
            </a:fld>
            <a:endParaRPr lang="en-GB"/>
          </a:p>
        </p:txBody>
      </p:sp>
    </p:spTree>
    <p:extLst>
      <p:ext uri="{BB962C8B-B14F-4D97-AF65-F5344CB8AC3E}">
        <p14:creationId xmlns:p14="http://schemas.microsoft.com/office/powerpoint/2010/main" val="3667676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BlackRock – Strong analytics and risk management but limited holistic generational visuals, good advisor-client interaction but less targeted at multi-generational experiences</a:t>
            </a:r>
          </a:p>
          <a:p>
            <a:r>
              <a:rPr lang="en-AU"/>
              <a:t>Orion – Comprehensive reporting and planning tools but less targeted at </a:t>
            </a:r>
          </a:p>
          <a:p>
            <a:r>
              <a:rPr lang="en-AU"/>
              <a:t>Black Diamond – </a:t>
            </a:r>
          </a:p>
          <a:p>
            <a:endParaRPr lang="en-AU"/>
          </a:p>
        </p:txBody>
      </p:sp>
      <p:sp>
        <p:nvSpPr>
          <p:cNvPr id="4" name="Slide Number Placeholder 3"/>
          <p:cNvSpPr>
            <a:spLocks noGrp="1"/>
          </p:cNvSpPr>
          <p:nvPr>
            <p:ph type="sldNum" sz="quarter" idx="5"/>
          </p:nvPr>
        </p:nvSpPr>
        <p:spPr/>
        <p:txBody>
          <a:bodyPr/>
          <a:lstStyle/>
          <a:p>
            <a:fld id="{97633854-A788-469A-A399-7479FB9186ED}" type="slidenum">
              <a:rPr lang="en-AU" smtClean="0"/>
              <a:t>21</a:t>
            </a:fld>
            <a:endParaRPr lang="en-AU"/>
          </a:p>
        </p:txBody>
      </p:sp>
    </p:spTree>
    <p:extLst>
      <p:ext uri="{BB962C8B-B14F-4D97-AF65-F5344CB8AC3E}">
        <p14:creationId xmlns:p14="http://schemas.microsoft.com/office/powerpoint/2010/main" val="1931200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8364F-98C7-23A3-1749-5005E06A6B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47E51-88FF-67FD-60DA-908810CDEE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41747-62D0-60B0-110F-058B9414F4D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D8E5AD8-F0B5-A99D-DDCE-586AE73ECEDA}"/>
              </a:ext>
            </a:extLst>
          </p:cNvPr>
          <p:cNvSpPr>
            <a:spLocks noGrp="1"/>
          </p:cNvSpPr>
          <p:nvPr>
            <p:ph type="sldNum" sz="quarter" idx="5"/>
          </p:nvPr>
        </p:nvSpPr>
        <p:spPr/>
        <p:txBody>
          <a:bodyPr/>
          <a:lstStyle/>
          <a:p>
            <a:fld id="{1A34D030-F25E-483E-963E-AC3278D7890A}" type="slidenum">
              <a:rPr lang="en-GB" smtClean="0"/>
              <a:t>22</a:t>
            </a:fld>
            <a:endParaRPr lang="en-GB"/>
          </a:p>
        </p:txBody>
      </p:sp>
    </p:spTree>
    <p:extLst>
      <p:ext uri="{BB962C8B-B14F-4D97-AF65-F5344CB8AC3E}">
        <p14:creationId xmlns:p14="http://schemas.microsoft.com/office/powerpoint/2010/main" val="3974973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30F9C-8EE1-D007-B892-12F2CC43E1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380B63-49D9-750F-F083-226C34B0B0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A2DE1A-5646-429B-D0E1-F1A29B316477}"/>
              </a:ext>
            </a:extLst>
          </p:cNvPr>
          <p:cNvSpPr>
            <a:spLocks noGrp="1"/>
          </p:cNvSpPr>
          <p:nvPr>
            <p:ph type="body" idx="1"/>
          </p:nvPr>
        </p:nvSpPr>
        <p:spPr/>
        <p:txBody>
          <a:bodyPr/>
          <a:lstStyle/>
          <a:p>
            <a:r>
              <a:rPr lang="en-GB"/>
              <a:t>14% of email marketers</a:t>
            </a:r>
          </a:p>
          <a:p>
            <a:r>
              <a:rPr lang="en-AU" b="0" i="0">
                <a:solidFill>
                  <a:srgbClr val="2A0039"/>
                </a:solidFill>
                <a:effectLst/>
                <a:latin typeface="Schibsted Grotesk"/>
              </a:rPr>
              <a:t>independent advisors are gaining share and are easier to sell solutions into than the largest banks and warehouses, which are known for long sales cycles as well as hesitancy to work with more innovative solutions. (Source: </a:t>
            </a:r>
            <a:r>
              <a:rPr lang="en-AU" b="0" i="0" u="sng">
                <a:effectLst/>
                <a:latin typeface="Schibsted Grotesk"/>
                <a:hlinkClick r:id="rId3"/>
              </a:rPr>
              <a:t>McKinsey</a:t>
            </a:r>
            <a:r>
              <a:rPr lang="en-AU" b="0" i="0">
                <a:solidFill>
                  <a:srgbClr val="2A0039"/>
                </a:solidFill>
                <a:effectLst/>
                <a:latin typeface="Schibsted Grotesk"/>
              </a:rPr>
              <a:t>)  </a:t>
            </a:r>
            <a:endParaRPr lang="en-GB"/>
          </a:p>
        </p:txBody>
      </p:sp>
      <p:sp>
        <p:nvSpPr>
          <p:cNvPr id="4" name="Slide Number Placeholder 3">
            <a:extLst>
              <a:ext uri="{FF2B5EF4-FFF2-40B4-BE49-F238E27FC236}">
                <a16:creationId xmlns:a16="http://schemas.microsoft.com/office/drawing/2014/main" id="{F67997D7-98F4-1600-D224-EECC392DF60C}"/>
              </a:ext>
            </a:extLst>
          </p:cNvPr>
          <p:cNvSpPr>
            <a:spLocks noGrp="1"/>
          </p:cNvSpPr>
          <p:nvPr>
            <p:ph type="sldNum" sz="quarter" idx="5"/>
          </p:nvPr>
        </p:nvSpPr>
        <p:spPr/>
        <p:txBody>
          <a:bodyPr/>
          <a:lstStyle/>
          <a:p>
            <a:fld id="{1A34D030-F25E-483E-963E-AC3278D7890A}" type="slidenum">
              <a:rPr lang="en-GB" smtClean="0"/>
              <a:t>23</a:t>
            </a:fld>
            <a:endParaRPr lang="en-GB"/>
          </a:p>
        </p:txBody>
      </p:sp>
    </p:spTree>
    <p:extLst>
      <p:ext uri="{BB962C8B-B14F-4D97-AF65-F5344CB8AC3E}">
        <p14:creationId xmlns:p14="http://schemas.microsoft.com/office/powerpoint/2010/main" val="3698652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9CFEA-6220-85AE-243B-0832069CE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580AD4-C50E-6FB6-4420-8B9DF92599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2C7B93-C8E7-14FE-94A7-57CF87C18F08}"/>
              </a:ext>
            </a:extLst>
          </p:cNvPr>
          <p:cNvSpPr>
            <a:spLocks noGrp="1"/>
          </p:cNvSpPr>
          <p:nvPr>
            <p:ph type="body" idx="1"/>
          </p:nvPr>
        </p:nvSpPr>
        <p:spPr/>
        <p:txBody>
          <a:bodyPr/>
          <a:lstStyle/>
          <a:p>
            <a:r>
              <a:rPr lang="en-US"/>
              <a:t>- Add names under the photos</a:t>
            </a:r>
          </a:p>
          <a:p>
            <a:pPr marL="171450" indent="-171450">
              <a:buFontTx/>
              <a:buChar char="-"/>
            </a:pPr>
            <a:r>
              <a:rPr lang="en-US"/>
              <a:t>positive, outcome, pun, metaphor</a:t>
            </a:r>
            <a:br>
              <a:rPr lang="en-US"/>
            </a:br>
            <a:r>
              <a:rPr lang="en-US"/>
              <a:t>- What's the metaphor</a:t>
            </a:r>
            <a:br>
              <a:rPr lang="en-US"/>
            </a:br>
            <a:r>
              <a:rPr lang="en-US"/>
              <a:t>- Dress is distracting</a:t>
            </a:r>
          </a:p>
          <a:p>
            <a:pPr marL="171450" indent="-171450">
              <a:buFontTx/>
              <a:buChar char="-"/>
            </a:pPr>
            <a:r>
              <a:rPr lang="en-US"/>
              <a:t>Make real consulting brand</a:t>
            </a:r>
          </a:p>
        </p:txBody>
      </p:sp>
      <p:sp>
        <p:nvSpPr>
          <p:cNvPr id="4" name="Slide Number Placeholder 3">
            <a:extLst>
              <a:ext uri="{FF2B5EF4-FFF2-40B4-BE49-F238E27FC236}">
                <a16:creationId xmlns:a16="http://schemas.microsoft.com/office/drawing/2014/main" id="{8767970E-BEED-AFAE-C6A8-8941BC0D9D15}"/>
              </a:ext>
            </a:extLst>
          </p:cNvPr>
          <p:cNvSpPr>
            <a:spLocks noGrp="1"/>
          </p:cNvSpPr>
          <p:nvPr>
            <p:ph type="sldNum" sz="quarter" idx="5"/>
          </p:nvPr>
        </p:nvSpPr>
        <p:spPr/>
        <p:txBody>
          <a:bodyPr/>
          <a:lstStyle/>
          <a:p>
            <a:fld id="{97633854-A788-469A-A399-7479FB9186ED}" type="slidenum">
              <a:rPr lang="en-AU" smtClean="0"/>
              <a:t>24</a:t>
            </a:fld>
            <a:endParaRPr lang="en-AU"/>
          </a:p>
        </p:txBody>
      </p:sp>
    </p:spTree>
    <p:extLst>
      <p:ext uri="{BB962C8B-B14F-4D97-AF65-F5344CB8AC3E}">
        <p14:creationId xmlns:p14="http://schemas.microsoft.com/office/powerpoint/2010/main" val="3815715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8997D-BEF4-10F5-4583-9EABDAF94B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1604B-BCD1-3783-4977-27B3C3A7C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04371-05BC-B054-9FE4-BF00B8D12D4A}"/>
              </a:ext>
            </a:extLst>
          </p:cNvPr>
          <p:cNvSpPr>
            <a:spLocks noGrp="1"/>
          </p:cNvSpPr>
          <p:nvPr>
            <p:ph type="body" idx="1"/>
          </p:nvPr>
        </p:nvSpPr>
        <p:spPr/>
        <p:txBody>
          <a:bodyPr/>
          <a:lstStyle/>
          <a:p>
            <a:r>
              <a:rPr lang="en-GB"/>
              <a:t>14% of email marketers</a:t>
            </a:r>
          </a:p>
        </p:txBody>
      </p:sp>
      <p:sp>
        <p:nvSpPr>
          <p:cNvPr id="4" name="Slide Number Placeholder 3">
            <a:extLst>
              <a:ext uri="{FF2B5EF4-FFF2-40B4-BE49-F238E27FC236}">
                <a16:creationId xmlns:a16="http://schemas.microsoft.com/office/drawing/2014/main" id="{D50A04FA-DF2E-694F-57BB-ADAE3E9123AF}"/>
              </a:ext>
            </a:extLst>
          </p:cNvPr>
          <p:cNvSpPr>
            <a:spLocks noGrp="1"/>
          </p:cNvSpPr>
          <p:nvPr>
            <p:ph type="sldNum" sz="quarter" idx="5"/>
          </p:nvPr>
        </p:nvSpPr>
        <p:spPr/>
        <p:txBody>
          <a:bodyPr/>
          <a:lstStyle/>
          <a:p>
            <a:fld id="{1A34D030-F25E-483E-963E-AC3278D7890A}" type="slidenum">
              <a:rPr lang="en-GB" smtClean="0"/>
              <a:t>25</a:t>
            </a:fld>
            <a:endParaRPr lang="en-GB"/>
          </a:p>
        </p:txBody>
      </p:sp>
    </p:spTree>
    <p:extLst>
      <p:ext uri="{BB962C8B-B14F-4D97-AF65-F5344CB8AC3E}">
        <p14:creationId xmlns:p14="http://schemas.microsoft.com/office/powerpoint/2010/main" val="3432995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13151-286B-F5CD-4237-706422C94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FC5203-E8F2-D69A-75A4-CE352BAF0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6EFF6B-421D-5DDF-B69C-E4C8DC198B7B}"/>
              </a:ext>
            </a:extLst>
          </p:cNvPr>
          <p:cNvSpPr>
            <a:spLocks noGrp="1"/>
          </p:cNvSpPr>
          <p:nvPr>
            <p:ph type="body" idx="1"/>
          </p:nvPr>
        </p:nvSpPr>
        <p:spPr/>
        <p:txBody>
          <a:bodyPr/>
          <a:lstStyle/>
          <a:p>
            <a:r>
              <a:rPr lang="en-AU"/>
              <a:t>Cybersecurity expert says it’s worth $60</a:t>
            </a:r>
          </a:p>
        </p:txBody>
      </p:sp>
      <p:sp>
        <p:nvSpPr>
          <p:cNvPr id="4" name="Slide Number Placeholder 3">
            <a:extLst>
              <a:ext uri="{FF2B5EF4-FFF2-40B4-BE49-F238E27FC236}">
                <a16:creationId xmlns:a16="http://schemas.microsoft.com/office/drawing/2014/main" id="{BFBD88E6-EDDF-045C-930F-F3FFFE448A04}"/>
              </a:ext>
            </a:extLst>
          </p:cNvPr>
          <p:cNvSpPr>
            <a:spLocks noGrp="1"/>
          </p:cNvSpPr>
          <p:nvPr>
            <p:ph type="sldNum" sz="quarter" idx="5"/>
          </p:nvPr>
        </p:nvSpPr>
        <p:spPr/>
        <p:txBody>
          <a:bodyPr/>
          <a:lstStyle/>
          <a:p>
            <a:fld id="{97633854-A788-469A-A399-7479FB9186ED}" type="slidenum">
              <a:rPr lang="en-AU" smtClean="0"/>
              <a:t>26</a:t>
            </a:fld>
            <a:endParaRPr lang="en-AU"/>
          </a:p>
        </p:txBody>
      </p:sp>
    </p:spTree>
    <p:extLst>
      <p:ext uri="{BB962C8B-B14F-4D97-AF65-F5344CB8AC3E}">
        <p14:creationId xmlns:p14="http://schemas.microsoft.com/office/powerpoint/2010/main" val="3204468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091A7-C473-9016-421A-857ABA74C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498F9-8775-3DD0-40C1-52AF2ABD2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98F860-C996-1273-38B3-83FE428EB28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FD421DA-8C06-9A69-F035-CE864B706667}"/>
              </a:ext>
            </a:extLst>
          </p:cNvPr>
          <p:cNvSpPr>
            <a:spLocks noGrp="1"/>
          </p:cNvSpPr>
          <p:nvPr>
            <p:ph type="sldNum" sz="quarter" idx="5"/>
          </p:nvPr>
        </p:nvSpPr>
        <p:spPr/>
        <p:txBody>
          <a:bodyPr/>
          <a:lstStyle/>
          <a:p>
            <a:fld id="{97633854-A788-469A-A399-7479FB9186ED}" type="slidenum">
              <a:rPr lang="en-AU" smtClean="0"/>
              <a:t>27</a:t>
            </a:fld>
            <a:endParaRPr lang="en-AU"/>
          </a:p>
        </p:txBody>
      </p:sp>
    </p:spTree>
    <p:extLst>
      <p:ext uri="{BB962C8B-B14F-4D97-AF65-F5344CB8AC3E}">
        <p14:creationId xmlns:p14="http://schemas.microsoft.com/office/powerpoint/2010/main" val="26813388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27FE9-8B35-0306-A164-1B21C436F8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33307-B78E-1A84-8F70-C37C9A48D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FAF7EC-A419-2F64-1C7B-7782030DC12E}"/>
              </a:ext>
            </a:extLst>
          </p:cNvPr>
          <p:cNvSpPr>
            <a:spLocks noGrp="1"/>
          </p:cNvSpPr>
          <p:nvPr>
            <p:ph type="body" idx="1"/>
          </p:nvPr>
        </p:nvSpPr>
        <p:spPr/>
        <p:txBody>
          <a:bodyPr/>
          <a:lstStyle/>
          <a:p>
            <a:pPr algn="ctr"/>
            <a:r>
              <a:rPr lang="en-AU" b="1">
                <a:solidFill>
                  <a:schemeClr val="tx2"/>
                </a:solidFill>
                <a:latin typeface="Lato"/>
                <a:ea typeface="Lato"/>
                <a:cs typeface="Lato"/>
              </a:rPr>
              <a:t>Strong Returns, Low Risk, and a Scalable Growth Opportunity</a:t>
            </a:r>
            <a:endParaRPr lang="en-AU" sz="1100">
              <a:solidFill>
                <a:schemeClr val="tx2"/>
              </a:solidFill>
              <a:latin typeface="Lato"/>
              <a:ea typeface="Lato"/>
              <a:cs typeface="Lato"/>
            </a:endParaRPr>
          </a:p>
        </p:txBody>
      </p:sp>
      <p:sp>
        <p:nvSpPr>
          <p:cNvPr id="4" name="Slide Number Placeholder 3">
            <a:extLst>
              <a:ext uri="{FF2B5EF4-FFF2-40B4-BE49-F238E27FC236}">
                <a16:creationId xmlns:a16="http://schemas.microsoft.com/office/drawing/2014/main" id="{50DDDC28-C8A7-FA9C-2585-46D63F0BD7F3}"/>
              </a:ext>
            </a:extLst>
          </p:cNvPr>
          <p:cNvSpPr>
            <a:spLocks noGrp="1"/>
          </p:cNvSpPr>
          <p:nvPr>
            <p:ph type="sldNum" sz="quarter" idx="5"/>
          </p:nvPr>
        </p:nvSpPr>
        <p:spPr/>
        <p:txBody>
          <a:bodyPr/>
          <a:lstStyle/>
          <a:p>
            <a:fld id="{97633854-A788-469A-A399-7479FB9186ED}" type="slidenum">
              <a:rPr lang="en-AU" smtClean="0"/>
              <a:t>28</a:t>
            </a:fld>
            <a:endParaRPr lang="en-AU"/>
          </a:p>
        </p:txBody>
      </p:sp>
    </p:spTree>
    <p:extLst>
      <p:ext uri="{BB962C8B-B14F-4D97-AF65-F5344CB8AC3E}">
        <p14:creationId xmlns:p14="http://schemas.microsoft.com/office/powerpoint/2010/main" val="2983868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9A14B-15A9-C564-1CBE-5D64732FF4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5FC4B-526E-DFA2-0AD7-AF67386D6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14D04-8084-7DA6-1484-0DC161BBA61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8055258-8766-F831-B084-FF7F05DBCC99}"/>
              </a:ext>
            </a:extLst>
          </p:cNvPr>
          <p:cNvSpPr>
            <a:spLocks noGrp="1"/>
          </p:cNvSpPr>
          <p:nvPr>
            <p:ph type="sldNum" sz="quarter" idx="5"/>
          </p:nvPr>
        </p:nvSpPr>
        <p:spPr/>
        <p:txBody>
          <a:bodyPr/>
          <a:lstStyle/>
          <a:p>
            <a:fld id="{1A34D030-F25E-483E-963E-AC3278D7890A}" type="slidenum">
              <a:rPr lang="en-GB" smtClean="0"/>
              <a:t>29</a:t>
            </a:fld>
            <a:endParaRPr lang="en-GB"/>
          </a:p>
        </p:txBody>
      </p:sp>
    </p:spTree>
    <p:extLst>
      <p:ext uri="{BB962C8B-B14F-4D97-AF65-F5344CB8AC3E}">
        <p14:creationId xmlns:p14="http://schemas.microsoft.com/office/powerpoint/2010/main" val="3949264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65258-3082-C3C5-2A07-3692BEE2C2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321F50-B6D5-0979-D9E7-53B450463C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F986A-37DA-8581-E7A6-9B412036E8F9}"/>
              </a:ext>
            </a:extLst>
          </p:cNvPr>
          <p:cNvSpPr>
            <a:spLocks noGrp="1"/>
          </p:cNvSpPr>
          <p:nvPr>
            <p:ph type="body" idx="1"/>
          </p:nvPr>
        </p:nvSpPr>
        <p:spPr/>
        <p:txBody>
          <a:bodyPr/>
          <a:lstStyle/>
          <a:p>
            <a:r>
              <a:rPr lang="en-AU"/>
              <a:t>Cybersecurity expert says it’s worth $60</a:t>
            </a:r>
          </a:p>
        </p:txBody>
      </p:sp>
      <p:sp>
        <p:nvSpPr>
          <p:cNvPr id="4" name="Slide Number Placeholder 3">
            <a:extLst>
              <a:ext uri="{FF2B5EF4-FFF2-40B4-BE49-F238E27FC236}">
                <a16:creationId xmlns:a16="http://schemas.microsoft.com/office/drawing/2014/main" id="{DC2C0BEB-1A43-5BFC-FA5F-BA5D7900BE4F}"/>
              </a:ext>
            </a:extLst>
          </p:cNvPr>
          <p:cNvSpPr>
            <a:spLocks noGrp="1"/>
          </p:cNvSpPr>
          <p:nvPr>
            <p:ph type="sldNum" sz="quarter" idx="5"/>
          </p:nvPr>
        </p:nvSpPr>
        <p:spPr/>
        <p:txBody>
          <a:bodyPr/>
          <a:lstStyle/>
          <a:p>
            <a:fld id="{97633854-A788-469A-A399-7479FB9186ED}" type="slidenum">
              <a:rPr lang="en-AU" smtClean="0"/>
              <a:t>30</a:t>
            </a:fld>
            <a:endParaRPr lang="en-AU"/>
          </a:p>
        </p:txBody>
      </p:sp>
    </p:spTree>
    <p:extLst>
      <p:ext uri="{BB962C8B-B14F-4D97-AF65-F5344CB8AC3E}">
        <p14:creationId xmlns:p14="http://schemas.microsoft.com/office/powerpoint/2010/main" val="31412520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F0AB8-3DD2-EE42-95FC-39131AB74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9A9C18-F7AA-97BF-9C8F-AB20A6E63D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50E21D-7272-2B71-970F-271D965B9886}"/>
              </a:ext>
            </a:extLst>
          </p:cNvPr>
          <p:cNvSpPr>
            <a:spLocks noGrp="1"/>
          </p:cNvSpPr>
          <p:nvPr>
            <p:ph type="body" idx="1"/>
          </p:nvPr>
        </p:nvSpPr>
        <p:spPr/>
        <p:txBody>
          <a:bodyPr/>
          <a:lstStyle/>
          <a:p>
            <a:r>
              <a:rPr lang="en-AU"/>
              <a:t>Cybersecurity expert says it’s worth $60</a:t>
            </a:r>
          </a:p>
        </p:txBody>
      </p:sp>
      <p:sp>
        <p:nvSpPr>
          <p:cNvPr id="4" name="Slide Number Placeholder 3">
            <a:extLst>
              <a:ext uri="{FF2B5EF4-FFF2-40B4-BE49-F238E27FC236}">
                <a16:creationId xmlns:a16="http://schemas.microsoft.com/office/drawing/2014/main" id="{F34E6A06-D659-AD59-DD4B-EE16E0332BE6}"/>
              </a:ext>
            </a:extLst>
          </p:cNvPr>
          <p:cNvSpPr>
            <a:spLocks noGrp="1"/>
          </p:cNvSpPr>
          <p:nvPr>
            <p:ph type="sldNum" sz="quarter" idx="5"/>
          </p:nvPr>
        </p:nvSpPr>
        <p:spPr/>
        <p:txBody>
          <a:bodyPr/>
          <a:lstStyle/>
          <a:p>
            <a:fld id="{97633854-A788-469A-A399-7479FB9186ED}" type="slidenum">
              <a:rPr lang="en-AU" smtClean="0"/>
              <a:t>31</a:t>
            </a:fld>
            <a:endParaRPr lang="en-AU"/>
          </a:p>
        </p:txBody>
      </p:sp>
    </p:spTree>
    <p:extLst>
      <p:ext uri="{BB962C8B-B14F-4D97-AF65-F5344CB8AC3E}">
        <p14:creationId xmlns:p14="http://schemas.microsoft.com/office/powerpoint/2010/main" val="2068526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A2EAB-4DE8-CC93-65D5-C2B71F65B8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50E537-9BC2-E9DD-5F08-7FADDE8435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FDE90B-D7C6-5D52-5023-5500B76E9836}"/>
              </a:ext>
            </a:extLst>
          </p:cNvPr>
          <p:cNvSpPr>
            <a:spLocks noGrp="1"/>
          </p:cNvSpPr>
          <p:nvPr>
            <p:ph type="body" idx="1"/>
          </p:nvPr>
        </p:nvSpPr>
        <p:spPr/>
        <p:txBody>
          <a:bodyPr/>
          <a:lstStyle/>
          <a:p>
            <a:r>
              <a:rPr lang="en-AU"/>
              <a:t>Cybersecurity expert says it’s worth $60</a:t>
            </a:r>
          </a:p>
        </p:txBody>
      </p:sp>
      <p:sp>
        <p:nvSpPr>
          <p:cNvPr id="4" name="Slide Number Placeholder 3">
            <a:extLst>
              <a:ext uri="{FF2B5EF4-FFF2-40B4-BE49-F238E27FC236}">
                <a16:creationId xmlns:a16="http://schemas.microsoft.com/office/drawing/2014/main" id="{63AAFB44-76D2-EC5A-316F-9582B3026296}"/>
              </a:ext>
            </a:extLst>
          </p:cNvPr>
          <p:cNvSpPr>
            <a:spLocks noGrp="1"/>
          </p:cNvSpPr>
          <p:nvPr>
            <p:ph type="sldNum" sz="quarter" idx="5"/>
          </p:nvPr>
        </p:nvSpPr>
        <p:spPr/>
        <p:txBody>
          <a:bodyPr/>
          <a:lstStyle/>
          <a:p>
            <a:fld id="{97633854-A788-469A-A399-7479FB9186ED}" type="slidenum">
              <a:rPr lang="en-AU" smtClean="0"/>
              <a:t>32</a:t>
            </a:fld>
            <a:endParaRPr lang="en-AU"/>
          </a:p>
        </p:txBody>
      </p:sp>
    </p:spTree>
    <p:extLst>
      <p:ext uri="{BB962C8B-B14F-4D97-AF65-F5344CB8AC3E}">
        <p14:creationId xmlns:p14="http://schemas.microsoft.com/office/powerpoint/2010/main" val="40403503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AE8BF-BF8A-9B48-7EEF-A7175EE1A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C23931-6348-A1CE-A9D9-24187125E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DC5389-E429-5DBC-975D-3C327A8FB688}"/>
              </a:ext>
            </a:extLst>
          </p:cNvPr>
          <p:cNvSpPr>
            <a:spLocks noGrp="1"/>
          </p:cNvSpPr>
          <p:nvPr>
            <p:ph type="body" idx="1"/>
          </p:nvPr>
        </p:nvSpPr>
        <p:spPr/>
        <p:txBody>
          <a:bodyPr/>
          <a:lstStyle/>
          <a:p>
            <a:r>
              <a:rPr lang="en-AU"/>
              <a:t>Cybersecurity expert says it’s worth $60</a:t>
            </a:r>
          </a:p>
        </p:txBody>
      </p:sp>
      <p:sp>
        <p:nvSpPr>
          <p:cNvPr id="4" name="Slide Number Placeholder 3">
            <a:extLst>
              <a:ext uri="{FF2B5EF4-FFF2-40B4-BE49-F238E27FC236}">
                <a16:creationId xmlns:a16="http://schemas.microsoft.com/office/drawing/2014/main" id="{C4057500-563E-4372-FE66-04A4FC1E17B6}"/>
              </a:ext>
            </a:extLst>
          </p:cNvPr>
          <p:cNvSpPr>
            <a:spLocks noGrp="1"/>
          </p:cNvSpPr>
          <p:nvPr>
            <p:ph type="sldNum" sz="quarter" idx="5"/>
          </p:nvPr>
        </p:nvSpPr>
        <p:spPr/>
        <p:txBody>
          <a:bodyPr/>
          <a:lstStyle/>
          <a:p>
            <a:fld id="{97633854-A788-469A-A399-7479FB9186ED}" type="slidenum">
              <a:rPr lang="en-AU" smtClean="0"/>
              <a:t>33</a:t>
            </a:fld>
            <a:endParaRPr lang="en-AU"/>
          </a:p>
        </p:txBody>
      </p:sp>
    </p:spTree>
    <p:extLst>
      <p:ext uri="{BB962C8B-B14F-4D97-AF65-F5344CB8AC3E}">
        <p14:creationId xmlns:p14="http://schemas.microsoft.com/office/powerpoint/2010/main" val="19854674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EB0AB-1461-179F-6138-DDD8A830A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222C5-80A7-D2D4-3B9D-F9B94D7FAC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AABB16-00B7-7019-9DFC-E0B7F036FD0D}"/>
              </a:ext>
            </a:extLst>
          </p:cNvPr>
          <p:cNvSpPr>
            <a:spLocks noGrp="1"/>
          </p:cNvSpPr>
          <p:nvPr>
            <p:ph type="body" idx="1"/>
          </p:nvPr>
        </p:nvSpPr>
        <p:spPr/>
        <p:txBody>
          <a:bodyPr/>
          <a:lstStyle/>
          <a:p>
            <a:r>
              <a:rPr lang="en-AU"/>
              <a:t>Cybersecurity expert says it’s worth $60</a:t>
            </a:r>
          </a:p>
        </p:txBody>
      </p:sp>
      <p:sp>
        <p:nvSpPr>
          <p:cNvPr id="4" name="Slide Number Placeholder 3">
            <a:extLst>
              <a:ext uri="{FF2B5EF4-FFF2-40B4-BE49-F238E27FC236}">
                <a16:creationId xmlns:a16="http://schemas.microsoft.com/office/drawing/2014/main" id="{B7FA8E9E-0CC8-A118-0DD9-03F7EA9D5324}"/>
              </a:ext>
            </a:extLst>
          </p:cNvPr>
          <p:cNvSpPr>
            <a:spLocks noGrp="1"/>
          </p:cNvSpPr>
          <p:nvPr>
            <p:ph type="sldNum" sz="quarter" idx="5"/>
          </p:nvPr>
        </p:nvSpPr>
        <p:spPr/>
        <p:txBody>
          <a:bodyPr/>
          <a:lstStyle/>
          <a:p>
            <a:fld id="{97633854-A788-469A-A399-7479FB9186ED}" type="slidenum">
              <a:rPr lang="en-AU" smtClean="0"/>
              <a:t>34</a:t>
            </a:fld>
            <a:endParaRPr lang="en-AU"/>
          </a:p>
        </p:txBody>
      </p:sp>
    </p:spTree>
    <p:extLst>
      <p:ext uri="{BB962C8B-B14F-4D97-AF65-F5344CB8AC3E}">
        <p14:creationId xmlns:p14="http://schemas.microsoft.com/office/powerpoint/2010/main" val="12515883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F91EA-5159-7CD3-B78E-B53F92AFE0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DE6E7C-9783-4177-CD09-30693AD10E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5CF5ED-EA5F-4C70-F69D-A3D75E69ACCF}"/>
              </a:ext>
            </a:extLst>
          </p:cNvPr>
          <p:cNvSpPr>
            <a:spLocks noGrp="1"/>
          </p:cNvSpPr>
          <p:nvPr>
            <p:ph type="body" idx="1"/>
          </p:nvPr>
        </p:nvSpPr>
        <p:spPr/>
        <p:txBody>
          <a:bodyPr/>
          <a:lstStyle/>
          <a:p>
            <a:r>
              <a:rPr lang="en-AU"/>
              <a:t>Cybersecurity expert says it’s worth $60</a:t>
            </a:r>
          </a:p>
        </p:txBody>
      </p:sp>
      <p:sp>
        <p:nvSpPr>
          <p:cNvPr id="4" name="Slide Number Placeholder 3">
            <a:extLst>
              <a:ext uri="{FF2B5EF4-FFF2-40B4-BE49-F238E27FC236}">
                <a16:creationId xmlns:a16="http://schemas.microsoft.com/office/drawing/2014/main" id="{EC63A707-133C-B7D2-027A-0691B0A8923B}"/>
              </a:ext>
            </a:extLst>
          </p:cNvPr>
          <p:cNvSpPr>
            <a:spLocks noGrp="1"/>
          </p:cNvSpPr>
          <p:nvPr>
            <p:ph type="sldNum" sz="quarter" idx="5"/>
          </p:nvPr>
        </p:nvSpPr>
        <p:spPr/>
        <p:txBody>
          <a:bodyPr/>
          <a:lstStyle/>
          <a:p>
            <a:fld id="{97633854-A788-469A-A399-7479FB9186ED}" type="slidenum">
              <a:rPr lang="en-AU" smtClean="0"/>
              <a:t>35</a:t>
            </a:fld>
            <a:endParaRPr lang="en-AU"/>
          </a:p>
        </p:txBody>
      </p:sp>
    </p:spTree>
    <p:extLst>
      <p:ext uri="{BB962C8B-B14F-4D97-AF65-F5344CB8AC3E}">
        <p14:creationId xmlns:p14="http://schemas.microsoft.com/office/powerpoint/2010/main" val="28750386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15A96-B10A-3237-79C4-03ADE680F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F0400D-9E80-37A7-4811-9F7395A12D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5B8869-3C86-61B5-0CF1-5DED25B69C02}"/>
              </a:ext>
            </a:extLst>
          </p:cNvPr>
          <p:cNvSpPr>
            <a:spLocks noGrp="1"/>
          </p:cNvSpPr>
          <p:nvPr>
            <p:ph type="body" idx="1"/>
          </p:nvPr>
        </p:nvSpPr>
        <p:spPr/>
        <p:txBody>
          <a:bodyPr/>
          <a:lstStyle/>
          <a:p>
            <a:r>
              <a:rPr lang="en-AU"/>
              <a:t>Cybersecurity expert says it’s worth $60</a:t>
            </a:r>
          </a:p>
        </p:txBody>
      </p:sp>
      <p:sp>
        <p:nvSpPr>
          <p:cNvPr id="4" name="Slide Number Placeholder 3">
            <a:extLst>
              <a:ext uri="{FF2B5EF4-FFF2-40B4-BE49-F238E27FC236}">
                <a16:creationId xmlns:a16="http://schemas.microsoft.com/office/drawing/2014/main" id="{EB0AA581-A75A-5EEB-D3C9-D78626911334}"/>
              </a:ext>
            </a:extLst>
          </p:cNvPr>
          <p:cNvSpPr>
            <a:spLocks noGrp="1"/>
          </p:cNvSpPr>
          <p:nvPr>
            <p:ph type="sldNum" sz="quarter" idx="5"/>
          </p:nvPr>
        </p:nvSpPr>
        <p:spPr/>
        <p:txBody>
          <a:bodyPr/>
          <a:lstStyle/>
          <a:p>
            <a:fld id="{97633854-A788-469A-A399-7479FB9186ED}" type="slidenum">
              <a:rPr lang="en-AU" smtClean="0"/>
              <a:t>36</a:t>
            </a:fld>
            <a:endParaRPr lang="en-AU"/>
          </a:p>
        </p:txBody>
      </p:sp>
    </p:spTree>
    <p:extLst>
      <p:ext uri="{BB962C8B-B14F-4D97-AF65-F5344CB8AC3E}">
        <p14:creationId xmlns:p14="http://schemas.microsoft.com/office/powerpoint/2010/main" val="1958302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52AF1-E41B-676C-414B-49A7F9E9EF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38B31-7426-A5BC-F807-63592FEF8C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FAA181-3115-A3A0-23A4-4EDE69A77821}"/>
              </a:ext>
            </a:extLst>
          </p:cNvPr>
          <p:cNvSpPr>
            <a:spLocks noGrp="1"/>
          </p:cNvSpPr>
          <p:nvPr>
            <p:ph type="body" idx="1"/>
          </p:nvPr>
        </p:nvSpPr>
        <p:spPr/>
        <p:txBody>
          <a:bodyPr/>
          <a:lstStyle/>
          <a:p>
            <a:r>
              <a:rPr lang="en-AU"/>
              <a:t>Cybersecurity expert says it’s worth $60</a:t>
            </a:r>
          </a:p>
        </p:txBody>
      </p:sp>
      <p:sp>
        <p:nvSpPr>
          <p:cNvPr id="4" name="Slide Number Placeholder 3">
            <a:extLst>
              <a:ext uri="{FF2B5EF4-FFF2-40B4-BE49-F238E27FC236}">
                <a16:creationId xmlns:a16="http://schemas.microsoft.com/office/drawing/2014/main" id="{58482B79-E32D-5536-4B5D-55FBC4561BF3}"/>
              </a:ext>
            </a:extLst>
          </p:cNvPr>
          <p:cNvSpPr>
            <a:spLocks noGrp="1"/>
          </p:cNvSpPr>
          <p:nvPr>
            <p:ph type="sldNum" sz="quarter" idx="5"/>
          </p:nvPr>
        </p:nvSpPr>
        <p:spPr/>
        <p:txBody>
          <a:bodyPr/>
          <a:lstStyle/>
          <a:p>
            <a:fld id="{97633854-A788-469A-A399-7479FB9186ED}" type="slidenum">
              <a:rPr lang="en-AU" smtClean="0"/>
              <a:t>37</a:t>
            </a:fld>
            <a:endParaRPr lang="en-AU"/>
          </a:p>
        </p:txBody>
      </p:sp>
    </p:spTree>
    <p:extLst>
      <p:ext uri="{BB962C8B-B14F-4D97-AF65-F5344CB8AC3E}">
        <p14:creationId xmlns:p14="http://schemas.microsoft.com/office/powerpoint/2010/main" val="37606589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8ED3D-55FB-BCF5-6464-B0B697A10F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36C4D9-021A-20ED-F372-E46E7CC4D6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D6092F-A2FF-F86A-5875-707F6C5C98AD}"/>
              </a:ext>
            </a:extLst>
          </p:cNvPr>
          <p:cNvSpPr>
            <a:spLocks noGrp="1"/>
          </p:cNvSpPr>
          <p:nvPr>
            <p:ph type="body" idx="1"/>
          </p:nvPr>
        </p:nvSpPr>
        <p:spPr/>
        <p:txBody>
          <a:bodyPr/>
          <a:lstStyle/>
          <a:p>
            <a:r>
              <a:rPr lang="en-AU"/>
              <a:t>Cybersecurity expert says it’s worth $60</a:t>
            </a:r>
          </a:p>
        </p:txBody>
      </p:sp>
      <p:sp>
        <p:nvSpPr>
          <p:cNvPr id="4" name="Slide Number Placeholder 3">
            <a:extLst>
              <a:ext uri="{FF2B5EF4-FFF2-40B4-BE49-F238E27FC236}">
                <a16:creationId xmlns:a16="http://schemas.microsoft.com/office/drawing/2014/main" id="{69CE648D-DA65-439F-3048-DA3C33EF782D}"/>
              </a:ext>
            </a:extLst>
          </p:cNvPr>
          <p:cNvSpPr>
            <a:spLocks noGrp="1"/>
          </p:cNvSpPr>
          <p:nvPr>
            <p:ph type="sldNum" sz="quarter" idx="5"/>
          </p:nvPr>
        </p:nvSpPr>
        <p:spPr/>
        <p:txBody>
          <a:bodyPr/>
          <a:lstStyle/>
          <a:p>
            <a:fld id="{97633854-A788-469A-A399-7479FB9186ED}" type="slidenum">
              <a:rPr lang="en-AU" smtClean="0"/>
              <a:t>38</a:t>
            </a:fld>
            <a:endParaRPr lang="en-AU"/>
          </a:p>
        </p:txBody>
      </p:sp>
    </p:spTree>
    <p:extLst>
      <p:ext uri="{BB962C8B-B14F-4D97-AF65-F5344CB8AC3E}">
        <p14:creationId xmlns:p14="http://schemas.microsoft.com/office/powerpoint/2010/main" val="2563239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2B0BE-AA54-5DB0-C7A9-0BDBF48FBF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32F93-2612-B5C5-6E8D-ED87C5A8F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E4A31-B29E-95FD-AFA7-14AE4CFFD566}"/>
              </a:ext>
            </a:extLst>
          </p:cNvPr>
          <p:cNvSpPr>
            <a:spLocks noGrp="1"/>
          </p:cNvSpPr>
          <p:nvPr>
            <p:ph type="body" idx="1"/>
          </p:nvPr>
        </p:nvSpPr>
        <p:spPr/>
        <p:txBody>
          <a:bodyPr/>
          <a:lstStyle/>
          <a:p>
            <a:r>
              <a:rPr lang="en-AU"/>
              <a:t>Cybersecurity expert says it’s worth $60</a:t>
            </a:r>
          </a:p>
        </p:txBody>
      </p:sp>
      <p:sp>
        <p:nvSpPr>
          <p:cNvPr id="4" name="Slide Number Placeholder 3">
            <a:extLst>
              <a:ext uri="{FF2B5EF4-FFF2-40B4-BE49-F238E27FC236}">
                <a16:creationId xmlns:a16="http://schemas.microsoft.com/office/drawing/2014/main" id="{2694134A-9D18-8EEB-D7A5-6A01AD6787EE}"/>
              </a:ext>
            </a:extLst>
          </p:cNvPr>
          <p:cNvSpPr>
            <a:spLocks noGrp="1"/>
          </p:cNvSpPr>
          <p:nvPr>
            <p:ph type="sldNum" sz="quarter" idx="5"/>
          </p:nvPr>
        </p:nvSpPr>
        <p:spPr/>
        <p:txBody>
          <a:bodyPr/>
          <a:lstStyle/>
          <a:p>
            <a:fld id="{97633854-A788-469A-A399-7479FB9186ED}" type="slidenum">
              <a:rPr lang="en-AU" smtClean="0"/>
              <a:t>39</a:t>
            </a:fld>
            <a:endParaRPr lang="en-AU"/>
          </a:p>
        </p:txBody>
      </p:sp>
    </p:spTree>
    <p:extLst>
      <p:ext uri="{BB962C8B-B14F-4D97-AF65-F5344CB8AC3E}">
        <p14:creationId xmlns:p14="http://schemas.microsoft.com/office/powerpoint/2010/main" val="1802978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14D8F-A7B5-53C4-68DC-F26A8BB182E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54D2ADEE-C4AB-B302-E0A2-5F52B9B2FC18}"/>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4" name="Footer Placeholder 3">
            <a:extLst>
              <a:ext uri="{FF2B5EF4-FFF2-40B4-BE49-F238E27FC236}">
                <a16:creationId xmlns:a16="http://schemas.microsoft.com/office/drawing/2014/main" id="{7BF840C2-C724-3AE2-0BDF-806F040422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D3C66B-1773-24C7-C466-38DD4B6B4A4C}"/>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3541587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5C73-C798-7204-DBD1-8DFDFA7116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F71416-D0C3-6149-261A-74DAE487E1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3669AD-C439-D403-E254-7F45B3D8A765}"/>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5" name="Footer Placeholder 4">
            <a:extLst>
              <a:ext uri="{FF2B5EF4-FFF2-40B4-BE49-F238E27FC236}">
                <a16:creationId xmlns:a16="http://schemas.microsoft.com/office/drawing/2014/main" id="{A9547E24-B7C5-5E2A-E48D-5F2BA0742E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1C45F6-BB04-4E07-1464-EEB36AD3CE72}"/>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1608555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B5C73-C798-7204-DBD1-8DFDFA7116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F71416-D0C3-6149-261A-74DAE487E1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3669AD-C439-D403-E254-7F45B3D8A765}"/>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5" name="Footer Placeholder 4">
            <a:extLst>
              <a:ext uri="{FF2B5EF4-FFF2-40B4-BE49-F238E27FC236}">
                <a16:creationId xmlns:a16="http://schemas.microsoft.com/office/drawing/2014/main" id="{A9547E24-B7C5-5E2A-E48D-5F2BA0742E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1C45F6-BB04-4E07-1464-EEB36AD3CE72}"/>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2739025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C97B-0E64-5B2D-E5F6-42F4C3679F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94ADD6-26B3-5F69-8C55-23858DFFED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DBD9FF-ABB0-0724-3736-24264C231664}"/>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5" name="Footer Placeholder 4">
            <a:extLst>
              <a:ext uri="{FF2B5EF4-FFF2-40B4-BE49-F238E27FC236}">
                <a16:creationId xmlns:a16="http://schemas.microsoft.com/office/drawing/2014/main" id="{AA9F5929-F729-765D-7909-6A7039322B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276965-A623-D845-CE9D-249074279D87}"/>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2593321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DDD5-9D24-DA63-583E-3E6D963F67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1FC6AFB-E8CF-857F-34ED-60F607D3FD9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964C34-E09E-41DB-5B9A-FA343B9DAD6D}"/>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5" name="Footer Placeholder 4">
            <a:extLst>
              <a:ext uri="{FF2B5EF4-FFF2-40B4-BE49-F238E27FC236}">
                <a16:creationId xmlns:a16="http://schemas.microsoft.com/office/drawing/2014/main" id="{B4659C78-80D0-2B49-627B-5A0C077369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55F7A2-AABB-773D-BDDF-979E58E54334}"/>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843791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EA658-69A8-739F-E68E-8EE9A3F4C8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9D0E70-BE18-5363-ACDE-4A525CE431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FCE9E3-FCE4-3041-1281-D8D1841D6B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30B028-5936-7083-B784-B4CA179EA478}"/>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6" name="Footer Placeholder 5">
            <a:extLst>
              <a:ext uri="{FF2B5EF4-FFF2-40B4-BE49-F238E27FC236}">
                <a16:creationId xmlns:a16="http://schemas.microsoft.com/office/drawing/2014/main" id="{862F2EE0-5C2B-8BE9-18F6-C1FD266A16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12B716-E5BB-C1DB-9486-A82BC3A52305}"/>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2289750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6DFDC-FF9F-75D6-DA7C-91A6C66B5B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96F2B9-5733-7DD6-5108-43A4BE0333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7635B8-5BF6-3F9A-8AFF-60D2567DC0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DC6415-45CD-C9D2-F48D-00544E790E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9875F0-2444-1B16-D385-6C556BD7C0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88D5E2-80B2-997F-B9FB-71D0DDFB3611}"/>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8" name="Footer Placeholder 7">
            <a:extLst>
              <a:ext uri="{FF2B5EF4-FFF2-40B4-BE49-F238E27FC236}">
                <a16:creationId xmlns:a16="http://schemas.microsoft.com/office/drawing/2014/main" id="{FD2B5079-3CB0-32EF-B53A-B5C000CA48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C1BA58-2821-2A69-3D21-A4201BCB6A40}"/>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493757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7E010-17E1-FCEB-E981-D569DC1533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905B36-3739-CE38-8CF4-D35D7FB68446}"/>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4" name="Footer Placeholder 3">
            <a:extLst>
              <a:ext uri="{FF2B5EF4-FFF2-40B4-BE49-F238E27FC236}">
                <a16:creationId xmlns:a16="http://schemas.microsoft.com/office/drawing/2014/main" id="{473122C4-BD5A-166C-83EB-0613B04C29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8421B0-3DB2-B17D-ED6D-7A57C372905C}"/>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316253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54C155-EC1B-A238-A801-B0B6267CBF04}"/>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3" name="Footer Placeholder 2">
            <a:extLst>
              <a:ext uri="{FF2B5EF4-FFF2-40B4-BE49-F238E27FC236}">
                <a16:creationId xmlns:a16="http://schemas.microsoft.com/office/drawing/2014/main" id="{7C6275E8-0758-8536-4BA6-1BB1B15FBEC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9838D3-1CEF-1C0A-CBA0-B4A153B39A56}"/>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4028740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BC722-908B-5BED-CD61-3F032AAF64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88D04F-5065-3DD5-9A95-F9904DF891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269F94-73BF-88B0-325A-C989AC0F25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9AAC86-26C3-B537-0B41-E46F084D4009}"/>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6" name="Footer Placeholder 5">
            <a:extLst>
              <a:ext uri="{FF2B5EF4-FFF2-40B4-BE49-F238E27FC236}">
                <a16:creationId xmlns:a16="http://schemas.microsoft.com/office/drawing/2014/main" id="{9FAD4156-F97D-185D-F6B1-3D7129DF4D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7F1450-A956-3F7B-9FD2-FAE41C1FC417}"/>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1131177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647E1-CF48-2BD2-5B89-DFE5E56D86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D4F3EF-7635-A23F-A32B-54CB5E219B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CC323F-6450-B176-9BBF-565B47B434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142D3F-866F-2BE9-78DB-35678D596700}"/>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6" name="Footer Placeholder 5">
            <a:extLst>
              <a:ext uri="{FF2B5EF4-FFF2-40B4-BE49-F238E27FC236}">
                <a16:creationId xmlns:a16="http://schemas.microsoft.com/office/drawing/2014/main" id="{88CC14F9-9F0D-6270-96A2-4782454041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31B4C-22C2-9E79-372C-A9BC42793345}"/>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3755005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60F30-18A5-E7A7-0219-7F88318114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6ED954-8D96-81AF-358B-C5433D40F9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D5B35A-51C5-F397-5982-A9EB4833A8A0}"/>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5" name="Footer Placeholder 4">
            <a:extLst>
              <a:ext uri="{FF2B5EF4-FFF2-40B4-BE49-F238E27FC236}">
                <a16:creationId xmlns:a16="http://schemas.microsoft.com/office/drawing/2014/main" id="{05BB0697-717B-6AF1-3872-A1DED51FE7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5376A5-4FB8-1762-293F-7B02CDAB0324}"/>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2034619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97DAD6-400B-E124-05A1-D13D4E02F49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89D787-4926-FBC5-41C4-9B44CBBEAB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AFB37E-3567-AB97-5F78-13D2BCBB34D5}"/>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5" name="Footer Placeholder 4">
            <a:extLst>
              <a:ext uri="{FF2B5EF4-FFF2-40B4-BE49-F238E27FC236}">
                <a16:creationId xmlns:a16="http://schemas.microsoft.com/office/drawing/2014/main" id="{335A5D84-6EEE-F16E-B9D6-12EF33E3D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2A6C4D-1AE2-B3A7-C3DC-776BFBB51AB6}"/>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1394519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mp; Content" preserve="1">
  <p:cSld name="Title &amp; Content">
    <p:spTree>
      <p:nvGrpSpPr>
        <p:cNvPr id="1" name="Shape 52"/>
        <p:cNvGrpSpPr/>
        <p:nvPr/>
      </p:nvGrpSpPr>
      <p:grpSpPr>
        <a:xfrm>
          <a:off x="0" y="0"/>
          <a:ext cx="0" cy="0"/>
          <a:chOff x="0" y="0"/>
          <a:chExt cx="0" cy="0"/>
        </a:xfrm>
      </p:grpSpPr>
      <p:sp>
        <p:nvSpPr>
          <p:cNvPr id="53" name="Google Shape;53;p15"/>
          <p:cNvSpPr txBox="1">
            <a:spLocks noGrp="1"/>
          </p:cNvSpPr>
          <p:nvPr>
            <p:ph type="body" idx="1"/>
          </p:nvPr>
        </p:nvSpPr>
        <p:spPr>
          <a:xfrm>
            <a:off x="778936" y="767788"/>
            <a:ext cx="10604400" cy="511200"/>
          </a:xfrm>
          <a:prstGeom prst="rect">
            <a:avLst/>
          </a:prstGeom>
          <a:noFill/>
          <a:ln>
            <a:noFill/>
          </a:ln>
        </p:spPr>
        <p:txBody>
          <a:bodyPr spcFirstLastPara="1" wrap="square" lIns="0" tIns="0" rIns="0" bIns="0" anchor="t" anchorCtr="0">
            <a:noAutofit/>
          </a:bodyPr>
          <a:lstStyle>
            <a:lvl1pPr marL="609585" marR="0" lvl="0" indent="-304792" algn="l" rtl="0">
              <a:lnSpc>
                <a:spcPct val="100000"/>
              </a:lnSpc>
              <a:spcBef>
                <a:spcPts val="0"/>
              </a:spcBef>
              <a:spcAft>
                <a:spcPts val="0"/>
              </a:spcAft>
              <a:buClr>
                <a:schemeClr val="accent1"/>
              </a:buClr>
              <a:buSzPts val="2200"/>
              <a:buFont typeface="Arial"/>
              <a:buNone/>
              <a:defRPr sz="2933" b="0" i="0" u="none" strike="noStrike" cap="none">
                <a:solidFill>
                  <a:schemeClr val="accent1"/>
                </a:solidFill>
                <a:latin typeface="Lato Black"/>
                <a:ea typeface="Lato Black"/>
                <a:cs typeface="Lato Black"/>
                <a:sym typeface="Lato Black"/>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00"/>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4pPr>
            <a:lvl5pPr marL="3047924" marR="0" lvl="4"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5pPr>
            <a:lvl6pPr marL="3657509" marR="0" lvl="5"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6pPr>
            <a:lvl7pPr marL="4267093" marR="0" lvl="6"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7pPr>
            <a:lvl8pPr marL="4876678" marR="0" lvl="7"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8pPr>
            <a:lvl9pPr marL="5486263" marR="0" lvl="8"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15"/>
          <p:cNvSpPr txBox="1">
            <a:spLocks noGrp="1"/>
          </p:cNvSpPr>
          <p:nvPr>
            <p:ph type="body" idx="2"/>
          </p:nvPr>
        </p:nvSpPr>
        <p:spPr>
          <a:xfrm>
            <a:off x="791633" y="1278801"/>
            <a:ext cx="10604400" cy="188400"/>
          </a:xfrm>
          <a:prstGeom prst="rect">
            <a:avLst/>
          </a:prstGeom>
          <a:noFill/>
          <a:ln>
            <a:noFill/>
          </a:ln>
        </p:spPr>
        <p:txBody>
          <a:bodyPr spcFirstLastPara="1" wrap="square" lIns="0" tIns="0" rIns="0" bIns="0" anchor="t" anchorCtr="0">
            <a:noAutofit/>
          </a:bodyPr>
          <a:lstStyle>
            <a:lvl1pPr marL="609585" marR="0" lvl="0" indent="-304792" algn="l" rtl="0">
              <a:lnSpc>
                <a:spcPct val="133333"/>
              </a:lnSpc>
              <a:spcBef>
                <a:spcPts val="0"/>
              </a:spcBef>
              <a:spcAft>
                <a:spcPts val="0"/>
              </a:spcAft>
              <a:buClr>
                <a:schemeClr val="accent4"/>
              </a:buClr>
              <a:buSzPts val="900"/>
              <a:buFont typeface="Arial"/>
              <a:buNone/>
              <a:defRPr sz="1200" b="0" i="0" u="none" strike="noStrike" cap="none">
                <a:solidFill>
                  <a:schemeClr val="accent4"/>
                </a:solidFill>
                <a:latin typeface="Lato"/>
                <a:ea typeface="Lato"/>
                <a:cs typeface="Lato"/>
                <a:sym typeface="Lato"/>
              </a:defRPr>
            </a:lvl1pPr>
            <a:lvl2pPr marL="1219170" marR="0" lvl="1" indent="-457189"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00"/>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4pPr>
            <a:lvl5pPr marL="3047924" marR="0" lvl="4"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5pPr>
            <a:lvl6pPr marL="3657509" marR="0" lvl="5"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6pPr>
            <a:lvl7pPr marL="4267093" marR="0" lvl="6"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7pPr>
            <a:lvl8pPr marL="4876678" marR="0" lvl="7"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8pPr>
            <a:lvl9pPr marL="5486263" marR="0" lvl="8" indent="-419090" algn="l" rtl="0">
              <a:lnSpc>
                <a:spcPct val="90000"/>
              </a:lnSpc>
              <a:spcBef>
                <a:spcPts val="500"/>
              </a:spcBef>
              <a:spcAft>
                <a:spcPts val="0"/>
              </a:spcAft>
              <a:buClr>
                <a:schemeClr val="dk1"/>
              </a:buClr>
              <a:buSzPts val="135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84575005"/>
      </p:ext>
    </p:extLst>
  </p:cSld>
  <p:clrMapOvr>
    <a:masterClrMapping/>
  </p:clrMapOvr>
  <p:extLst>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1E6B0-E8E2-63F6-CC57-F8B015ADC1A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11A3E09E-08D2-9931-E6CA-C6421BADAD9A}"/>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4" name="Footer Placeholder 3">
            <a:extLst>
              <a:ext uri="{FF2B5EF4-FFF2-40B4-BE49-F238E27FC236}">
                <a16:creationId xmlns:a16="http://schemas.microsoft.com/office/drawing/2014/main" id="{B53BD5C6-0D0F-8C57-316D-F8009D8868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C58C9D-1BC3-C41D-5B78-6B75219DC963}"/>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5895641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Main 1">
    <p:spTree>
      <p:nvGrpSpPr>
        <p:cNvPr id="1" name=""/>
        <p:cNvGrpSpPr/>
        <p:nvPr/>
      </p:nvGrpSpPr>
      <p:grpSpPr>
        <a:xfrm>
          <a:off x="0" y="0"/>
          <a:ext cx="0" cy="0"/>
          <a:chOff x="0" y="0"/>
          <a:chExt cx="0" cy="0"/>
        </a:xfrm>
      </p:grpSpPr>
      <p:sp>
        <p:nvSpPr>
          <p:cNvPr id="8" name="Text Placeholder 22">
            <a:extLst>
              <a:ext uri="{FF2B5EF4-FFF2-40B4-BE49-F238E27FC236}">
                <a16:creationId xmlns:a16="http://schemas.microsoft.com/office/drawing/2014/main" id="{B062B4F9-BAA4-B8FC-B4D4-30F02E72D8DC}"/>
              </a:ext>
            </a:extLst>
          </p:cNvPr>
          <p:cNvSpPr>
            <a:spLocks noGrp="1"/>
          </p:cNvSpPr>
          <p:nvPr>
            <p:ph type="body" sz="quarter" idx="20" hasCustomPrompt="1"/>
          </p:nvPr>
        </p:nvSpPr>
        <p:spPr>
          <a:xfrm>
            <a:off x="328613" y="6422161"/>
            <a:ext cx="2404800" cy="277200"/>
          </a:xfrm>
        </p:spPr>
        <p:txBody>
          <a:bodyPr anchor="ctr">
            <a:noAutofit/>
          </a:bodyPr>
          <a:lstStyle>
            <a:lvl1pPr marL="0" indent="0">
              <a:buNone/>
              <a:defRPr sz="800">
                <a:solidFill>
                  <a:srgbClr val="868686"/>
                </a:solidFill>
              </a:defRPr>
            </a:lvl1pPr>
          </a:lstStyle>
          <a:p>
            <a:pPr lvl="0"/>
            <a:r>
              <a:rPr lang="en-US"/>
              <a:t>Footer</a:t>
            </a:r>
            <a:endParaRPr lang="en-AU"/>
          </a:p>
        </p:txBody>
      </p:sp>
      <p:sp>
        <p:nvSpPr>
          <p:cNvPr id="12" name="Rectangle 11">
            <a:extLst>
              <a:ext uri="{FF2B5EF4-FFF2-40B4-BE49-F238E27FC236}">
                <a16:creationId xmlns:a16="http://schemas.microsoft.com/office/drawing/2014/main" id="{652E07F6-0F19-43FD-A877-6DBB487D4E97}"/>
              </a:ext>
            </a:extLst>
          </p:cNvPr>
          <p:cNvSpPr/>
          <p:nvPr userDrawn="1"/>
        </p:nvSpPr>
        <p:spPr>
          <a:xfrm>
            <a:off x="-1022875" y="669462"/>
            <a:ext cx="721034" cy="667213"/>
          </a:xfrm>
          <a:prstGeom prst="rect">
            <a:avLst/>
          </a:prstGeom>
          <a:solidFill>
            <a:srgbClr val="003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BC492298-627B-4A83-A4EF-4CB110DACEFF}"/>
              </a:ext>
            </a:extLst>
          </p:cNvPr>
          <p:cNvSpPr/>
          <p:nvPr userDrawn="1"/>
        </p:nvSpPr>
        <p:spPr>
          <a:xfrm>
            <a:off x="-1022875" y="1566817"/>
            <a:ext cx="745312" cy="75247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31BE4423-F8CE-4F57-901B-2D96DADCA445}"/>
              </a:ext>
            </a:extLst>
          </p:cNvPr>
          <p:cNvSpPr txBox="1"/>
          <p:nvPr userDrawn="1"/>
        </p:nvSpPr>
        <p:spPr>
          <a:xfrm>
            <a:off x="-1022875" y="2303079"/>
            <a:ext cx="745313" cy="261610"/>
          </a:xfrm>
          <a:prstGeom prst="rect">
            <a:avLst/>
          </a:prstGeom>
          <a:noFill/>
        </p:spPr>
        <p:txBody>
          <a:bodyPr wrap="square" rtlCol="0">
            <a:spAutoFit/>
          </a:bodyPr>
          <a:lstStyle/>
          <a:p>
            <a:r>
              <a:rPr lang="en-AU" sz="1050">
                <a:solidFill>
                  <a:schemeClr val="bg1"/>
                </a:solidFill>
              </a:rPr>
              <a:t>#46B1E1</a:t>
            </a:r>
          </a:p>
        </p:txBody>
      </p:sp>
      <p:sp>
        <p:nvSpPr>
          <p:cNvPr id="15" name="TextBox 14">
            <a:extLst>
              <a:ext uri="{FF2B5EF4-FFF2-40B4-BE49-F238E27FC236}">
                <a16:creationId xmlns:a16="http://schemas.microsoft.com/office/drawing/2014/main" id="{CF515350-564D-4725-BBA8-2D676C0E4A7E}"/>
              </a:ext>
            </a:extLst>
          </p:cNvPr>
          <p:cNvSpPr txBox="1"/>
          <p:nvPr userDrawn="1"/>
        </p:nvSpPr>
        <p:spPr>
          <a:xfrm>
            <a:off x="-1022875" y="1304214"/>
            <a:ext cx="745313" cy="253916"/>
          </a:xfrm>
          <a:prstGeom prst="rect">
            <a:avLst/>
          </a:prstGeom>
          <a:noFill/>
        </p:spPr>
        <p:txBody>
          <a:bodyPr wrap="square" rtlCol="0">
            <a:spAutoFit/>
          </a:bodyPr>
          <a:lstStyle/>
          <a:p>
            <a:r>
              <a:rPr lang="en-AU" sz="1050">
                <a:solidFill>
                  <a:schemeClr val="bg1"/>
                </a:solidFill>
              </a:rPr>
              <a:t>#003B62</a:t>
            </a:r>
          </a:p>
        </p:txBody>
      </p:sp>
      <p:sp>
        <p:nvSpPr>
          <p:cNvPr id="20" name="TextBox 19">
            <a:extLst>
              <a:ext uri="{FF2B5EF4-FFF2-40B4-BE49-F238E27FC236}">
                <a16:creationId xmlns:a16="http://schemas.microsoft.com/office/drawing/2014/main" id="{43ABFAAA-676B-4875-9C67-1AB5850EF90E}"/>
              </a:ext>
            </a:extLst>
          </p:cNvPr>
          <p:cNvSpPr txBox="1"/>
          <p:nvPr userDrawn="1"/>
        </p:nvSpPr>
        <p:spPr>
          <a:xfrm>
            <a:off x="10042599" y="6268373"/>
            <a:ext cx="1892341" cy="584775"/>
          </a:xfrm>
          <a:prstGeom prst="rect">
            <a:avLst/>
          </a:prstGeom>
          <a:noFill/>
        </p:spPr>
        <p:txBody>
          <a:bodyPr wrap="square" rtlCol="0">
            <a:spAutoFit/>
          </a:bodyPr>
          <a:lstStyle/>
          <a:p>
            <a:pPr algn="r"/>
            <a:r>
              <a:rPr lang="en-GB" sz="1600" b="1">
                <a:solidFill>
                  <a:srgbClr val="003B62"/>
                </a:solidFill>
                <a:latin typeface="Aptos Black" panose="020B0004020202020204" pitchFamily="34" charset="0"/>
                <a:ea typeface="ADLaM Display" panose="020F0502020204030204" pitchFamily="2" charset="0"/>
                <a:cs typeface="ADLaM Display" panose="020F0502020204030204" pitchFamily="2" charset="0"/>
              </a:rPr>
              <a:t>Real.</a:t>
            </a:r>
          </a:p>
          <a:p>
            <a:pPr algn="r"/>
            <a:r>
              <a:rPr lang="en-GB" sz="1600">
                <a:solidFill>
                  <a:srgbClr val="003B62"/>
                </a:solidFill>
                <a:latin typeface="Aptos Display" panose="020B0004020202020204" pitchFamily="34" charset="0"/>
                <a:ea typeface="ADLaM Display" panose="020F0502020204030204" pitchFamily="2" charset="0"/>
                <a:cs typeface="ADLaM Display" panose="020F0502020204030204" pitchFamily="2" charset="0"/>
              </a:rPr>
              <a:t>Consulting</a:t>
            </a:r>
          </a:p>
        </p:txBody>
      </p:sp>
      <p:cxnSp>
        <p:nvCxnSpPr>
          <p:cNvPr id="22" name="Straight Arrow Connector 21">
            <a:extLst>
              <a:ext uri="{FF2B5EF4-FFF2-40B4-BE49-F238E27FC236}">
                <a16:creationId xmlns:a16="http://schemas.microsoft.com/office/drawing/2014/main" id="{2F016F49-0827-4FED-9370-DE0D340AC577}"/>
              </a:ext>
            </a:extLst>
          </p:cNvPr>
          <p:cNvCxnSpPr>
            <a:cxnSpLocks/>
          </p:cNvCxnSpPr>
          <p:nvPr userDrawn="1"/>
        </p:nvCxnSpPr>
        <p:spPr>
          <a:xfrm flipV="1">
            <a:off x="328613" y="6311118"/>
            <a:ext cx="11516849" cy="327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2742135-2B10-4E38-95CA-045E9792AAE9}"/>
              </a:ext>
            </a:extLst>
          </p:cNvPr>
          <p:cNvSpPr/>
          <p:nvPr userDrawn="1"/>
        </p:nvSpPr>
        <p:spPr>
          <a:xfrm>
            <a:off x="-1022875" y="3547509"/>
            <a:ext cx="745312" cy="75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TextBox 23">
            <a:extLst>
              <a:ext uri="{FF2B5EF4-FFF2-40B4-BE49-F238E27FC236}">
                <a16:creationId xmlns:a16="http://schemas.microsoft.com/office/drawing/2014/main" id="{7BB0B46A-683D-46D5-8825-D410931A61C4}"/>
              </a:ext>
            </a:extLst>
          </p:cNvPr>
          <p:cNvSpPr txBox="1"/>
          <p:nvPr userDrawn="1"/>
        </p:nvSpPr>
        <p:spPr>
          <a:xfrm>
            <a:off x="-1028699" y="4283771"/>
            <a:ext cx="751138" cy="261610"/>
          </a:xfrm>
          <a:prstGeom prst="rect">
            <a:avLst/>
          </a:prstGeom>
          <a:noFill/>
        </p:spPr>
        <p:txBody>
          <a:bodyPr wrap="square" rtlCol="0">
            <a:spAutoFit/>
          </a:bodyPr>
          <a:lstStyle/>
          <a:p>
            <a:r>
              <a:rPr lang="en-AU" sz="1050">
                <a:solidFill>
                  <a:schemeClr val="bg1"/>
                </a:solidFill>
              </a:rPr>
              <a:t>#868686</a:t>
            </a:r>
          </a:p>
        </p:txBody>
      </p:sp>
      <p:sp>
        <p:nvSpPr>
          <p:cNvPr id="25" name="Rectangle 24">
            <a:extLst>
              <a:ext uri="{FF2B5EF4-FFF2-40B4-BE49-F238E27FC236}">
                <a16:creationId xmlns:a16="http://schemas.microsoft.com/office/drawing/2014/main" id="{3D53BDD0-12F9-4E0D-A70C-C121923EEC3E}"/>
              </a:ext>
            </a:extLst>
          </p:cNvPr>
          <p:cNvSpPr/>
          <p:nvPr userDrawn="1"/>
        </p:nvSpPr>
        <p:spPr>
          <a:xfrm>
            <a:off x="-1022875" y="2557163"/>
            <a:ext cx="745312" cy="752475"/>
          </a:xfrm>
          <a:prstGeom prst="rect">
            <a:avLst/>
          </a:prstGeom>
          <a:solidFill>
            <a:srgbClr val="C1E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TextBox 25">
            <a:extLst>
              <a:ext uri="{FF2B5EF4-FFF2-40B4-BE49-F238E27FC236}">
                <a16:creationId xmlns:a16="http://schemas.microsoft.com/office/drawing/2014/main" id="{2206D6E8-7097-4044-AC6D-A66D52074164}"/>
              </a:ext>
            </a:extLst>
          </p:cNvPr>
          <p:cNvSpPr txBox="1"/>
          <p:nvPr userDrawn="1"/>
        </p:nvSpPr>
        <p:spPr>
          <a:xfrm>
            <a:off x="-1028699" y="3293425"/>
            <a:ext cx="751138" cy="261610"/>
          </a:xfrm>
          <a:prstGeom prst="rect">
            <a:avLst/>
          </a:prstGeom>
          <a:noFill/>
        </p:spPr>
        <p:txBody>
          <a:bodyPr wrap="square" rtlCol="0">
            <a:spAutoFit/>
          </a:bodyPr>
          <a:lstStyle/>
          <a:p>
            <a:r>
              <a:rPr lang="en-AU" sz="1050">
                <a:solidFill>
                  <a:schemeClr val="bg1"/>
                </a:solidFill>
              </a:rPr>
              <a:t>#C1E5F5</a:t>
            </a:r>
          </a:p>
        </p:txBody>
      </p:sp>
      <p:sp>
        <p:nvSpPr>
          <p:cNvPr id="27" name="Title 1">
            <a:extLst>
              <a:ext uri="{FF2B5EF4-FFF2-40B4-BE49-F238E27FC236}">
                <a16:creationId xmlns:a16="http://schemas.microsoft.com/office/drawing/2014/main" id="{D63AF15D-9F0A-4939-8EB5-C577E5E907E1}"/>
              </a:ext>
            </a:extLst>
          </p:cNvPr>
          <p:cNvSpPr>
            <a:spLocks noGrp="1"/>
          </p:cNvSpPr>
          <p:nvPr>
            <p:ph type="title"/>
          </p:nvPr>
        </p:nvSpPr>
        <p:spPr>
          <a:xfrm>
            <a:off x="329381" y="136525"/>
            <a:ext cx="11516081" cy="532937"/>
          </a:xfrm>
        </p:spPr>
        <p:txBody>
          <a:bodyPr lIns="36000" tIns="36000" rIns="36000" bIns="36000">
            <a:normAutofit/>
          </a:bodyPr>
          <a:lstStyle>
            <a:lvl1pPr>
              <a:defRPr sz="2600">
                <a:solidFill>
                  <a:schemeClr val="tx1"/>
                </a:solidFill>
                <a:latin typeface="+mj-lt"/>
              </a:defRPr>
            </a:lvl1pPr>
          </a:lstStyle>
          <a:p>
            <a:r>
              <a:rPr lang="en-US"/>
              <a:t>Click to edit Master title style</a:t>
            </a:r>
          </a:p>
        </p:txBody>
      </p:sp>
      <p:cxnSp>
        <p:nvCxnSpPr>
          <p:cNvPr id="28" name="Straight Arrow Connector 27">
            <a:extLst>
              <a:ext uri="{FF2B5EF4-FFF2-40B4-BE49-F238E27FC236}">
                <a16:creationId xmlns:a16="http://schemas.microsoft.com/office/drawing/2014/main" id="{BB8DED34-EF66-40BE-933B-355CFA432FA7}"/>
              </a:ext>
            </a:extLst>
          </p:cNvPr>
          <p:cNvCxnSpPr>
            <a:cxnSpLocks/>
          </p:cNvCxnSpPr>
          <p:nvPr userDrawn="1"/>
        </p:nvCxnSpPr>
        <p:spPr>
          <a:xfrm flipV="1">
            <a:off x="328612" y="673419"/>
            <a:ext cx="11516849" cy="327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EE2F719D-20D4-46FE-8AFD-0D726D84A795}"/>
              </a:ext>
            </a:extLst>
          </p:cNvPr>
          <p:cNvSpPr>
            <a:spLocks noGrp="1"/>
          </p:cNvSpPr>
          <p:nvPr>
            <p:ph type="body" sz="quarter" idx="13" hasCustomPrompt="1"/>
          </p:nvPr>
        </p:nvSpPr>
        <p:spPr>
          <a:xfrm>
            <a:off x="328612" y="686222"/>
            <a:ext cx="11516849" cy="360000"/>
          </a:xfrm>
        </p:spPr>
        <p:txBody>
          <a:bodyPr lIns="36000" tIns="36000" rIns="36000" bIns="36000" anchor="ctr">
            <a:noAutofit/>
          </a:bodyPr>
          <a:lstStyle>
            <a:lvl1pPr marL="0" indent="0">
              <a:buNone/>
              <a:defRPr sz="1400">
                <a:solidFill>
                  <a:srgbClr val="868686"/>
                </a:solidFill>
                <a:latin typeface="+mj-lt"/>
              </a:defRPr>
            </a:lvl1pPr>
          </a:lstStyle>
          <a:p>
            <a:pPr lvl="0"/>
            <a:r>
              <a:rPr lang="en-AU"/>
              <a:t>Description of slide</a:t>
            </a:r>
          </a:p>
        </p:txBody>
      </p:sp>
    </p:spTree>
    <p:extLst>
      <p:ext uri="{BB962C8B-B14F-4D97-AF65-F5344CB8AC3E}">
        <p14:creationId xmlns:p14="http://schemas.microsoft.com/office/powerpoint/2010/main" val="4077297570"/>
      </p:ext>
    </p:extLst>
  </p:cSld>
  <p:clrMapOvr>
    <a:masterClrMapping/>
  </p:clrMapOvr>
  <p:extLst>
    <p:ext uri="{DCECCB84-F9BA-43D5-87BE-67443E8EF086}">
      <p15:sldGuideLst xmlns:p15="http://schemas.microsoft.com/office/powerpoint/2012/main">
        <p15:guide id="1" orient="horz" pos="3906">
          <p15:clr>
            <a:srgbClr val="FBAE40"/>
          </p15:clr>
        </p15:guide>
        <p15:guide id="2" pos="3840">
          <p15:clr>
            <a:srgbClr val="FBAE40"/>
          </p15:clr>
        </p15:guide>
        <p15:guide id="3" orient="horz" pos="935">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ouble 2">
    <p:spTree>
      <p:nvGrpSpPr>
        <p:cNvPr id="1" name=""/>
        <p:cNvGrpSpPr/>
        <p:nvPr/>
      </p:nvGrpSpPr>
      <p:grpSpPr>
        <a:xfrm>
          <a:off x="0" y="0"/>
          <a:ext cx="0" cy="0"/>
          <a:chOff x="0" y="0"/>
          <a:chExt cx="0" cy="0"/>
        </a:xfrm>
      </p:grpSpPr>
      <p:sp>
        <p:nvSpPr>
          <p:cNvPr id="3" name="Content Placeholder 2"/>
          <p:cNvSpPr>
            <a:spLocks noGrp="1"/>
          </p:cNvSpPr>
          <p:nvPr>
            <p:ph idx="1"/>
          </p:nvPr>
        </p:nvSpPr>
        <p:spPr>
          <a:xfrm>
            <a:off x="328613" y="1532109"/>
            <a:ext cx="5635307" cy="4668666"/>
          </a:xfrm>
        </p:spPr>
        <p:txBody>
          <a:bodyPr>
            <a:normAutofit/>
          </a:bodyPr>
          <a:lstStyle>
            <a:lvl1pPr marL="0" indent="0">
              <a:buClr>
                <a:schemeClr val="accent1"/>
              </a:buClr>
              <a:buFont typeface="Wingdings" panose="05000000000000000000" pitchFamily="2" charset="2"/>
              <a:buNone/>
              <a:defRPr sz="1400">
                <a:latin typeface="+mn-lt"/>
              </a:defRPr>
            </a:lvl1pPr>
            <a:lvl2pPr marL="685800" indent="-228600">
              <a:buClr>
                <a:schemeClr val="accent1"/>
              </a:buClr>
              <a:buFont typeface="Wingdings" panose="05000000000000000000" pitchFamily="2" charset="2"/>
              <a:buChar char="§"/>
              <a:defRPr sz="1200">
                <a:latin typeface="+mn-lt"/>
              </a:defRPr>
            </a:lvl2pPr>
            <a:lvl3pPr marL="1143000" indent="-228600">
              <a:buClr>
                <a:schemeClr val="accent1"/>
              </a:buClr>
              <a:buFont typeface="Wingdings" panose="05000000000000000000" pitchFamily="2" charset="2"/>
              <a:buChar char="§"/>
              <a:defRPr sz="1200">
                <a:latin typeface="+mn-lt"/>
              </a:defRPr>
            </a:lvl3pPr>
            <a:lvl4pPr marL="1600200" indent="-228600">
              <a:buClr>
                <a:schemeClr val="accent1"/>
              </a:buClr>
              <a:buFont typeface="Wingdings" panose="05000000000000000000" pitchFamily="2" charset="2"/>
              <a:buChar char="§"/>
              <a:defRPr sz="1200">
                <a:latin typeface="+mn-lt"/>
              </a:defRPr>
            </a:lvl4pPr>
            <a:lvl5pPr marL="2057400" indent="-228600">
              <a:buClr>
                <a:schemeClr val="accent1"/>
              </a:buClr>
              <a:buFont typeface="Wingdings" panose="05000000000000000000" pitchFamily="2" charset="2"/>
              <a:buChar cha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17F5CBA7-EC6A-B154-359A-642234CFDDCD}"/>
              </a:ext>
            </a:extLst>
          </p:cNvPr>
          <p:cNvSpPr>
            <a:spLocks noGrp="1"/>
          </p:cNvSpPr>
          <p:nvPr>
            <p:ph idx="17"/>
          </p:nvPr>
        </p:nvSpPr>
        <p:spPr>
          <a:xfrm>
            <a:off x="6228080" y="1532109"/>
            <a:ext cx="5635307" cy="4668666"/>
          </a:xfrm>
        </p:spPr>
        <p:txBody>
          <a:bodyPr>
            <a:normAutofit/>
          </a:bodyPr>
          <a:lstStyle>
            <a:lvl1pPr marL="0" indent="0">
              <a:buClr>
                <a:schemeClr val="accent1"/>
              </a:buClr>
              <a:buFont typeface="Wingdings" panose="05000000000000000000" pitchFamily="2" charset="2"/>
              <a:buNone/>
              <a:defRPr sz="1400">
                <a:latin typeface="+mn-lt"/>
              </a:defRPr>
            </a:lvl1pPr>
            <a:lvl2pPr marL="685800" indent="-228600">
              <a:buClr>
                <a:schemeClr val="accent1"/>
              </a:buClr>
              <a:buFont typeface="Wingdings" panose="05000000000000000000" pitchFamily="2" charset="2"/>
              <a:buChar char="§"/>
              <a:defRPr sz="1200">
                <a:latin typeface="+mn-lt"/>
              </a:defRPr>
            </a:lvl2pPr>
            <a:lvl3pPr marL="1143000" indent="-228600">
              <a:buClr>
                <a:schemeClr val="accent1"/>
              </a:buClr>
              <a:buFont typeface="Wingdings" panose="05000000000000000000" pitchFamily="2" charset="2"/>
              <a:buChar char="§"/>
              <a:defRPr sz="1200">
                <a:latin typeface="+mn-lt"/>
              </a:defRPr>
            </a:lvl3pPr>
            <a:lvl4pPr marL="1600200" indent="-228600">
              <a:buClr>
                <a:schemeClr val="accent1"/>
              </a:buClr>
              <a:buFont typeface="Wingdings" panose="05000000000000000000" pitchFamily="2" charset="2"/>
              <a:buChar char="§"/>
              <a:defRPr sz="1200">
                <a:latin typeface="+mn-lt"/>
              </a:defRPr>
            </a:lvl4pPr>
            <a:lvl5pPr marL="2057400" indent="-228600">
              <a:buClr>
                <a:schemeClr val="accent1"/>
              </a:buClr>
              <a:buFont typeface="Wingdings" panose="05000000000000000000" pitchFamily="2" charset="2"/>
              <a:buChar cha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Arrow Connector 7">
            <a:extLst>
              <a:ext uri="{FF2B5EF4-FFF2-40B4-BE49-F238E27FC236}">
                <a16:creationId xmlns:a16="http://schemas.microsoft.com/office/drawing/2014/main" id="{0DEEB081-2E76-AC48-5CA9-829D4BFE2D75}"/>
              </a:ext>
            </a:extLst>
          </p:cNvPr>
          <p:cNvCxnSpPr>
            <a:cxnSpLocks/>
          </p:cNvCxnSpPr>
          <p:nvPr userDrawn="1"/>
        </p:nvCxnSpPr>
        <p:spPr>
          <a:xfrm flipV="1">
            <a:off x="328613" y="1503021"/>
            <a:ext cx="5635307" cy="609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CD705BE-902E-D503-7E68-97525A8D6841}"/>
              </a:ext>
            </a:extLst>
          </p:cNvPr>
          <p:cNvCxnSpPr>
            <a:cxnSpLocks/>
          </p:cNvCxnSpPr>
          <p:nvPr userDrawn="1"/>
        </p:nvCxnSpPr>
        <p:spPr>
          <a:xfrm flipV="1">
            <a:off x="6228080" y="1496923"/>
            <a:ext cx="5635307" cy="609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81ECDF4E-F355-491A-3AC5-FFC12748EE88}"/>
              </a:ext>
            </a:extLst>
          </p:cNvPr>
          <p:cNvSpPr>
            <a:spLocks noGrp="1"/>
          </p:cNvSpPr>
          <p:nvPr>
            <p:ph type="body" sz="quarter" idx="18"/>
          </p:nvPr>
        </p:nvSpPr>
        <p:spPr>
          <a:xfrm>
            <a:off x="328613" y="1133764"/>
            <a:ext cx="5634000" cy="355600"/>
          </a:xfrm>
        </p:spPr>
        <p:txBody>
          <a:bodyPr anchor="ctr">
            <a:normAutofit/>
          </a:bodyPr>
          <a:lstStyle>
            <a:lvl1pPr marL="0" indent="0">
              <a:buNone/>
              <a:defRPr sz="1400"/>
            </a:lvl1pPr>
          </a:lstStyle>
          <a:p>
            <a:pPr lvl="0"/>
            <a:endParaRPr lang="en-AU"/>
          </a:p>
        </p:txBody>
      </p:sp>
      <p:sp>
        <p:nvSpPr>
          <p:cNvPr id="20" name="Text Placeholder 16">
            <a:extLst>
              <a:ext uri="{FF2B5EF4-FFF2-40B4-BE49-F238E27FC236}">
                <a16:creationId xmlns:a16="http://schemas.microsoft.com/office/drawing/2014/main" id="{ABF3CFF6-9C2F-28C3-9F20-3AE9EBC40C1D}"/>
              </a:ext>
            </a:extLst>
          </p:cNvPr>
          <p:cNvSpPr>
            <a:spLocks noGrp="1"/>
          </p:cNvSpPr>
          <p:nvPr>
            <p:ph type="body" sz="quarter" idx="19"/>
          </p:nvPr>
        </p:nvSpPr>
        <p:spPr>
          <a:xfrm>
            <a:off x="6229387" y="1133764"/>
            <a:ext cx="5634000" cy="355600"/>
          </a:xfrm>
        </p:spPr>
        <p:txBody>
          <a:bodyPr anchor="ctr">
            <a:normAutofit/>
          </a:bodyPr>
          <a:lstStyle>
            <a:lvl1pPr marL="0" indent="0">
              <a:buNone/>
              <a:defRPr sz="1400"/>
            </a:lvl1pPr>
          </a:lstStyle>
          <a:p>
            <a:pPr lvl="0"/>
            <a:endParaRPr lang="en-AU"/>
          </a:p>
        </p:txBody>
      </p:sp>
      <p:sp>
        <p:nvSpPr>
          <p:cNvPr id="21" name="Text Placeholder 22">
            <a:extLst>
              <a:ext uri="{FF2B5EF4-FFF2-40B4-BE49-F238E27FC236}">
                <a16:creationId xmlns:a16="http://schemas.microsoft.com/office/drawing/2014/main" id="{A8F08A14-B1EB-4C03-8E42-2E6B1342C352}"/>
              </a:ext>
            </a:extLst>
          </p:cNvPr>
          <p:cNvSpPr>
            <a:spLocks noGrp="1"/>
          </p:cNvSpPr>
          <p:nvPr>
            <p:ph type="body" sz="quarter" idx="20" hasCustomPrompt="1"/>
          </p:nvPr>
        </p:nvSpPr>
        <p:spPr>
          <a:xfrm>
            <a:off x="328613" y="6422161"/>
            <a:ext cx="2404800" cy="277200"/>
          </a:xfrm>
        </p:spPr>
        <p:txBody>
          <a:bodyPr anchor="ctr">
            <a:noAutofit/>
          </a:bodyPr>
          <a:lstStyle>
            <a:lvl1pPr marL="0" indent="0">
              <a:buNone/>
              <a:defRPr sz="800">
                <a:solidFill>
                  <a:srgbClr val="868686"/>
                </a:solidFill>
              </a:defRPr>
            </a:lvl1pPr>
          </a:lstStyle>
          <a:p>
            <a:pPr lvl="0"/>
            <a:r>
              <a:rPr lang="en-US"/>
              <a:t>Footer</a:t>
            </a:r>
            <a:endParaRPr lang="en-AU"/>
          </a:p>
        </p:txBody>
      </p:sp>
      <p:sp>
        <p:nvSpPr>
          <p:cNvPr id="22" name="Rectangle 21">
            <a:extLst>
              <a:ext uri="{FF2B5EF4-FFF2-40B4-BE49-F238E27FC236}">
                <a16:creationId xmlns:a16="http://schemas.microsoft.com/office/drawing/2014/main" id="{9DF4CD25-5A3B-42D2-917D-36CF68052030}"/>
              </a:ext>
            </a:extLst>
          </p:cNvPr>
          <p:cNvSpPr/>
          <p:nvPr userDrawn="1"/>
        </p:nvSpPr>
        <p:spPr>
          <a:xfrm>
            <a:off x="-1022875" y="669462"/>
            <a:ext cx="721034" cy="667213"/>
          </a:xfrm>
          <a:prstGeom prst="rect">
            <a:avLst/>
          </a:prstGeom>
          <a:solidFill>
            <a:srgbClr val="003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22">
            <a:extLst>
              <a:ext uri="{FF2B5EF4-FFF2-40B4-BE49-F238E27FC236}">
                <a16:creationId xmlns:a16="http://schemas.microsoft.com/office/drawing/2014/main" id="{37D9C6B7-ABDA-4270-B931-E9074E167B04}"/>
              </a:ext>
            </a:extLst>
          </p:cNvPr>
          <p:cNvSpPr/>
          <p:nvPr userDrawn="1"/>
        </p:nvSpPr>
        <p:spPr>
          <a:xfrm>
            <a:off x="-1022875" y="1566817"/>
            <a:ext cx="745312" cy="75247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TextBox 23">
            <a:extLst>
              <a:ext uri="{FF2B5EF4-FFF2-40B4-BE49-F238E27FC236}">
                <a16:creationId xmlns:a16="http://schemas.microsoft.com/office/drawing/2014/main" id="{9CE96143-67B9-4FD4-8B67-BB810BCA32F8}"/>
              </a:ext>
            </a:extLst>
          </p:cNvPr>
          <p:cNvSpPr txBox="1"/>
          <p:nvPr userDrawn="1"/>
        </p:nvSpPr>
        <p:spPr>
          <a:xfrm>
            <a:off x="-1022875" y="2303079"/>
            <a:ext cx="745313" cy="261610"/>
          </a:xfrm>
          <a:prstGeom prst="rect">
            <a:avLst/>
          </a:prstGeom>
          <a:noFill/>
        </p:spPr>
        <p:txBody>
          <a:bodyPr wrap="square" rtlCol="0">
            <a:spAutoFit/>
          </a:bodyPr>
          <a:lstStyle/>
          <a:p>
            <a:r>
              <a:rPr lang="en-AU" sz="1050">
                <a:solidFill>
                  <a:schemeClr val="bg1"/>
                </a:solidFill>
              </a:rPr>
              <a:t>#46B1E1</a:t>
            </a:r>
          </a:p>
        </p:txBody>
      </p:sp>
      <p:sp>
        <p:nvSpPr>
          <p:cNvPr id="25" name="TextBox 24">
            <a:extLst>
              <a:ext uri="{FF2B5EF4-FFF2-40B4-BE49-F238E27FC236}">
                <a16:creationId xmlns:a16="http://schemas.microsoft.com/office/drawing/2014/main" id="{4B97F579-4D8E-439B-B603-C374D90A5BA5}"/>
              </a:ext>
            </a:extLst>
          </p:cNvPr>
          <p:cNvSpPr txBox="1"/>
          <p:nvPr userDrawn="1"/>
        </p:nvSpPr>
        <p:spPr>
          <a:xfrm>
            <a:off x="-1022875" y="1304214"/>
            <a:ext cx="745313" cy="253916"/>
          </a:xfrm>
          <a:prstGeom prst="rect">
            <a:avLst/>
          </a:prstGeom>
          <a:noFill/>
        </p:spPr>
        <p:txBody>
          <a:bodyPr wrap="square" rtlCol="0">
            <a:spAutoFit/>
          </a:bodyPr>
          <a:lstStyle/>
          <a:p>
            <a:r>
              <a:rPr lang="en-AU" sz="1050">
                <a:solidFill>
                  <a:schemeClr val="bg1"/>
                </a:solidFill>
              </a:rPr>
              <a:t>#003B62</a:t>
            </a:r>
          </a:p>
        </p:txBody>
      </p:sp>
      <p:sp>
        <p:nvSpPr>
          <p:cNvPr id="28" name="TextBox 27">
            <a:extLst>
              <a:ext uri="{FF2B5EF4-FFF2-40B4-BE49-F238E27FC236}">
                <a16:creationId xmlns:a16="http://schemas.microsoft.com/office/drawing/2014/main" id="{B17C7DDE-DC43-46DB-9745-7A6B3DC4E26E}"/>
              </a:ext>
            </a:extLst>
          </p:cNvPr>
          <p:cNvSpPr txBox="1"/>
          <p:nvPr userDrawn="1"/>
        </p:nvSpPr>
        <p:spPr>
          <a:xfrm>
            <a:off x="10042599" y="6268373"/>
            <a:ext cx="1892341" cy="584775"/>
          </a:xfrm>
          <a:prstGeom prst="rect">
            <a:avLst/>
          </a:prstGeom>
          <a:noFill/>
        </p:spPr>
        <p:txBody>
          <a:bodyPr wrap="square" rtlCol="0">
            <a:spAutoFit/>
          </a:bodyPr>
          <a:lstStyle/>
          <a:p>
            <a:pPr algn="r"/>
            <a:r>
              <a:rPr lang="en-GB" sz="1600" b="1">
                <a:solidFill>
                  <a:srgbClr val="003B62"/>
                </a:solidFill>
                <a:latin typeface="Aptos Black" panose="020B0004020202020204" pitchFamily="34" charset="0"/>
                <a:ea typeface="ADLaM Display" panose="020F0502020204030204" pitchFamily="2" charset="0"/>
                <a:cs typeface="ADLaM Display" panose="020F0502020204030204" pitchFamily="2" charset="0"/>
              </a:rPr>
              <a:t>Real.</a:t>
            </a:r>
          </a:p>
          <a:p>
            <a:pPr algn="r"/>
            <a:r>
              <a:rPr lang="en-GB" sz="1600">
                <a:solidFill>
                  <a:srgbClr val="003B62"/>
                </a:solidFill>
                <a:latin typeface="Aptos Display" panose="020B0004020202020204" pitchFamily="34" charset="0"/>
                <a:ea typeface="ADLaM Display" panose="020F0502020204030204" pitchFamily="2" charset="0"/>
                <a:cs typeface="ADLaM Display" panose="020F0502020204030204" pitchFamily="2" charset="0"/>
              </a:rPr>
              <a:t>Consulting</a:t>
            </a:r>
          </a:p>
        </p:txBody>
      </p:sp>
      <p:cxnSp>
        <p:nvCxnSpPr>
          <p:cNvPr id="30" name="Straight Arrow Connector 29">
            <a:extLst>
              <a:ext uri="{FF2B5EF4-FFF2-40B4-BE49-F238E27FC236}">
                <a16:creationId xmlns:a16="http://schemas.microsoft.com/office/drawing/2014/main" id="{7E02ED55-B811-400B-BB58-6457FADA54DF}"/>
              </a:ext>
            </a:extLst>
          </p:cNvPr>
          <p:cNvCxnSpPr>
            <a:cxnSpLocks/>
          </p:cNvCxnSpPr>
          <p:nvPr userDrawn="1"/>
        </p:nvCxnSpPr>
        <p:spPr>
          <a:xfrm flipV="1">
            <a:off x="328613" y="6311118"/>
            <a:ext cx="11516849" cy="327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047F1BAA-9338-4FBD-8332-B37DCCF76883}"/>
              </a:ext>
            </a:extLst>
          </p:cNvPr>
          <p:cNvSpPr/>
          <p:nvPr userDrawn="1"/>
        </p:nvSpPr>
        <p:spPr>
          <a:xfrm>
            <a:off x="-1022875" y="2557163"/>
            <a:ext cx="745312" cy="752475"/>
          </a:xfrm>
          <a:prstGeom prst="rect">
            <a:avLst/>
          </a:prstGeom>
          <a:solidFill>
            <a:srgbClr val="C1E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TextBox 31">
            <a:extLst>
              <a:ext uri="{FF2B5EF4-FFF2-40B4-BE49-F238E27FC236}">
                <a16:creationId xmlns:a16="http://schemas.microsoft.com/office/drawing/2014/main" id="{FA38E0A8-05CD-4F2F-B1FE-F3CB2E84336F}"/>
              </a:ext>
            </a:extLst>
          </p:cNvPr>
          <p:cNvSpPr txBox="1"/>
          <p:nvPr userDrawn="1"/>
        </p:nvSpPr>
        <p:spPr>
          <a:xfrm>
            <a:off x="-1028699" y="3293425"/>
            <a:ext cx="751138" cy="261610"/>
          </a:xfrm>
          <a:prstGeom prst="rect">
            <a:avLst/>
          </a:prstGeom>
          <a:noFill/>
        </p:spPr>
        <p:txBody>
          <a:bodyPr wrap="square" rtlCol="0">
            <a:spAutoFit/>
          </a:bodyPr>
          <a:lstStyle/>
          <a:p>
            <a:r>
              <a:rPr lang="en-AU" sz="1050">
                <a:solidFill>
                  <a:schemeClr val="bg1"/>
                </a:solidFill>
              </a:rPr>
              <a:t>#C1E5F5</a:t>
            </a:r>
          </a:p>
        </p:txBody>
      </p:sp>
      <p:sp>
        <p:nvSpPr>
          <p:cNvPr id="33" name="Rectangle 32">
            <a:extLst>
              <a:ext uri="{FF2B5EF4-FFF2-40B4-BE49-F238E27FC236}">
                <a16:creationId xmlns:a16="http://schemas.microsoft.com/office/drawing/2014/main" id="{2E615F99-FAFB-499B-992F-1011D901BC67}"/>
              </a:ext>
            </a:extLst>
          </p:cNvPr>
          <p:cNvSpPr/>
          <p:nvPr userDrawn="1"/>
        </p:nvSpPr>
        <p:spPr>
          <a:xfrm>
            <a:off x="-1022875" y="3547509"/>
            <a:ext cx="745312" cy="75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TextBox 33">
            <a:extLst>
              <a:ext uri="{FF2B5EF4-FFF2-40B4-BE49-F238E27FC236}">
                <a16:creationId xmlns:a16="http://schemas.microsoft.com/office/drawing/2014/main" id="{1FF0DE7A-7F8C-420C-86A4-FD22C286E183}"/>
              </a:ext>
            </a:extLst>
          </p:cNvPr>
          <p:cNvSpPr txBox="1"/>
          <p:nvPr userDrawn="1"/>
        </p:nvSpPr>
        <p:spPr>
          <a:xfrm>
            <a:off x="-1028699" y="4283771"/>
            <a:ext cx="751138" cy="261610"/>
          </a:xfrm>
          <a:prstGeom prst="rect">
            <a:avLst/>
          </a:prstGeom>
          <a:noFill/>
        </p:spPr>
        <p:txBody>
          <a:bodyPr wrap="square" rtlCol="0">
            <a:spAutoFit/>
          </a:bodyPr>
          <a:lstStyle/>
          <a:p>
            <a:r>
              <a:rPr lang="en-AU" sz="1050">
                <a:solidFill>
                  <a:schemeClr val="bg1"/>
                </a:solidFill>
              </a:rPr>
              <a:t>#868686</a:t>
            </a:r>
          </a:p>
        </p:txBody>
      </p:sp>
      <p:sp>
        <p:nvSpPr>
          <p:cNvPr id="35" name="Title 1">
            <a:extLst>
              <a:ext uri="{FF2B5EF4-FFF2-40B4-BE49-F238E27FC236}">
                <a16:creationId xmlns:a16="http://schemas.microsoft.com/office/drawing/2014/main" id="{16042A00-496C-478E-813B-8A29E8C73957}"/>
              </a:ext>
            </a:extLst>
          </p:cNvPr>
          <p:cNvSpPr>
            <a:spLocks noGrp="1"/>
          </p:cNvSpPr>
          <p:nvPr>
            <p:ph type="title"/>
          </p:nvPr>
        </p:nvSpPr>
        <p:spPr>
          <a:xfrm>
            <a:off x="329381" y="136525"/>
            <a:ext cx="11516081" cy="532937"/>
          </a:xfrm>
        </p:spPr>
        <p:txBody>
          <a:bodyPr lIns="36000" tIns="36000" rIns="36000" bIns="36000">
            <a:normAutofit/>
          </a:bodyPr>
          <a:lstStyle>
            <a:lvl1pPr>
              <a:defRPr sz="2600">
                <a:solidFill>
                  <a:schemeClr val="tx1"/>
                </a:solidFill>
                <a:latin typeface="+mj-lt"/>
              </a:defRPr>
            </a:lvl1pPr>
          </a:lstStyle>
          <a:p>
            <a:r>
              <a:rPr lang="en-US"/>
              <a:t>Click to edit Master title style</a:t>
            </a:r>
          </a:p>
        </p:txBody>
      </p:sp>
      <p:cxnSp>
        <p:nvCxnSpPr>
          <p:cNvPr id="36" name="Straight Arrow Connector 35">
            <a:extLst>
              <a:ext uri="{FF2B5EF4-FFF2-40B4-BE49-F238E27FC236}">
                <a16:creationId xmlns:a16="http://schemas.microsoft.com/office/drawing/2014/main" id="{F39887E2-7933-4C5C-B5F5-6B92255B5A6E}"/>
              </a:ext>
            </a:extLst>
          </p:cNvPr>
          <p:cNvCxnSpPr>
            <a:cxnSpLocks/>
          </p:cNvCxnSpPr>
          <p:nvPr userDrawn="1"/>
        </p:nvCxnSpPr>
        <p:spPr>
          <a:xfrm flipV="1">
            <a:off x="328612" y="673419"/>
            <a:ext cx="11516849" cy="327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Text Placeholder 8">
            <a:extLst>
              <a:ext uri="{FF2B5EF4-FFF2-40B4-BE49-F238E27FC236}">
                <a16:creationId xmlns:a16="http://schemas.microsoft.com/office/drawing/2014/main" id="{19D0D0B5-2A87-4704-BCEA-3390C792E531}"/>
              </a:ext>
            </a:extLst>
          </p:cNvPr>
          <p:cNvSpPr>
            <a:spLocks noGrp="1"/>
          </p:cNvSpPr>
          <p:nvPr>
            <p:ph type="body" sz="quarter" idx="13" hasCustomPrompt="1"/>
          </p:nvPr>
        </p:nvSpPr>
        <p:spPr>
          <a:xfrm>
            <a:off x="328612" y="686222"/>
            <a:ext cx="11516849" cy="360000"/>
          </a:xfrm>
        </p:spPr>
        <p:txBody>
          <a:bodyPr lIns="36000" tIns="36000" rIns="36000" bIns="36000" anchor="ctr">
            <a:noAutofit/>
          </a:bodyPr>
          <a:lstStyle>
            <a:lvl1pPr marL="0" indent="0">
              <a:buNone/>
              <a:defRPr sz="1400">
                <a:solidFill>
                  <a:srgbClr val="868686"/>
                </a:solidFill>
                <a:latin typeface="+mj-lt"/>
              </a:defRPr>
            </a:lvl1pPr>
          </a:lstStyle>
          <a:p>
            <a:pPr lvl="0"/>
            <a:r>
              <a:rPr lang="en-AU"/>
              <a:t>Description of slide</a:t>
            </a:r>
          </a:p>
        </p:txBody>
      </p:sp>
    </p:spTree>
    <p:extLst>
      <p:ext uri="{BB962C8B-B14F-4D97-AF65-F5344CB8AC3E}">
        <p14:creationId xmlns:p14="http://schemas.microsoft.com/office/powerpoint/2010/main" val="27377048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0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Main 1">
    <p:spTree>
      <p:nvGrpSpPr>
        <p:cNvPr id="1" name=""/>
        <p:cNvGrpSpPr/>
        <p:nvPr/>
      </p:nvGrpSpPr>
      <p:grpSpPr>
        <a:xfrm>
          <a:off x="0" y="0"/>
          <a:ext cx="0" cy="0"/>
          <a:chOff x="0" y="0"/>
          <a:chExt cx="0" cy="0"/>
        </a:xfrm>
      </p:grpSpPr>
      <p:sp>
        <p:nvSpPr>
          <p:cNvPr id="3" name="Content Placeholder 2"/>
          <p:cNvSpPr>
            <a:spLocks noGrp="1"/>
          </p:cNvSpPr>
          <p:nvPr>
            <p:ph idx="1"/>
          </p:nvPr>
        </p:nvSpPr>
        <p:spPr>
          <a:xfrm>
            <a:off x="328613" y="1128816"/>
            <a:ext cx="11516849" cy="5071959"/>
          </a:xfrm>
        </p:spPr>
        <p:txBody>
          <a:bodyPr>
            <a:normAutofit/>
          </a:bodyPr>
          <a:lstStyle>
            <a:lvl1pPr marL="0" indent="0">
              <a:buClr>
                <a:schemeClr val="accent1"/>
              </a:buClr>
              <a:buFont typeface="Wingdings" panose="05000000000000000000" pitchFamily="2" charset="2"/>
              <a:buNone/>
              <a:defRPr sz="2000">
                <a:latin typeface="+mn-lt"/>
              </a:defRPr>
            </a:lvl1pPr>
            <a:lvl2pPr marL="685800" indent="-228600">
              <a:buClr>
                <a:schemeClr val="accent1"/>
              </a:buClr>
              <a:buFont typeface="Wingdings" panose="05000000000000000000" pitchFamily="2" charset="2"/>
              <a:buChar char="§"/>
              <a:defRPr sz="1800">
                <a:latin typeface="+mn-lt"/>
              </a:defRPr>
            </a:lvl2pPr>
            <a:lvl3pPr marL="1143000" indent="-228600">
              <a:buClr>
                <a:schemeClr val="accent1"/>
              </a:buClr>
              <a:buFont typeface="Wingdings" panose="05000000000000000000" pitchFamily="2" charset="2"/>
              <a:buChar char="§"/>
              <a:defRPr sz="1600">
                <a:latin typeface="+mn-lt"/>
              </a:defRPr>
            </a:lvl3pPr>
            <a:lvl4pPr marL="1600200" indent="-228600">
              <a:buClr>
                <a:schemeClr val="accent1"/>
              </a:buClr>
              <a:buFont typeface="Wingdings" panose="05000000000000000000" pitchFamily="2" charset="2"/>
              <a:buChar char="§"/>
              <a:defRPr sz="1400">
                <a:latin typeface="+mn-lt"/>
              </a:defRPr>
            </a:lvl4pPr>
            <a:lvl5pPr marL="2057400" indent="-228600">
              <a:buClr>
                <a:schemeClr val="accent1"/>
              </a:buClr>
              <a:buFont typeface="Wingdings" panose="05000000000000000000" pitchFamily="2" charset="2"/>
              <a:buChar cha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F7C4C33-1319-A0CD-3E28-219DD95FB60A}"/>
              </a:ext>
            </a:extLst>
          </p:cNvPr>
          <p:cNvSpPr/>
          <p:nvPr userDrawn="1"/>
        </p:nvSpPr>
        <p:spPr>
          <a:xfrm>
            <a:off x="-1022875" y="669462"/>
            <a:ext cx="721034" cy="667213"/>
          </a:xfrm>
          <a:prstGeom prst="rect">
            <a:avLst/>
          </a:prstGeom>
          <a:solidFill>
            <a:srgbClr val="003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51DE51EB-EADA-EF7D-E6DD-280F3AD3177B}"/>
              </a:ext>
            </a:extLst>
          </p:cNvPr>
          <p:cNvSpPr/>
          <p:nvPr userDrawn="1"/>
        </p:nvSpPr>
        <p:spPr>
          <a:xfrm>
            <a:off x="-1022875" y="1566817"/>
            <a:ext cx="745312" cy="75247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TextBox 17">
            <a:extLst>
              <a:ext uri="{FF2B5EF4-FFF2-40B4-BE49-F238E27FC236}">
                <a16:creationId xmlns:a16="http://schemas.microsoft.com/office/drawing/2014/main" id="{0D6326BA-1C10-A0AA-3357-B86A96510DEA}"/>
              </a:ext>
            </a:extLst>
          </p:cNvPr>
          <p:cNvSpPr txBox="1"/>
          <p:nvPr userDrawn="1"/>
        </p:nvSpPr>
        <p:spPr>
          <a:xfrm>
            <a:off x="-1022875" y="2303079"/>
            <a:ext cx="745313" cy="261610"/>
          </a:xfrm>
          <a:prstGeom prst="rect">
            <a:avLst/>
          </a:prstGeom>
          <a:noFill/>
        </p:spPr>
        <p:txBody>
          <a:bodyPr wrap="square" rtlCol="0">
            <a:spAutoFit/>
          </a:bodyPr>
          <a:lstStyle/>
          <a:p>
            <a:r>
              <a:rPr lang="en-AU" sz="1050">
                <a:solidFill>
                  <a:schemeClr val="bg1"/>
                </a:solidFill>
              </a:rPr>
              <a:t>#46B1E1</a:t>
            </a:r>
          </a:p>
        </p:txBody>
      </p:sp>
      <p:sp>
        <p:nvSpPr>
          <p:cNvPr id="19" name="TextBox 18">
            <a:extLst>
              <a:ext uri="{FF2B5EF4-FFF2-40B4-BE49-F238E27FC236}">
                <a16:creationId xmlns:a16="http://schemas.microsoft.com/office/drawing/2014/main" id="{F06E3507-308A-447B-59BC-46A84AF0A160}"/>
              </a:ext>
            </a:extLst>
          </p:cNvPr>
          <p:cNvSpPr txBox="1"/>
          <p:nvPr userDrawn="1"/>
        </p:nvSpPr>
        <p:spPr>
          <a:xfrm>
            <a:off x="-1022875" y="1304214"/>
            <a:ext cx="745313" cy="253916"/>
          </a:xfrm>
          <a:prstGeom prst="rect">
            <a:avLst/>
          </a:prstGeom>
          <a:noFill/>
        </p:spPr>
        <p:txBody>
          <a:bodyPr wrap="square" rtlCol="0">
            <a:spAutoFit/>
          </a:bodyPr>
          <a:lstStyle/>
          <a:p>
            <a:r>
              <a:rPr lang="en-AU" sz="1050">
                <a:solidFill>
                  <a:schemeClr val="bg1"/>
                </a:solidFill>
              </a:rPr>
              <a:t>#003B62</a:t>
            </a:r>
          </a:p>
        </p:txBody>
      </p:sp>
      <p:cxnSp>
        <p:nvCxnSpPr>
          <p:cNvPr id="4" name="Straight Arrow Connector 3">
            <a:extLst>
              <a:ext uri="{FF2B5EF4-FFF2-40B4-BE49-F238E27FC236}">
                <a16:creationId xmlns:a16="http://schemas.microsoft.com/office/drawing/2014/main" id="{31337498-2257-CCBA-CBC1-C30EED4A5555}"/>
              </a:ext>
            </a:extLst>
          </p:cNvPr>
          <p:cNvCxnSpPr>
            <a:cxnSpLocks/>
          </p:cNvCxnSpPr>
          <p:nvPr userDrawn="1"/>
        </p:nvCxnSpPr>
        <p:spPr>
          <a:xfrm flipV="1">
            <a:off x="328613" y="6311118"/>
            <a:ext cx="11516849" cy="3278"/>
          </a:xfrm>
          <a:prstGeom prst="straightConnector1">
            <a:avLst/>
          </a:prstGeom>
          <a:ln>
            <a:solidFill>
              <a:srgbClr val="044269"/>
            </a:solidFill>
          </a:ln>
        </p:spPr>
        <p:style>
          <a:lnRef idx="1">
            <a:schemeClr val="accent1"/>
          </a:lnRef>
          <a:fillRef idx="0">
            <a:schemeClr val="accent1"/>
          </a:fillRef>
          <a:effectRef idx="0">
            <a:schemeClr val="accent1"/>
          </a:effectRef>
          <a:fontRef idx="minor">
            <a:schemeClr val="tx1"/>
          </a:fontRef>
        </p:style>
      </p:cxnSp>
      <p:sp>
        <p:nvSpPr>
          <p:cNvPr id="8" name="Text Placeholder 22">
            <a:extLst>
              <a:ext uri="{FF2B5EF4-FFF2-40B4-BE49-F238E27FC236}">
                <a16:creationId xmlns:a16="http://schemas.microsoft.com/office/drawing/2014/main" id="{B062B4F9-BAA4-B8FC-B4D4-30F02E72D8DC}"/>
              </a:ext>
            </a:extLst>
          </p:cNvPr>
          <p:cNvSpPr>
            <a:spLocks noGrp="1"/>
          </p:cNvSpPr>
          <p:nvPr>
            <p:ph type="body" sz="quarter" idx="20" hasCustomPrompt="1"/>
          </p:nvPr>
        </p:nvSpPr>
        <p:spPr>
          <a:xfrm>
            <a:off x="328613" y="6422161"/>
            <a:ext cx="2404800" cy="277200"/>
          </a:xfrm>
        </p:spPr>
        <p:txBody>
          <a:bodyPr anchor="ctr">
            <a:noAutofit/>
          </a:bodyPr>
          <a:lstStyle>
            <a:lvl1pPr marL="0" indent="0">
              <a:buNone/>
              <a:defRPr sz="800">
                <a:solidFill>
                  <a:srgbClr val="868686"/>
                </a:solidFill>
              </a:defRPr>
            </a:lvl1pPr>
          </a:lstStyle>
          <a:p>
            <a:pPr lvl="0"/>
            <a:r>
              <a:rPr lang="en-US"/>
              <a:t>Footer</a:t>
            </a:r>
            <a:endParaRPr lang="en-AU"/>
          </a:p>
        </p:txBody>
      </p:sp>
      <p:sp>
        <p:nvSpPr>
          <p:cNvPr id="13" name="Rectangle 12">
            <a:extLst>
              <a:ext uri="{FF2B5EF4-FFF2-40B4-BE49-F238E27FC236}">
                <a16:creationId xmlns:a16="http://schemas.microsoft.com/office/drawing/2014/main" id="{7E1A0194-B5CE-4D9E-98A5-BCC19A911F03}"/>
              </a:ext>
            </a:extLst>
          </p:cNvPr>
          <p:cNvSpPr/>
          <p:nvPr userDrawn="1"/>
        </p:nvSpPr>
        <p:spPr>
          <a:xfrm>
            <a:off x="-1022875" y="2557163"/>
            <a:ext cx="745312" cy="752475"/>
          </a:xfrm>
          <a:prstGeom prst="rect">
            <a:avLst/>
          </a:prstGeom>
          <a:solidFill>
            <a:srgbClr val="C1E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997233E8-725C-4D53-BB31-7F86D78277F8}"/>
              </a:ext>
            </a:extLst>
          </p:cNvPr>
          <p:cNvSpPr txBox="1"/>
          <p:nvPr userDrawn="1"/>
        </p:nvSpPr>
        <p:spPr>
          <a:xfrm>
            <a:off x="-1028699" y="3293425"/>
            <a:ext cx="751138" cy="261610"/>
          </a:xfrm>
          <a:prstGeom prst="rect">
            <a:avLst/>
          </a:prstGeom>
          <a:noFill/>
        </p:spPr>
        <p:txBody>
          <a:bodyPr wrap="square" rtlCol="0">
            <a:spAutoFit/>
          </a:bodyPr>
          <a:lstStyle/>
          <a:p>
            <a:r>
              <a:rPr lang="en-AU" sz="1050">
                <a:solidFill>
                  <a:schemeClr val="bg1"/>
                </a:solidFill>
              </a:rPr>
              <a:t>#C1E5F5</a:t>
            </a:r>
          </a:p>
        </p:txBody>
      </p:sp>
      <p:sp>
        <p:nvSpPr>
          <p:cNvPr id="16" name="TextBox 15">
            <a:extLst>
              <a:ext uri="{FF2B5EF4-FFF2-40B4-BE49-F238E27FC236}">
                <a16:creationId xmlns:a16="http://schemas.microsoft.com/office/drawing/2014/main" id="{1C4A5917-3469-43B2-9E4B-B72A0CF3A76A}"/>
              </a:ext>
            </a:extLst>
          </p:cNvPr>
          <p:cNvSpPr txBox="1"/>
          <p:nvPr userDrawn="1"/>
        </p:nvSpPr>
        <p:spPr>
          <a:xfrm>
            <a:off x="10042599" y="6268373"/>
            <a:ext cx="1892341" cy="584775"/>
          </a:xfrm>
          <a:prstGeom prst="rect">
            <a:avLst/>
          </a:prstGeom>
          <a:noFill/>
        </p:spPr>
        <p:txBody>
          <a:bodyPr wrap="square" rtlCol="0">
            <a:spAutoFit/>
          </a:bodyPr>
          <a:lstStyle/>
          <a:p>
            <a:pPr algn="r"/>
            <a:r>
              <a:rPr lang="en-GB" sz="1600" b="1">
                <a:solidFill>
                  <a:srgbClr val="003B62"/>
                </a:solidFill>
                <a:latin typeface="Aptos Black" panose="020B0004020202020204" pitchFamily="34" charset="0"/>
                <a:ea typeface="ADLaM Display" panose="020F0502020204030204" pitchFamily="2" charset="0"/>
                <a:cs typeface="ADLaM Display" panose="020F0502020204030204" pitchFamily="2" charset="0"/>
              </a:rPr>
              <a:t>Real.</a:t>
            </a:r>
          </a:p>
          <a:p>
            <a:pPr algn="r"/>
            <a:r>
              <a:rPr lang="en-GB" sz="1600">
                <a:solidFill>
                  <a:srgbClr val="003B62"/>
                </a:solidFill>
                <a:latin typeface="Aptos Display" panose="020B0004020202020204" pitchFamily="34" charset="0"/>
                <a:ea typeface="ADLaM Display" panose="020F0502020204030204" pitchFamily="2" charset="0"/>
                <a:cs typeface="ADLaM Display" panose="020F0502020204030204" pitchFamily="2" charset="0"/>
              </a:rPr>
              <a:t>Consulting</a:t>
            </a:r>
          </a:p>
        </p:txBody>
      </p:sp>
      <p:sp>
        <p:nvSpPr>
          <p:cNvPr id="17" name="Rectangle 16">
            <a:extLst>
              <a:ext uri="{FF2B5EF4-FFF2-40B4-BE49-F238E27FC236}">
                <a16:creationId xmlns:a16="http://schemas.microsoft.com/office/drawing/2014/main" id="{3E2D24C3-1E72-4D57-B744-860C5328D494}"/>
              </a:ext>
            </a:extLst>
          </p:cNvPr>
          <p:cNvSpPr/>
          <p:nvPr userDrawn="1"/>
        </p:nvSpPr>
        <p:spPr>
          <a:xfrm>
            <a:off x="-1022875" y="3547509"/>
            <a:ext cx="745312" cy="75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TextBox 19">
            <a:extLst>
              <a:ext uri="{FF2B5EF4-FFF2-40B4-BE49-F238E27FC236}">
                <a16:creationId xmlns:a16="http://schemas.microsoft.com/office/drawing/2014/main" id="{78BBE924-AE77-443B-9B57-622C4941540C}"/>
              </a:ext>
            </a:extLst>
          </p:cNvPr>
          <p:cNvSpPr txBox="1"/>
          <p:nvPr userDrawn="1"/>
        </p:nvSpPr>
        <p:spPr>
          <a:xfrm>
            <a:off x="-1028699" y="4283771"/>
            <a:ext cx="751138" cy="261610"/>
          </a:xfrm>
          <a:prstGeom prst="rect">
            <a:avLst/>
          </a:prstGeom>
          <a:noFill/>
        </p:spPr>
        <p:txBody>
          <a:bodyPr wrap="square" rtlCol="0">
            <a:spAutoFit/>
          </a:bodyPr>
          <a:lstStyle/>
          <a:p>
            <a:r>
              <a:rPr lang="en-AU" sz="1050">
                <a:solidFill>
                  <a:schemeClr val="bg1"/>
                </a:solidFill>
              </a:rPr>
              <a:t>#868686</a:t>
            </a:r>
          </a:p>
        </p:txBody>
      </p:sp>
      <p:sp>
        <p:nvSpPr>
          <p:cNvPr id="21" name="Title 1">
            <a:extLst>
              <a:ext uri="{FF2B5EF4-FFF2-40B4-BE49-F238E27FC236}">
                <a16:creationId xmlns:a16="http://schemas.microsoft.com/office/drawing/2014/main" id="{653D59DF-3B3B-43C2-8CD2-6750C6D08101}"/>
              </a:ext>
            </a:extLst>
          </p:cNvPr>
          <p:cNvSpPr>
            <a:spLocks noGrp="1"/>
          </p:cNvSpPr>
          <p:nvPr>
            <p:ph type="title"/>
          </p:nvPr>
        </p:nvSpPr>
        <p:spPr>
          <a:xfrm>
            <a:off x="329381" y="136525"/>
            <a:ext cx="11516081" cy="532937"/>
          </a:xfrm>
        </p:spPr>
        <p:txBody>
          <a:bodyPr lIns="36000" tIns="36000" rIns="36000" bIns="36000">
            <a:normAutofit/>
          </a:bodyPr>
          <a:lstStyle>
            <a:lvl1pPr>
              <a:defRPr sz="2600">
                <a:solidFill>
                  <a:schemeClr val="tx1"/>
                </a:solidFill>
                <a:latin typeface="+mj-lt"/>
              </a:defRPr>
            </a:lvl1pPr>
          </a:lstStyle>
          <a:p>
            <a:r>
              <a:rPr lang="en-US"/>
              <a:t>Click to edit Master title style</a:t>
            </a:r>
          </a:p>
        </p:txBody>
      </p:sp>
      <p:cxnSp>
        <p:nvCxnSpPr>
          <p:cNvPr id="22" name="Straight Arrow Connector 21">
            <a:extLst>
              <a:ext uri="{FF2B5EF4-FFF2-40B4-BE49-F238E27FC236}">
                <a16:creationId xmlns:a16="http://schemas.microsoft.com/office/drawing/2014/main" id="{CB34C882-718A-4D6E-9A63-0AD62AC4198C}"/>
              </a:ext>
            </a:extLst>
          </p:cNvPr>
          <p:cNvCxnSpPr>
            <a:cxnSpLocks/>
          </p:cNvCxnSpPr>
          <p:nvPr userDrawn="1"/>
        </p:nvCxnSpPr>
        <p:spPr>
          <a:xfrm flipV="1">
            <a:off x="328612" y="673419"/>
            <a:ext cx="11516849" cy="327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 Placeholder 8">
            <a:extLst>
              <a:ext uri="{FF2B5EF4-FFF2-40B4-BE49-F238E27FC236}">
                <a16:creationId xmlns:a16="http://schemas.microsoft.com/office/drawing/2014/main" id="{A9A0F231-8C35-40A1-AC50-7105642CA61F}"/>
              </a:ext>
            </a:extLst>
          </p:cNvPr>
          <p:cNvSpPr>
            <a:spLocks noGrp="1"/>
          </p:cNvSpPr>
          <p:nvPr>
            <p:ph type="body" sz="quarter" idx="13" hasCustomPrompt="1"/>
          </p:nvPr>
        </p:nvSpPr>
        <p:spPr>
          <a:xfrm>
            <a:off x="328612" y="686222"/>
            <a:ext cx="11516849" cy="360000"/>
          </a:xfrm>
        </p:spPr>
        <p:txBody>
          <a:bodyPr lIns="36000" tIns="36000" rIns="36000" bIns="36000" anchor="ctr">
            <a:noAutofit/>
          </a:bodyPr>
          <a:lstStyle>
            <a:lvl1pPr marL="0" indent="0">
              <a:buNone/>
              <a:defRPr sz="1400">
                <a:solidFill>
                  <a:srgbClr val="868686"/>
                </a:solidFill>
                <a:latin typeface="+mj-lt"/>
              </a:defRPr>
            </a:lvl1pPr>
          </a:lstStyle>
          <a:p>
            <a:pPr lvl="0"/>
            <a:r>
              <a:rPr lang="en-AU"/>
              <a:t>Description of slide</a:t>
            </a:r>
          </a:p>
        </p:txBody>
      </p:sp>
    </p:spTree>
    <p:extLst>
      <p:ext uri="{BB962C8B-B14F-4D97-AF65-F5344CB8AC3E}">
        <p14:creationId xmlns:p14="http://schemas.microsoft.com/office/powerpoint/2010/main" val="3116124130"/>
      </p:ext>
    </p:extLst>
  </p:cSld>
  <p:clrMapOvr>
    <a:masterClrMapping/>
  </p:clrMapOvr>
  <p:extLst>
    <p:ext uri="{DCECCB84-F9BA-43D5-87BE-67443E8EF086}">
      <p15:sldGuideLst xmlns:p15="http://schemas.microsoft.com/office/powerpoint/2012/main">
        <p15:guide id="1" orient="horz" pos="3906">
          <p15:clr>
            <a:srgbClr val="FBAE40"/>
          </p15:clr>
        </p15:guide>
        <p15:guide id="2" pos="3840">
          <p15:clr>
            <a:srgbClr val="FBAE40"/>
          </p15:clr>
        </p15:guide>
        <p15:guide id="3" orient="horz" pos="70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14D8F-A7B5-53C4-68DC-F26A8BB182E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54D2ADEE-C4AB-B302-E0A2-5F52B9B2FC18}"/>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4" name="Footer Placeholder 3">
            <a:extLst>
              <a:ext uri="{FF2B5EF4-FFF2-40B4-BE49-F238E27FC236}">
                <a16:creationId xmlns:a16="http://schemas.microsoft.com/office/drawing/2014/main" id="{7BF840C2-C724-3AE2-0BDF-806F040422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D3C66B-1773-24C7-C466-38DD4B6B4A4C}"/>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100971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1E6B0-E8E2-63F6-CC57-F8B015ADC1A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11A3E09E-08D2-9931-E6CA-C6421BADAD9A}"/>
              </a:ext>
            </a:extLst>
          </p:cNvPr>
          <p:cNvSpPr>
            <a:spLocks noGrp="1"/>
          </p:cNvSpPr>
          <p:nvPr>
            <p:ph type="dt" sz="half" idx="10"/>
          </p:nvPr>
        </p:nvSpPr>
        <p:spPr/>
        <p:txBody>
          <a:bodyPr/>
          <a:lstStyle/>
          <a:p>
            <a:fld id="{29959332-0AB3-A44E-B24D-F03AECBB303D}" type="datetimeFigureOut">
              <a:rPr lang="en-US" smtClean="0"/>
              <a:t>4/29/2025</a:t>
            </a:fld>
            <a:endParaRPr lang="en-US"/>
          </a:p>
        </p:txBody>
      </p:sp>
      <p:sp>
        <p:nvSpPr>
          <p:cNvPr id="4" name="Footer Placeholder 3">
            <a:extLst>
              <a:ext uri="{FF2B5EF4-FFF2-40B4-BE49-F238E27FC236}">
                <a16:creationId xmlns:a16="http://schemas.microsoft.com/office/drawing/2014/main" id="{B53BD5C6-0D0F-8C57-316D-F8009D8868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C58C9D-1BC3-C41D-5B78-6B75219DC963}"/>
              </a:ext>
            </a:extLst>
          </p:cNvPr>
          <p:cNvSpPr>
            <a:spLocks noGrp="1"/>
          </p:cNvSpPr>
          <p:nvPr>
            <p:ph type="sldNum" sz="quarter" idx="12"/>
          </p:nvPr>
        </p:nvSpPr>
        <p:spPr/>
        <p:txBody>
          <a:bodyPr/>
          <a:lstStyle/>
          <a:p>
            <a:fld id="{34351A64-7D09-9F46-AB6A-C82CAC4DFE5F}" type="slidenum">
              <a:rPr lang="en-US" smtClean="0"/>
              <a:t>‹#›</a:t>
            </a:fld>
            <a:endParaRPr lang="en-US"/>
          </a:p>
        </p:txBody>
      </p:sp>
    </p:spTree>
    <p:extLst>
      <p:ext uri="{BB962C8B-B14F-4D97-AF65-F5344CB8AC3E}">
        <p14:creationId xmlns:p14="http://schemas.microsoft.com/office/powerpoint/2010/main" val="19080548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Main 1">
    <p:bg>
      <p:bgPr>
        <a:solidFill>
          <a:srgbClr val="FEFEFC"/>
        </a:solidFill>
        <a:effectLst/>
      </p:bgPr>
    </p:bg>
    <p:spTree>
      <p:nvGrpSpPr>
        <p:cNvPr id="1" name=""/>
        <p:cNvGrpSpPr/>
        <p:nvPr/>
      </p:nvGrpSpPr>
      <p:grpSpPr>
        <a:xfrm>
          <a:off x="0" y="0"/>
          <a:ext cx="0" cy="0"/>
          <a:chOff x="0" y="0"/>
          <a:chExt cx="0" cy="0"/>
        </a:xfrm>
      </p:grpSpPr>
      <p:sp>
        <p:nvSpPr>
          <p:cNvPr id="8" name="Text Placeholder 22">
            <a:extLst>
              <a:ext uri="{FF2B5EF4-FFF2-40B4-BE49-F238E27FC236}">
                <a16:creationId xmlns:a16="http://schemas.microsoft.com/office/drawing/2014/main" id="{B062B4F9-BAA4-B8FC-B4D4-30F02E72D8DC}"/>
              </a:ext>
            </a:extLst>
          </p:cNvPr>
          <p:cNvSpPr>
            <a:spLocks noGrp="1"/>
          </p:cNvSpPr>
          <p:nvPr>
            <p:ph type="body" sz="quarter" idx="20" hasCustomPrompt="1"/>
          </p:nvPr>
        </p:nvSpPr>
        <p:spPr>
          <a:xfrm>
            <a:off x="328613" y="6422161"/>
            <a:ext cx="2404800" cy="277200"/>
          </a:xfrm>
        </p:spPr>
        <p:txBody>
          <a:bodyPr anchor="ctr">
            <a:noAutofit/>
          </a:bodyPr>
          <a:lstStyle>
            <a:lvl1pPr marL="0" indent="0">
              <a:buNone/>
              <a:defRPr sz="800">
                <a:solidFill>
                  <a:srgbClr val="868686"/>
                </a:solidFill>
              </a:defRPr>
            </a:lvl1pPr>
          </a:lstStyle>
          <a:p>
            <a:pPr lvl="0"/>
            <a:r>
              <a:rPr lang="en-US"/>
              <a:t>Footer</a:t>
            </a:r>
            <a:endParaRPr lang="en-AU"/>
          </a:p>
        </p:txBody>
      </p:sp>
      <p:sp>
        <p:nvSpPr>
          <p:cNvPr id="12" name="Rectangle 11">
            <a:extLst>
              <a:ext uri="{FF2B5EF4-FFF2-40B4-BE49-F238E27FC236}">
                <a16:creationId xmlns:a16="http://schemas.microsoft.com/office/drawing/2014/main" id="{652E07F6-0F19-43FD-A877-6DBB487D4E97}"/>
              </a:ext>
            </a:extLst>
          </p:cNvPr>
          <p:cNvSpPr/>
          <p:nvPr userDrawn="1"/>
        </p:nvSpPr>
        <p:spPr>
          <a:xfrm>
            <a:off x="-1022875" y="669462"/>
            <a:ext cx="721034" cy="667213"/>
          </a:xfrm>
          <a:prstGeom prst="rect">
            <a:avLst/>
          </a:prstGeom>
          <a:solidFill>
            <a:srgbClr val="003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BC492298-627B-4A83-A4EF-4CB110DACEFF}"/>
              </a:ext>
            </a:extLst>
          </p:cNvPr>
          <p:cNvSpPr/>
          <p:nvPr userDrawn="1"/>
        </p:nvSpPr>
        <p:spPr>
          <a:xfrm>
            <a:off x="-1022875" y="1566817"/>
            <a:ext cx="745312" cy="75247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31BE4423-F8CE-4F57-901B-2D96DADCA445}"/>
              </a:ext>
            </a:extLst>
          </p:cNvPr>
          <p:cNvSpPr txBox="1"/>
          <p:nvPr userDrawn="1"/>
        </p:nvSpPr>
        <p:spPr>
          <a:xfrm>
            <a:off x="-1022875" y="2303079"/>
            <a:ext cx="745313" cy="261610"/>
          </a:xfrm>
          <a:prstGeom prst="rect">
            <a:avLst/>
          </a:prstGeom>
          <a:noFill/>
        </p:spPr>
        <p:txBody>
          <a:bodyPr wrap="square" rtlCol="0">
            <a:spAutoFit/>
          </a:bodyPr>
          <a:lstStyle/>
          <a:p>
            <a:r>
              <a:rPr lang="en-AU" sz="1050">
                <a:solidFill>
                  <a:schemeClr val="bg1"/>
                </a:solidFill>
              </a:rPr>
              <a:t>#46B1E1</a:t>
            </a:r>
          </a:p>
        </p:txBody>
      </p:sp>
      <p:sp>
        <p:nvSpPr>
          <p:cNvPr id="15" name="TextBox 14">
            <a:extLst>
              <a:ext uri="{FF2B5EF4-FFF2-40B4-BE49-F238E27FC236}">
                <a16:creationId xmlns:a16="http://schemas.microsoft.com/office/drawing/2014/main" id="{CF515350-564D-4725-BBA8-2D676C0E4A7E}"/>
              </a:ext>
            </a:extLst>
          </p:cNvPr>
          <p:cNvSpPr txBox="1"/>
          <p:nvPr userDrawn="1"/>
        </p:nvSpPr>
        <p:spPr>
          <a:xfrm>
            <a:off x="-1022875" y="1304214"/>
            <a:ext cx="745313" cy="253916"/>
          </a:xfrm>
          <a:prstGeom prst="rect">
            <a:avLst/>
          </a:prstGeom>
          <a:noFill/>
        </p:spPr>
        <p:txBody>
          <a:bodyPr wrap="square" rtlCol="0">
            <a:spAutoFit/>
          </a:bodyPr>
          <a:lstStyle/>
          <a:p>
            <a:r>
              <a:rPr lang="en-AU" sz="1050">
                <a:solidFill>
                  <a:schemeClr val="bg1"/>
                </a:solidFill>
              </a:rPr>
              <a:t>#003B62</a:t>
            </a:r>
          </a:p>
        </p:txBody>
      </p:sp>
      <p:sp>
        <p:nvSpPr>
          <p:cNvPr id="20" name="TextBox 19">
            <a:extLst>
              <a:ext uri="{FF2B5EF4-FFF2-40B4-BE49-F238E27FC236}">
                <a16:creationId xmlns:a16="http://schemas.microsoft.com/office/drawing/2014/main" id="{43ABFAAA-676B-4875-9C67-1AB5850EF90E}"/>
              </a:ext>
            </a:extLst>
          </p:cNvPr>
          <p:cNvSpPr txBox="1"/>
          <p:nvPr userDrawn="1"/>
        </p:nvSpPr>
        <p:spPr>
          <a:xfrm>
            <a:off x="10042599" y="6268373"/>
            <a:ext cx="1892341" cy="584775"/>
          </a:xfrm>
          <a:prstGeom prst="rect">
            <a:avLst/>
          </a:prstGeom>
          <a:noFill/>
        </p:spPr>
        <p:txBody>
          <a:bodyPr wrap="square" rtlCol="0">
            <a:spAutoFit/>
          </a:bodyPr>
          <a:lstStyle/>
          <a:p>
            <a:pPr algn="r"/>
            <a:r>
              <a:rPr lang="en-GB" sz="1600" b="1">
                <a:solidFill>
                  <a:srgbClr val="003B62"/>
                </a:solidFill>
                <a:latin typeface="Aptos Black" panose="020B0004020202020204" pitchFamily="34" charset="0"/>
                <a:ea typeface="ADLaM Display" panose="020F0502020204030204" pitchFamily="2" charset="0"/>
                <a:cs typeface="ADLaM Display" panose="020F0502020204030204" pitchFamily="2" charset="0"/>
              </a:rPr>
              <a:t>Real.</a:t>
            </a:r>
          </a:p>
          <a:p>
            <a:pPr algn="r"/>
            <a:r>
              <a:rPr lang="en-GB" sz="1600">
                <a:solidFill>
                  <a:srgbClr val="003B62"/>
                </a:solidFill>
                <a:latin typeface="Aptos Display" panose="020B0004020202020204" pitchFamily="34" charset="0"/>
                <a:ea typeface="ADLaM Display" panose="020F0502020204030204" pitchFamily="2" charset="0"/>
                <a:cs typeface="ADLaM Display" panose="020F0502020204030204" pitchFamily="2" charset="0"/>
              </a:rPr>
              <a:t>Consulting</a:t>
            </a:r>
          </a:p>
        </p:txBody>
      </p:sp>
      <p:cxnSp>
        <p:nvCxnSpPr>
          <p:cNvPr id="22" name="Straight Arrow Connector 21">
            <a:extLst>
              <a:ext uri="{FF2B5EF4-FFF2-40B4-BE49-F238E27FC236}">
                <a16:creationId xmlns:a16="http://schemas.microsoft.com/office/drawing/2014/main" id="{2F016F49-0827-4FED-9370-DE0D340AC577}"/>
              </a:ext>
            </a:extLst>
          </p:cNvPr>
          <p:cNvCxnSpPr>
            <a:cxnSpLocks/>
          </p:cNvCxnSpPr>
          <p:nvPr userDrawn="1"/>
        </p:nvCxnSpPr>
        <p:spPr>
          <a:xfrm flipV="1">
            <a:off x="328613" y="6311118"/>
            <a:ext cx="11516849" cy="327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2742135-2B10-4E38-95CA-045E9792AAE9}"/>
              </a:ext>
            </a:extLst>
          </p:cNvPr>
          <p:cNvSpPr/>
          <p:nvPr userDrawn="1"/>
        </p:nvSpPr>
        <p:spPr>
          <a:xfrm>
            <a:off x="-1022875" y="3547509"/>
            <a:ext cx="745312" cy="75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TextBox 23">
            <a:extLst>
              <a:ext uri="{FF2B5EF4-FFF2-40B4-BE49-F238E27FC236}">
                <a16:creationId xmlns:a16="http://schemas.microsoft.com/office/drawing/2014/main" id="{7BB0B46A-683D-46D5-8825-D410931A61C4}"/>
              </a:ext>
            </a:extLst>
          </p:cNvPr>
          <p:cNvSpPr txBox="1"/>
          <p:nvPr userDrawn="1"/>
        </p:nvSpPr>
        <p:spPr>
          <a:xfrm>
            <a:off x="-1028699" y="4283771"/>
            <a:ext cx="751138" cy="261610"/>
          </a:xfrm>
          <a:prstGeom prst="rect">
            <a:avLst/>
          </a:prstGeom>
          <a:noFill/>
        </p:spPr>
        <p:txBody>
          <a:bodyPr wrap="square" rtlCol="0">
            <a:spAutoFit/>
          </a:bodyPr>
          <a:lstStyle/>
          <a:p>
            <a:r>
              <a:rPr lang="en-AU" sz="1050">
                <a:solidFill>
                  <a:schemeClr val="bg1"/>
                </a:solidFill>
              </a:rPr>
              <a:t>#868686</a:t>
            </a:r>
          </a:p>
        </p:txBody>
      </p:sp>
      <p:sp>
        <p:nvSpPr>
          <p:cNvPr id="25" name="Rectangle 24">
            <a:extLst>
              <a:ext uri="{FF2B5EF4-FFF2-40B4-BE49-F238E27FC236}">
                <a16:creationId xmlns:a16="http://schemas.microsoft.com/office/drawing/2014/main" id="{3D53BDD0-12F9-4E0D-A70C-C121923EEC3E}"/>
              </a:ext>
            </a:extLst>
          </p:cNvPr>
          <p:cNvSpPr/>
          <p:nvPr userDrawn="1"/>
        </p:nvSpPr>
        <p:spPr>
          <a:xfrm>
            <a:off x="-1022875" y="2557163"/>
            <a:ext cx="745312" cy="752475"/>
          </a:xfrm>
          <a:prstGeom prst="rect">
            <a:avLst/>
          </a:prstGeom>
          <a:solidFill>
            <a:srgbClr val="C1E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TextBox 25">
            <a:extLst>
              <a:ext uri="{FF2B5EF4-FFF2-40B4-BE49-F238E27FC236}">
                <a16:creationId xmlns:a16="http://schemas.microsoft.com/office/drawing/2014/main" id="{2206D6E8-7097-4044-AC6D-A66D52074164}"/>
              </a:ext>
            </a:extLst>
          </p:cNvPr>
          <p:cNvSpPr txBox="1"/>
          <p:nvPr userDrawn="1"/>
        </p:nvSpPr>
        <p:spPr>
          <a:xfrm>
            <a:off x="-1028699" y="3293425"/>
            <a:ext cx="751138" cy="261610"/>
          </a:xfrm>
          <a:prstGeom prst="rect">
            <a:avLst/>
          </a:prstGeom>
          <a:noFill/>
        </p:spPr>
        <p:txBody>
          <a:bodyPr wrap="square" rtlCol="0">
            <a:spAutoFit/>
          </a:bodyPr>
          <a:lstStyle/>
          <a:p>
            <a:r>
              <a:rPr lang="en-AU" sz="1050">
                <a:solidFill>
                  <a:schemeClr val="bg1"/>
                </a:solidFill>
              </a:rPr>
              <a:t>#C1E5F5</a:t>
            </a:r>
          </a:p>
        </p:txBody>
      </p:sp>
      <p:sp>
        <p:nvSpPr>
          <p:cNvPr id="27" name="Title 1">
            <a:extLst>
              <a:ext uri="{FF2B5EF4-FFF2-40B4-BE49-F238E27FC236}">
                <a16:creationId xmlns:a16="http://schemas.microsoft.com/office/drawing/2014/main" id="{D63AF15D-9F0A-4939-8EB5-C577E5E907E1}"/>
              </a:ext>
            </a:extLst>
          </p:cNvPr>
          <p:cNvSpPr>
            <a:spLocks noGrp="1"/>
          </p:cNvSpPr>
          <p:nvPr>
            <p:ph type="title"/>
          </p:nvPr>
        </p:nvSpPr>
        <p:spPr>
          <a:xfrm>
            <a:off x="329381" y="136525"/>
            <a:ext cx="11516081" cy="532937"/>
          </a:xfrm>
        </p:spPr>
        <p:txBody>
          <a:bodyPr lIns="36000" tIns="36000" rIns="36000" bIns="36000">
            <a:normAutofit/>
          </a:bodyPr>
          <a:lstStyle>
            <a:lvl1pPr>
              <a:defRPr sz="2600">
                <a:solidFill>
                  <a:schemeClr val="tx1"/>
                </a:solidFill>
                <a:latin typeface="+mj-lt"/>
              </a:defRPr>
            </a:lvl1pPr>
          </a:lstStyle>
          <a:p>
            <a:r>
              <a:rPr lang="en-US"/>
              <a:t>Click to edit Master title style</a:t>
            </a:r>
          </a:p>
        </p:txBody>
      </p:sp>
      <p:cxnSp>
        <p:nvCxnSpPr>
          <p:cNvPr id="28" name="Straight Arrow Connector 27">
            <a:extLst>
              <a:ext uri="{FF2B5EF4-FFF2-40B4-BE49-F238E27FC236}">
                <a16:creationId xmlns:a16="http://schemas.microsoft.com/office/drawing/2014/main" id="{BB8DED34-EF66-40BE-933B-355CFA432FA7}"/>
              </a:ext>
            </a:extLst>
          </p:cNvPr>
          <p:cNvCxnSpPr>
            <a:cxnSpLocks/>
          </p:cNvCxnSpPr>
          <p:nvPr userDrawn="1"/>
        </p:nvCxnSpPr>
        <p:spPr>
          <a:xfrm flipV="1">
            <a:off x="328612" y="673419"/>
            <a:ext cx="11516849" cy="327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EE2F719D-20D4-46FE-8AFD-0D726D84A795}"/>
              </a:ext>
            </a:extLst>
          </p:cNvPr>
          <p:cNvSpPr>
            <a:spLocks noGrp="1"/>
          </p:cNvSpPr>
          <p:nvPr>
            <p:ph type="body" sz="quarter" idx="13" hasCustomPrompt="1"/>
          </p:nvPr>
        </p:nvSpPr>
        <p:spPr>
          <a:xfrm>
            <a:off x="328612" y="686222"/>
            <a:ext cx="11516849" cy="360000"/>
          </a:xfrm>
        </p:spPr>
        <p:txBody>
          <a:bodyPr lIns="36000" tIns="36000" rIns="36000" bIns="36000" anchor="ctr">
            <a:noAutofit/>
          </a:bodyPr>
          <a:lstStyle>
            <a:lvl1pPr marL="0" indent="0">
              <a:buNone/>
              <a:defRPr sz="1400">
                <a:solidFill>
                  <a:srgbClr val="868686"/>
                </a:solidFill>
                <a:latin typeface="+mj-lt"/>
              </a:defRPr>
            </a:lvl1pPr>
          </a:lstStyle>
          <a:p>
            <a:pPr lvl="0"/>
            <a:r>
              <a:rPr lang="en-AU"/>
              <a:t>Description of slide</a:t>
            </a:r>
          </a:p>
        </p:txBody>
      </p:sp>
    </p:spTree>
    <p:extLst>
      <p:ext uri="{BB962C8B-B14F-4D97-AF65-F5344CB8AC3E}">
        <p14:creationId xmlns:p14="http://schemas.microsoft.com/office/powerpoint/2010/main" val="3767531766"/>
      </p:ext>
    </p:extLst>
  </p:cSld>
  <p:clrMapOvr>
    <a:masterClrMapping/>
  </p:clrMapOvr>
  <p:extLst>
    <p:ext uri="{DCECCB84-F9BA-43D5-87BE-67443E8EF086}">
      <p15:sldGuideLst xmlns:p15="http://schemas.microsoft.com/office/powerpoint/2012/main">
        <p15:guide id="1" orient="horz" pos="3906">
          <p15:clr>
            <a:srgbClr val="FBAE40"/>
          </p15:clr>
        </p15:guide>
        <p15:guide id="2" pos="3840">
          <p15:clr>
            <a:srgbClr val="FBAE40"/>
          </p15:clr>
        </p15:guide>
        <p15:guide id="3" orient="horz" pos="93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ouble 2">
    <p:bg>
      <p:bgPr>
        <a:solidFill>
          <a:srgbClr val="FEFEFC"/>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28613" y="1532109"/>
            <a:ext cx="5635307" cy="4668666"/>
          </a:xfrm>
        </p:spPr>
        <p:txBody>
          <a:bodyPr>
            <a:normAutofit/>
          </a:bodyPr>
          <a:lstStyle>
            <a:lvl1pPr marL="0" indent="0">
              <a:buClr>
                <a:schemeClr val="accent1"/>
              </a:buClr>
              <a:buFont typeface="Wingdings" panose="05000000000000000000" pitchFamily="2" charset="2"/>
              <a:buNone/>
              <a:defRPr sz="1400">
                <a:latin typeface="+mn-lt"/>
              </a:defRPr>
            </a:lvl1pPr>
            <a:lvl2pPr marL="685800" indent="-228600">
              <a:buClr>
                <a:schemeClr val="accent1"/>
              </a:buClr>
              <a:buFont typeface="Wingdings" panose="05000000000000000000" pitchFamily="2" charset="2"/>
              <a:buChar char="§"/>
              <a:defRPr sz="1200">
                <a:latin typeface="+mn-lt"/>
              </a:defRPr>
            </a:lvl2pPr>
            <a:lvl3pPr marL="1143000" indent="-228600">
              <a:buClr>
                <a:schemeClr val="accent1"/>
              </a:buClr>
              <a:buFont typeface="Wingdings" panose="05000000000000000000" pitchFamily="2" charset="2"/>
              <a:buChar char="§"/>
              <a:defRPr sz="1200">
                <a:latin typeface="+mn-lt"/>
              </a:defRPr>
            </a:lvl3pPr>
            <a:lvl4pPr marL="1600200" indent="-228600">
              <a:buClr>
                <a:schemeClr val="accent1"/>
              </a:buClr>
              <a:buFont typeface="Wingdings" panose="05000000000000000000" pitchFamily="2" charset="2"/>
              <a:buChar char="§"/>
              <a:defRPr sz="1200">
                <a:latin typeface="+mn-lt"/>
              </a:defRPr>
            </a:lvl4pPr>
            <a:lvl5pPr marL="2057400" indent="-228600">
              <a:buClr>
                <a:schemeClr val="accent1"/>
              </a:buClr>
              <a:buFont typeface="Wingdings" panose="05000000000000000000" pitchFamily="2" charset="2"/>
              <a:buChar cha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17F5CBA7-EC6A-B154-359A-642234CFDDCD}"/>
              </a:ext>
            </a:extLst>
          </p:cNvPr>
          <p:cNvSpPr>
            <a:spLocks noGrp="1"/>
          </p:cNvSpPr>
          <p:nvPr>
            <p:ph idx="17"/>
          </p:nvPr>
        </p:nvSpPr>
        <p:spPr>
          <a:xfrm>
            <a:off x="6228080" y="1532109"/>
            <a:ext cx="5635307" cy="4668666"/>
          </a:xfrm>
        </p:spPr>
        <p:txBody>
          <a:bodyPr>
            <a:normAutofit/>
          </a:bodyPr>
          <a:lstStyle>
            <a:lvl1pPr marL="0" indent="0">
              <a:buClr>
                <a:schemeClr val="accent1"/>
              </a:buClr>
              <a:buFont typeface="Wingdings" panose="05000000000000000000" pitchFamily="2" charset="2"/>
              <a:buNone/>
              <a:defRPr sz="1400">
                <a:latin typeface="+mn-lt"/>
              </a:defRPr>
            </a:lvl1pPr>
            <a:lvl2pPr marL="685800" indent="-228600">
              <a:buClr>
                <a:schemeClr val="accent1"/>
              </a:buClr>
              <a:buFont typeface="Wingdings" panose="05000000000000000000" pitchFamily="2" charset="2"/>
              <a:buChar char="§"/>
              <a:defRPr sz="1200">
                <a:latin typeface="+mn-lt"/>
              </a:defRPr>
            </a:lvl2pPr>
            <a:lvl3pPr marL="1143000" indent="-228600">
              <a:buClr>
                <a:schemeClr val="accent1"/>
              </a:buClr>
              <a:buFont typeface="Wingdings" panose="05000000000000000000" pitchFamily="2" charset="2"/>
              <a:buChar char="§"/>
              <a:defRPr sz="1200">
                <a:latin typeface="+mn-lt"/>
              </a:defRPr>
            </a:lvl3pPr>
            <a:lvl4pPr marL="1600200" indent="-228600">
              <a:buClr>
                <a:schemeClr val="accent1"/>
              </a:buClr>
              <a:buFont typeface="Wingdings" panose="05000000000000000000" pitchFamily="2" charset="2"/>
              <a:buChar char="§"/>
              <a:defRPr sz="1200">
                <a:latin typeface="+mn-lt"/>
              </a:defRPr>
            </a:lvl4pPr>
            <a:lvl5pPr marL="2057400" indent="-228600">
              <a:buClr>
                <a:schemeClr val="accent1"/>
              </a:buClr>
              <a:buFont typeface="Wingdings" panose="05000000000000000000" pitchFamily="2" charset="2"/>
              <a:buChar cha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Arrow Connector 7">
            <a:extLst>
              <a:ext uri="{FF2B5EF4-FFF2-40B4-BE49-F238E27FC236}">
                <a16:creationId xmlns:a16="http://schemas.microsoft.com/office/drawing/2014/main" id="{0DEEB081-2E76-AC48-5CA9-829D4BFE2D75}"/>
              </a:ext>
            </a:extLst>
          </p:cNvPr>
          <p:cNvCxnSpPr>
            <a:cxnSpLocks/>
          </p:cNvCxnSpPr>
          <p:nvPr userDrawn="1"/>
        </p:nvCxnSpPr>
        <p:spPr>
          <a:xfrm flipV="1">
            <a:off x="328613" y="1503021"/>
            <a:ext cx="5635307" cy="609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CD705BE-902E-D503-7E68-97525A8D6841}"/>
              </a:ext>
            </a:extLst>
          </p:cNvPr>
          <p:cNvCxnSpPr>
            <a:cxnSpLocks/>
          </p:cNvCxnSpPr>
          <p:nvPr userDrawn="1"/>
        </p:nvCxnSpPr>
        <p:spPr>
          <a:xfrm flipV="1">
            <a:off x="6228080" y="1496923"/>
            <a:ext cx="5635307" cy="609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 Placeholder 16">
            <a:extLst>
              <a:ext uri="{FF2B5EF4-FFF2-40B4-BE49-F238E27FC236}">
                <a16:creationId xmlns:a16="http://schemas.microsoft.com/office/drawing/2014/main" id="{81ECDF4E-F355-491A-3AC5-FFC12748EE88}"/>
              </a:ext>
            </a:extLst>
          </p:cNvPr>
          <p:cNvSpPr>
            <a:spLocks noGrp="1"/>
          </p:cNvSpPr>
          <p:nvPr>
            <p:ph type="body" sz="quarter" idx="18"/>
          </p:nvPr>
        </p:nvSpPr>
        <p:spPr>
          <a:xfrm>
            <a:off x="328613" y="1133764"/>
            <a:ext cx="5634000" cy="355600"/>
          </a:xfrm>
        </p:spPr>
        <p:txBody>
          <a:bodyPr anchor="ctr">
            <a:normAutofit/>
          </a:bodyPr>
          <a:lstStyle>
            <a:lvl1pPr marL="0" indent="0">
              <a:buNone/>
              <a:defRPr sz="1400"/>
            </a:lvl1pPr>
          </a:lstStyle>
          <a:p>
            <a:pPr lvl="0"/>
            <a:endParaRPr lang="en-AU"/>
          </a:p>
        </p:txBody>
      </p:sp>
      <p:sp>
        <p:nvSpPr>
          <p:cNvPr id="20" name="Text Placeholder 16">
            <a:extLst>
              <a:ext uri="{FF2B5EF4-FFF2-40B4-BE49-F238E27FC236}">
                <a16:creationId xmlns:a16="http://schemas.microsoft.com/office/drawing/2014/main" id="{ABF3CFF6-9C2F-28C3-9F20-3AE9EBC40C1D}"/>
              </a:ext>
            </a:extLst>
          </p:cNvPr>
          <p:cNvSpPr>
            <a:spLocks noGrp="1"/>
          </p:cNvSpPr>
          <p:nvPr>
            <p:ph type="body" sz="quarter" idx="19"/>
          </p:nvPr>
        </p:nvSpPr>
        <p:spPr>
          <a:xfrm>
            <a:off x="6229387" y="1133764"/>
            <a:ext cx="5634000" cy="355600"/>
          </a:xfrm>
        </p:spPr>
        <p:txBody>
          <a:bodyPr anchor="ctr">
            <a:normAutofit/>
          </a:bodyPr>
          <a:lstStyle>
            <a:lvl1pPr marL="0" indent="0">
              <a:buNone/>
              <a:defRPr sz="1400"/>
            </a:lvl1pPr>
          </a:lstStyle>
          <a:p>
            <a:pPr lvl="0"/>
            <a:endParaRPr lang="en-AU"/>
          </a:p>
        </p:txBody>
      </p:sp>
      <p:sp>
        <p:nvSpPr>
          <p:cNvPr id="21" name="Text Placeholder 22">
            <a:extLst>
              <a:ext uri="{FF2B5EF4-FFF2-40B4-BE49-F238E27FC236}">
                <a16:creationId xmlns:a16="http://schemas.microsoft.com/office/drawing/2014/main" id="{A8F08A14-B1EB-4C03-8E42-2E6B1342C352}"/>
              </a:ext>
            </a:extLst>
          </p:cNvPr>
          <p:cNvSpPr>
            <a:spLocks noGrp="1"/>
          </p:cNvSpPr>
          <p:nvPr>
            <p:ph type="body" sz="quarter" idx="20" hasCustomPrompt="1"/>
          </p:nvPr>
        </p:nvSpPr>
        <p:spPr>
          <a:xfrm>
            <a:off x="328613" y="6422161"/>
            <a:ext cx="2404800" cy="277200"/>
          </a:xfrm>
        </p:spPr>
        <p:txBody>
          <a:bodyPr anchor="ctr">
            <a:noAutofit/>
          </a:bodyPr>
          <a:lstStyle>
            <a:lvl1pPr marL="0" indent="0">
              <a:buNone/>
              <a:defRPr sz="800">
                <a:solidFill>
                  <a:srgbClr val="868686"/>
                </a:solidFill>
              </a:defRPr>
            </a:lvl1pPr>
          </a:lstStyle>
          <a:p>
            <a:pPr lvl="0"/>
            <a:r>
              <a:rPr lang="en-US"/>
              <a:t>Footer</a:t>
            </a:r>
            <a:endParaRPr lang="en-AU"/>
          </a:p>
        </p:txBody>
      </p:sp>
      <p:sp>
        <p:nvSpPr>
          <p:cNvPr id="22" name="Rectangle 21">
            <a:extLst>
              <a:ext uri="{FF2B5EF4-FFF2-40B4-BE49-F238E27FC236}">
                <a16:creationId xmlns:a16="http://schemas.microsoft.com/office/drawing/2014/main" id="{9DF4CD25-5A3B-42D2-917D-36CF68052030}"/>
              </a:ext>
            </a:extLst>
          </p:cNvPr>
          <p:cNvSpPr/>
          <p:nvPr userDrawn="1"/>
        </p:nvSpPr>
        <p:spPr>
          <a:xfrm>
            <a:off x="-1022875" y="669462"/>
            <a:ext cx="721034" cy="667213"/>
          </a:xfrm>
          <a:prstGeom prst="rect">
            <a:avLst/>
          </a:prstGeom>
          <a:solidFill>
            <a:srgbClr val="003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22">
            <a:extLst>
              <a:ext uri="{FF2B5EF4-FFF2-40B4-BE49-F238E27FC236}">
                <a16:creationId xmlns:a16="http://schemas.microsoft.com/office/drawing/2014/main" id="{37D9C6B7-ABDA-4270-B931-E9074E167B04}"/>
              </a:ext>
            </a:extLst>
          </p:cNvPr>
          <p:cNvSpPr/>
          <p:nvPr userDrawn="1"/>
        </p:nvSpPr>
        <p:spPr>
          <a:xfrm>
            <a:off x="-1022875" y="1566817"/>
            <a:ext cx="745312" cy="75247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TextBox 23">
            <a:extLst>
              <a:ext uri="{FF2B5EF4-FFF2-40B4-BE49-F238E27FC236}">
                <a16:creationId xmlns:a16="http://schemas.microsoft.com/office/drawing/2014/main" id="{9CE96143-67B9-4FD4-8B67-BB810BCA32F8}"/>
              </a:ext>
            </a:extLst>
          </p:cNvPr>
          <p:cNvSpPr txBox="1"/>
          <p:nvPr userDrawn="1"/>
        </p:nvSpPr>
        <p:spPr>
          <a:xfrm>
            <a:off x="-1022875" y="2303079"/>
            <a:ext cx="745313" cy="261610"/>
          </a:xfrm>
          <a:prstGeom prst="rect">
            <a:avLst/>
          </a:prstGeom>
          <a:noFill/>
        </p:spPr>
        <p:txBody>
          <a:bodyPr wrap="square" rtlCol="0">
            <a:spAutoFit/>
          </a:bodyPr>
          <a:lstStyle/>
          <a:p>
            <a:r>
              <a:rPr lang="en-AU" sz="1050">
                <a:solidFill>
                  <a:schemeClr val="bg1"/>
                </a:solidFill>
              </a:rPr>
              <a:t>#46B1E1</a:t>
            </a:r>
          </a:p>
        </p:txBody>
      </p:sp>
      <p:sp>
        <p:nvSpPr>
          <p:cNvPr id="25" name="TextBox 24">
            <a:extLst>
              <a:ext uri="{FF2B5EF4-FFF2-40B4-BE49-F238E27FC236}">
                <a16:creationId xmlns:a16="http://schemas.microsoft.com/office/drawing/2014/main" id="{4B97F579-4D8E-439B-B603-C374D90A5BA5}"/>
              </a:ext>
            </a:extLst>
          </p:cNvPr>
          <p:cNvSpPr txBox="1"/>
          <p:nvPr userDrawn="1"/>
        </p:nvSpPr>
        <p:spPr>
          <a:xfrm>
            <a:off x="-1022875" y="1304214"/>
            <a:ext cx="745313" cy="253916"/>
          </a:xfrm>
          <a:prstGeom prst="rect">
            <a:avLst/>
          </a:prstGeom>
          <a:noFill/>
        </p:spPr>
        <p:txBody>
          <a:bodyPr wrap="square" rtlCol="0">
            <a:spAutoFit/>
          </a:bodyPr>
          <a:lstStyle/>
          <a:p>
            <a:r>
              <a:rPr lang="en-AU" sz="1050">
                <a:solidFill>
                  <a:schemeClr val="bg1"/>
                </a:solidFill>
              </a:rPr>
              <a:t>#003B62</a:t>
            </a:r>
          </a:p>
        </p:txBody>
      </p:sp>
      <p:sp>
        <p:nvSpPr>
          <p:cNvPr id="28" name="TextBox 27">
            <a:extLst>
              <a:ext uri="{FF2B5EF4-FFF2-40B4-BE49-F238E27FC236}">
                <a16:creationId xmlns:a16="http://schemas.microsoft.com/office/drawing/2014/main" id="{B17C7DDE-DC43-46DB-9745-7A6B3DC4E26E}"/>
              </a:ext>
            </a:extLst>
          </p:cNvPr>
          <p:cNvSpPr txBox="1"/>
          <p:nvPr userDrawn="1"/>
        </p:nvSpPr>
        <p:spPr>
          <a:xfrm>
            <a:off x="10042599" y="6268373"/>
            <a:ext cx="1892341" cy="584775"/>
          </a:xfrm>
          <a:prstGeom prst="rect">
            <a:avLst/>
          </a:prstGeom>
          <a:noFill/>
        </p:spPr>
        <p:txBody>
          <a:bodyPr wrap="square" rtlCol="0">
            <a:spAutoFit/>
          </a:bodyPr>
          <a:lstStyle/>
          <a:p>
            <a:pPr algn="r"/>
            <a:r>
              <a:rPr lang="en-GB" sz="1600" b="1">
                <a:solidFill>
                  <a:srgbClr val="003B62"/>
                </a:solidFill>
                <a:latin typeface="Aptos Black" panose="020B0004020202020204" pitchFamily="34" charset="0"/>
                <a:ea typeface="ADLaM Display" panose="020F0502020204030204" pitchFamily="2" charset="0"/>
                <a:cs typeface="ADLaM Display" panose="020F0502020204030204" pitchFamily="2" charset="0"/>
              </a:rPr>
              <a:t>Real.</a:t>
            </a:r>
          </a:p>
          <a:p>
            <a:pPr algn="r"/>
            <a:r>
              <a:rPr lang="en-GB" sz="1600">
                <a:solidFill>
                  <a:srgbClr val="003B62"/>
                </a:solidFill>
                <a:latin typeface="Aptos Display" panose="020B0004020202020204" pitchFamily="34" charset="0"/>
                <a:ea typeface="ADLaM Display" panose="020F0502020204030204" pitchFamily="2" charset="0"/>
                <a:cs typeface="ADLaM Display" panose="020F0502020204030204" pitchFamily="2" charset="0"/>
              </a:rPr>
              <a:t>Consulting</a:t>
            </a:r>
          </a:p>
        </p:txBody>
      </p:sp>
      <p:cxnSp>
        <p:nvCxnSpPr>
          <p:cNvPr id="30" name="Straight Arrow Connector 29">
            <a:extLst>
              <a:ext uri="{FF2B5EF4-FFF2-40B4-BE49-F238E27FC236}">
                <a16:creationId xmlns:a16="http://schemas.microsoft.com/office/drawing/2014/main" id="{7E02ED55-B811-400B-BB58-6457FADA54DF}"/>
              </a:ext>
            </a:extLst>
          </p:cNvPr>
          <p:cNvCxnSpPr>
            <a:cxnSpLocks/>
          </p:cNvCxnSpPr>
          <p:nvPr userDrawn="1"/>
        </p:nvCxnSpPr>
        <p:spPr>
          <a:xfrm flipV="1">
            <a:off x="328613" y="6311118"/>
            <a:ext cx="11516849" cy="327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047F1BAA-9338-4FBD-8332-B37DCCF76883}"/>
              </a:ext>
            </a:extLst>
          </p:cNvPr>
          <p:cNvSpPr/>
          <p:nvPr userDrawn="1"/>
        </p:nvSpPr>
        <p:spPr>
          <a:xfrm>
            <a:off x="-1022875" y="2557163"/>
            <a:ext cx="745312" cy="752475"/>
          </a:xfrm>
          <a:prstGeom prst="rect">
            <a:avLst/>
          </a:prstGeom>
          <a:solidFill>
            <a:srgbClr val="C1E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TextBox 31">
            <a:extLst>
              <a:ext uri="{FF2B5EF4-FFF2-40B4-BE49-F238E27FC236}">
                <a16:creationId xmlns:a16="http://schemas.microsoft.com/office/drawing/2014/main" id="{FA38E0A8-05CD-4F2F-B1FE-F3CB2E84336F}"/>
              </a:ext>
            </a:extLst>
          </p:cNvPr>
          <p:cNvSpPr txBox="1"/>
          <p:nvPr userDrawn="1"/>
        </p:nvSpPr>
        <p:spPr>
          <a:xfrm>
            <a:off x="-1028699" y="3293425"/>
            <a:ext cx="751138" cy="261610"/>
          </a:xfrm>
          <a:prstGeom prst="rect">
            <a:avLst/>
          </a:prstGeom>
          <a:noFill/>
        </p:spPr>
        <p:txBody>
          <a:bodyPr wrap="square" rtlCol="0">
            <a:spAutoFit/>
          </a:bodyPr>
          <a:lstStyle/>
          <a:p>
            <a:r>
              <a:rPr lang="en-AU" sz="1050">
                <a:solidFill>
                  <a:schemeClr val="bg1"/>
                </a:solidFill>
              </a:rPr>
              <a:t>#C1E5F5</a:t>
            </a:r>
          </a:p>
        </p:txBody>
      </p:sp>
      <p:sp>
        <p:nvSpPr>
          <p:cNvPr id="33" name="Rectangle 32">
            <a:extLst>
              <a:ext uri="{FF2B5EF4-FFF2-40B4-BE49-F238E27FC236}">
                <a16:creationId xmlns:a16="http://schemas.microsoft.com/office/drawing/2014/main" id="{2E615F99-FAFB-499B-992F-1011D901BC67}"/>
              </a:ext>
            </a:extLst>
          </p:cNvPr>
          <p:cNvSpPr/>
          <p:nvPr userDrawn="1"/>
        </p:nvSpPr>
        <p:spPr>
          <a:xfrm>
            <a:off x="-1022875" y="3547509"/>
            <a:ext cx="745312" cy="75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TextBox 33">
            <a:extLst>
              <a:ext uri="{FF2B5EF4-FFF2-40B4-BE49-F238E27FC236}">
                <a16:creationId xmlns:a16="http://schemas.microsoft.com/office/drawing/2014/main" id="{1FF0DE7A-7F8C-420C-86A4-FD22C286E183}"/>
              </a:ext>
            </a:extLst>
          </p:cNvPr>
          <p:cNvSpPr txBox="1"/>
          <p:nvPr userDrawn="1"/>
        </p:nvSpPr>
        <p:spPr>
          <a:xfrm>
            <a:off x="-1028699" y="4283771"/>
            <a:ext cx="751138" cy="261610"/>
          </a:xfrm>
          <a:prstGeom prst="rect">
            <a:avLst/>
          </a:prstGeom>
          <a:noFill/>
        </p:spPr>
        <p:txBody>
          <a:bodyPr wrap="square" rtlCol="0">
            <a:spAutoFit/>
          </a:bodyPr>
          <a:lstStyle/>
          <a:p>
            <a:r>
              <a:rPr lang="en-AU" sz="1050">
                <a:solidFill>
                  <a:schemeClr val="bg1"/>
                </a:solidFill>
              </a:rPr>
              <a:t>#868686</a:t>
            </a:r>
          </a:p>
        </p:txBody>
      </p:sp>
      <p:sp>
        <p:nvSpPr>
          <p:cNvPr id="35" name="Title 1">
            <a:extLst>
              <a:ext uri="{FF2B5EF4-FFF2-40B4-BE49-F238E27FC236}">
                <a16:creationId xmlns:a16="http://schemas.microsoft.com/office/drawing/2014/main" id="{16042A00-496C-478E-813B-8A29E8C73957}"/>
              </a:ext>
            </a:extLst>
          </p:cNvPr>
          <p:cNvSpPr>
            <a:spLocks noGrp="1"/>
          </p:cNvSpPr>
          <p:nvPr>
            <p:ph type="title"/>
          </p:nvPr>
        </p:nvSpPr>
        <p:spPr>
          <a:xfrm>
            <a:off x="329381" y="136525"/>
            <a:ext cx="11516081" cy="532937"/>
          </a:xfrm>
        </p:spPr>
        <p:txBody>
          <a:bodyPr lIns="36000" tIns="36000" rIns="36000" bIns="36000">
            <a:normAutofit/>
          </a:bodyPr>
          <a:lstStyle>
            <a:lvl1pPr>
              <a:defRPr sz="2600">
                <a:solidFill>
                  <a:schemeClr val="tx1"/>
                </a:solidFill>
                <a:latin typeface="+mj-lt"/>
              </a:defRPr>
            </a:lvl1pPr>
          </a:lstStyle>
          <a:p>
            <a:r>
              <a:rPr lang="en-US"/>
              <a:t>Click to edit Master title style</a:t>
            </a:r>
          </a:p>
        </p:txBody>
      </p:sp>
      <p:cxnSp>
        <p:nvCxnSpPr>
          <p:cNvPr id="36" name="Straight Arrow Connector 35">
            <a:extLst>
              <a:ext uri="{FF2B5EF4-FFF2-40B4-BE49-F238E27FC236}">
                <a16:creationId xmlns:a16="http://schemas.microsoft.com/office/drawing/2014/main" id="{F39887E2-7933-4C5C-B5F5-6B92255B5A6E}"/>
              </a:ext>
            </a:extLst>
          </p:cNvPr>
          <p:cNvCxnSpPr>
            <a:cxnSpLocks/>
          </p:cNvCxnSpPr>
          <p:nvPr userDrawn="1"/>
        </p:nvCxnSpPr>
        <p:spPr>
          <a:xfrm flipV="1">
            <a:off x="328612" y="673419"/>
            <a:ext cx="11516849" cy="327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Text Placeholder 8">
            <a:extLst>
              <a:ext uri="{FF2B5EF4-FFF2-40B4-BE49-F238E27FC236}">
                <a16:creationId xmlns:a16="http://schemas.microsoft.com/office/drawing/2014/main" id="{19D0D0B5-2A87-4704-BCEA-3390C792E531}"/>
              </a:ext>
            </a:extLst>
          </p:cNvPr>
          <p:cNvSpPr>
            <a:spLocks noGrp="1"/>
          </p:cNvSpPr>
          <p:nvPr>
            <p:ph type="body" sz="quarter" idx="13" hasCustomPrompt="1"/>
          </p:nvPr>
        </p:nvSpPr>
        <p:spPr>
          <a:xfrm>
            <a:off x="328612" y="686222"/>
            <a:ext cx="11516849" cy="360000"/>
          </a:xfrm>
        </p:spPr>
        <p:txBody>
          <a:bodyPr lIns="36000" tIns="36000" rIns="36000" bIns="36000" anchor="ctr">
            <a:noAutofit/>
          </a:bodyPr>
          <a:lstStyle>
            <a:lvl1pPr marL="0" indent="0">
              <a:buNone/>
              <a:defRPr sz="1400">
                <a:solidFill>
                  <a:srgbClr val="868686"/>
                </a:solidFill>
                <a:latin typeface="+mj-lt"/>
              </a:defRPr>
            </a:lvl1pPr>
          </a:lstStyle>
          <a:p>
            <a:pPr lvl="0"/>
            <a:r>
              <a:rPr lang="en-AU"/>
              <a:t>Description of slide</a:t>
            </a:r>
          </a:p>
        </p:txBody>
      </p:sp>
    </p:spTree>
    <p:extLst>
      <p:ext uri="{BB962C8B-B14F-4D97-AF65-F5344CB8AC3E}">
        <p14:creationId xmlns:p14="http://schemas.microsoft.com/office/powerpoint/2010/main" val="35202741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709"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Main 1">
    <p:bg>
      <p:bgPr>
        <a:solidFill>
          <a:srgbClr val="FEFEFC"/>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28613" y="1128816"/>
            <a:ext cx="11516849" cy="5071959"/>
          </a:xfrm>
        </p:spPr>
        <p:txBody>
          <a:bodyPr>
            <a:normAutofit/>
          </a:bodyPr>
          <a:lstStyle>
            <a:lvl1pPr marL="0" indent="0">
              <a:buClr>
                <a:schemeClr val="accent1"/>
              </a:buClr>
              <a:buFont typeface="Wingdings" panose="05000000000000000000" pitchFamily="2" charset="2"/>
              <a:buNone/>
              <a:defRPr sz="2000">
                <a:latin typeface="+mn-lt"/>
              </a:defRPr>
            </a:lvl1pPr>
            <a:lvl2pPr marL="685800" indent="-228600">
              <a:buClr>
                <a:schemeClr val="accent1"/>
              </a:buClr>
              <a:buFont typeface="Wingdings" panose="05000000000000000000" pitchFamily="2" charset="2"/>
              <a:buChar char="§"/>
              <a:defRPr sz="1800">
                <a:latin typeface="+mn-lt"/>
              </a:defRPr>
            </a:lvl2pPr>
            <a:lvl3pPr marL="1143000" indent="-228600">
              <a:buClr>
                <a:schemeClr val="accent1"/>
              </a:buClr>
              <a:buFont typeface="Wingdings" panose="05000000000000000000" pitchFamily="2" charset="2"/>
              <a:buChar char="§"/>
              <a:defRPr sz="1600">
                <a:latin typeface="+mn-lt"/>
              </a:defRPr>
            </a:lvl3pPr>
            <a:lvl4pPr marL="1600200" indent="-228600">
              <a:buClr>
                <a:schemeClr val="accent1"/>
              </a:buClr>
              <a:buFont typeface="Wingdings" panose="05000000000000000000" pitchFamily="2" charset="2"/>
              <a:buChar char="§"/>
              <a:defRPr sz="1400">
                <a:latin typeface="+mn-lt"/>
              </a:defRPr>
            </a:lvl4pPr>
            <a:lvl5pPr marL="2057400" indent="-228600">
              <a:buClr>
                <a:schemeClr val="accent1"/>
              </a:buClr>
              <a:buFont typeface="Wingdings" panose="05000000000000000000" pitchFamily="2" charset="2"/>
              <a:buChar cha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F7C4C33-1319-A0CD-3E28-219DD95FB60A}"/>
              </a:ext>
            </a:extLst>
          </p:cNvPr>
          <p:cNvSpPr/>
          <p:nvPr userDrawn="1"/>
        </p:nvSpPr>
        <p:spPr>
          <a:xfrm>
            <a:off x="-1022875" y="669462"/>
            <a:ext cx="721034" cy="667213"/>
          </a:xfrm>
          <a:prstGeom prst="rect">
            <a:avLst/>
          </a:prstGeom>
          <a:solidFill>
            <a:srgbClr val="003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51DE51EB-EADA-EF7D-E6DD-280F3AD3177B}"/>
              </a:ext>
            </a:extLst>
          </p:cNvPr>
          <p:cNvSpPr/>
          <p:nvPr userDrawn="1"/>
        </p:nvSpPr>
        <p:spPr>
          <a:xfrm>
            <a:off x="-1022875" y="1566817"/>
            <a:ext cx="745312" cy="75247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TextBox 17">
            <a:extLst>
              <a:ext uri="{FF2B5EF4-FFF2-40B4-BE49-F238E27FC236}">
                <a16:creationId xmlns:a16="http://schemas.microsoft.com/office/drawing/2014/main" id="{0D6326BA-1C10-A0AA-3357-B86A96510DEA}"/>
              </a:ext>
            </a:extLst>
          </p:cNvPr>
          <p:cNvSpPr txBox="1"/>
          <p:nvPr userDrawn="1"/>
        </p:nvSpPr>
        <p:spPr>
          <a:xfrm>
            <a:off x="-1022875" y="2303079"/>
            <a:ext cx="745313" cy="261610"/>
          </a:xfrm>
          <a:prstGeom prst="rect">
            <a:avLst/>
          </a:prstGeom>
          <a:noFill/>
        </p:spPr>
        <p:txBody>
          <a:bodyPr wrap="square" rtlCol="0">
            <a:spAutoFit/>
          </a:bodyPr>
          <a:lstStyle/>
          <a:p>
            <a:r>
              <a:rPr lang="en-AU" sz="1050">
                <a:solidFill>
                  <a:schemeClr val="bg1"/>
                </a:solidFill>
              </a:rPr>
              <a:t>#46B1E1</a:t>
            </a:r>
          </a:p>
        </p:txBody>
      </p:sp>
      <p:sp>
        <p:nvSpPr>
          <p:cNvPr id="19" name="TextBox 18">
            <a:extLst>
              <a:ext uri="{FF2B5EF4-FFF2-40B4-BE49-F238E27FC236}">
                <a16:creationId xmlns:a16="http://schemas.microsoft.com/office/drawing/2014/main" id="{F06E3507-308A-447B-59BC-46A84AF0A160}"/>
              </a:ext>
            </a:extLst>
          </p:cNvPr>
          <p:cNvSpPr txBox="1"/>
          <p:nvPr userDrawn="1"/>
        </p:nvSpPr>
        <p:spPr>
          <a:xfrm>
            <a:off x="-1022875" y="1304214"/>
            <a:ext cx="745313" cy="253916"/>
          </a:xfrm>
          <a:prstGeom prst="rect">
            <a:avLst/>
          </a:prstGeom>
          <a:noFill/>
        </p:spPr>
        <p:txBody>
          <a:bodyPr wrap="square" rtlCol="0">
            <a:spAutoFit/>
          </a:bodyPr>
          <a:lstStyle/>
          <a:p>
            <a:r>
              <a:rPr lang="en-AU" sz="1050">
                <a:solidFill>
                  <a:schemeClr val="bg1"/>
                </a:solidFill>
              </a:rPr>
              <a:t>#003B62</a:t>
            </a:r>
          </a:p>
        </p:txBody>
      </p:sp>
      <p:cxnSp>
        <p:nvCxnSpPr>
          <p:cNvPr id="4" name="Straight Arrow Connector 3">
            <a:extLst>
              <a:ext uri="{FF2B5EF4-FFF2-40B4-BE49-F238E27FC236}">
                <a16:creationId xmlns:a16="http://schemas.microsoft.com/office/drawing/2014/main" id="{31337498-2257-CCBA-CBC1-C30EED4A5555}"/>
              </a:ext>
            </a:extLst>
          </p:cNvPr>
          <p:cNvCxnSpPr>
            <a:cxnSpLocks/>
          </p:cNvCxnSpPr>
          <p:nvPr userDrawn="1"/>
        </p:nvCxnSpPr>
        <p:spPr>
          <a:xfrm flipV="1">
            <a:off x="328613" y="6311118"/>
            <a:ext cx="11516849" cy="3278"/>
          </a:xfrm>
          <a:prstGeom prst="straightConnector1">
            <a:avLst/>
          </a:prstGeom>
          <a:ln>
            <a:solidFill>
              <a:srgbClr val="044269"/>
            </a:solidFill>
          </a:ln>
        </p:spPr>
        <p:style>
          <a:lnRef idx="1">
            <a:schemeClr val="accent1"/>
          </a:lnRef>
          <a:fillRef idx="0">
            <a:schemeClr val="accent1"/>
          </a:fillRef>
          <a:effectRef idx="0">
            <a:schemeClr val="accent1"/>
          </a:effectRef>
          <a:fontRef idx="minor">
            <a:schemeClr val="tx1"/>
          </a:fontRef>
        </p:style>
      </p:cxnSp>
      <p:sp>
        <p:nvSpPr>
          <p:cNvPr id="8" name="Text Placeholder 22">
            <a:extLst>
              <a:ext uri="{FF2B5EF4-FFF2-40B4-BE49-F238E27FC236}">
                <a16:creationId xmlns:a16="http://schemas.microsoft.com/office/drawing/2014/main" id="{B062B4F9-BAA4-B8FC-B4D4-30F02E72D8DC}"/>
              </a:ext>
            </a:extLst>
          </p:cNvPr>
          <p:cNvSpPr>
            <a:spLocks noGrp="1"/>
          </p:cNvSpPr>
          <p:nvPr>
            <p:ph type="body" sz="quarter" idx="20" hasCustomPrompt="1"/>
          </p:nvPr>
        </p:nvSpPr>
        <p:spPr>
          <a:xfrm>
            <a:off x="328613" y="6422161"/>
            <a:ext cx="2404800" cy="277200"/>
          </a:xfrm>
        </p:spPr>
        <p:txBody>
          <a:bodyPr anchor="ctr">
            <a:noAutofit/>
          </a:bodyPr>
          <a:lstStyle>
            <a:lvl1pPr marL="0" indent="0">
              <a:buNone/>
              <a:defRPr sz="800">
                <a:solidFill>
                  <a:srgbClr val="868686"/>
                </a:solidFill>
              </a:defRPr>
            </a:lvl1pPr>
          </a:lstStyle>
          <a:p>
            <a:pPr lvl="0"/>
            <a:r>
              <a:rPr lang="en-US"/>
              <a:t>Footer</a:t>
            </a:r>
            <a:endParaRPr lang="en-AU"/>
          </a:p>
        </p:txBody>
      </p:sp>
      <p:sp>
        <p:nvSpPr>
          <p:cNvPr id="13" name="Rectangle 12">
            <a:extLst>
              <a:ext uri="{FF2B5EF4-FFF2-40B4-BE49-F238E27FC236}">
                <a16:creationId xmlns:a16="http://schemas.microsoft.com/office/drawing/2014/main" id="{7E1A0194-B5CE-4D9E-98A5-BCC19A911F03}"/>
              </a:ext>
            </a:extLst>
          </p:cNvPr>
          <p:cNvSpPr/>
          <p:nvPr userDrawn="1"/>
        </p:nvSpPr>
        <p:spPr>
          <a:xfrm>
            <a:off x="-1022875" y="2557163"/>
            <a:ext cx="745312" cy="752475"/>
          </a:xfrm>
          <a:prstGeom prst="rect">
            <a:avLst/>
          </a:prstGeom>
          <a:solidFill>
            <a:srgbClr val="C1E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997233E8-725C-4D53-BB31-7F86D78277F8}"/>
              </a:ext>
            </a:extLst>
          </p:cNvPr>
          <p:cNvSpPr txBox="1"/>
          <p:nvPr userDrawn="1"/>
        </p:nvSpPr>
        <p:spPr>
          <a:xfrm>
            <a:off x="-1028699" y="3293425"/>
            <a:ext cx="751138" cy="261610"/>
          </a:xfrm>
          <a:prstGeom prst="rect">
            <a:avLst/>
          </a:prstGeom>
          <a:noFill/>
        </p:spPr>
        <p:txBody>
          <a:bodyPr wrap="square" rtlCol="0">
            <a:spAutoFit/>
          </a:bodyPr>
          <a:lstStyle/>
          <a:p>
            <a:r>
              <a:rPr lang="en-AU" sz="1050">
                <a:solidFill>
                  <a:schemeClr val="bg1"/>
                </a:solidFill>
              </a:rPr>
              <a:t>#C1E5F5</a:t>
            </a:r>
          </a:p>
        </p:txBody>
      </p:sp>
      <p:sp>
        <p:nvSpPr>
          <p:cNvPr id="16" name="TextBox 15">
            <a:extLst>
              <a:ext uri="{FF2B5EF4-FFF2-40B4-BE49-F238E27FC236}">
                <a16:creationId xmlns:a16="http://schemas.microsoft.com/office/drawing/2014/main" id="{1C4A5917-3469-43B2-9E4B-B72A0CF3A76A}"/>
              </a:ext>
            </a:extLst>
          </p:cNvPr>
          <p:cNvSpPr txBox="1"/>
          <p:nvPr userDrawn="1"/>
        </p:nvSpPr>
        <p:spPr>
          <a:xfrm>
            <a:off x="10042599" y="6268373"/>
            <a:ext cx="1892341" cy="584775"/>
          </a:xfrm>
          <a:prstGeom prst="rect">
            <a:avLst/>
          </a:prstGeom>
          <a:noFill/>
        </p:spPr>
        <p:txBody>
          <a:bodyPr wrap="square" rtlCol="0">
            <a:spAutoFit/>
          </a:bodyPr>
          <a:lstStyle/>
          <a:p>
            <a:pPr algn="r"/>
            <a:r>
              <a:rPr lang="en-GB" sz="1600" b="1">
                <a:solidFill>
                  <a:srgbClr val="003B62"/>
                </a:solidFill>
                <a:latin typeface="Aptos Black" panose="020B0004020202020204" pitchFamily="34" charset="0"/>
                <a:ea typeface="ADLaM Display" panose="020F0502020204030204" pitchFamily="2" charset="0"/>
                <a:cs typeface="ADLaM Display" panose="020F0502020204030204" pitchFamily="2" charset="0"/>
              </a:rPr>
              <a:t>Real.</a:t>
            </a:r>
          </a:p>
          <a:p>
            <a:pPr algn="r"/>
            <a:r>
              <a:rPr lang="en-GB" sz="1600">
                <a:solidFill>
                  <a:srgbClr val="003B62"/>
                </a:solidFill>
                <a:latin typeface="Aptos Display" panose="020B0004020202020204" pitchFamily="34" charset="0"/>
                <a:ea typeface="ADLaM Display" panose="020F0502020204030204" pitchFamily="2" charset="0"/>
                <a:cs typeface="ADLaM Display" panose="020F0502020204030204" pitchFamily="2" charset="0"/>
              </a:rPr>
              <a:t>Consulting</a:t>
            </a:r>
          </a:p>
        </p:txBody>
      </p:sp>
      <p:sp>
        <p:nvSpPr>
          <p:cNvPr id="17" name="Rectangle 16">
            <a:extLst>
              <a:ext uri="{FF2B5EF4-FFF2-40B4-BE49-F238E27FC236}">
                <a16:creationId xmlns:a16="http://schemas.microsoft.com/office/drawing/2014/main" id="{3E2D24C3-1E72-4D57-B744-860C5328D494}"/>
              </a:ext>
            </a:extLst>
          </p:cNvPr>
          <p:cNvSpPr/>
          <p:nvPr userDrawn="1"/>
        </p:nvSpPr>
        <p:spPr>
          <a:xfrm>
            <a:off x="-1022875" y="3547509"/>
            <a:ext cx="745312" cy="7524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TextBox 19">
            <a:extLst>
              <a:ext uri="{FF2B5EF4-FFF2-40B4-BE49-F238E27FC236}">
                <a16:creationId xmlns:a16="http://schemas.microsoft.com/office/drawing/2014/main" id="{78BBE924-AE77-443B-9B57-622C4941540C}"/>
              </a:ext>
            </a:extLst>
          </p:cNvPr>
          <p:cNvSpPr txBox="1"/>
          <p:nvPr userDrawn="1"/>
        </p:nvSpPr>
        <p:spPr>
          <a:xfrm>
            <a:off x="-1028699" y="4283771"/>
            <a:ext cx="751138" cy="261610"/>
          </a:xfrm>
          <a:prstGeom prst="rect">
            <a:avLst/>
          </a:prstGeom>
          <a:noFill/>
        </p:spPr>
        <p:txBody>
          <a:bodyPr wrap="square" rtlCol="0">
            <a:spAutoFit/>
          </a:bodyPr>
          <a:lstStyle/>
          <a:p>
            <a:r>
              <a:rPr lang="en-AU" sz="1050">
                <a:solidFill>
                  <a:schemeClr val="bg1"/>
                </a:solidFill>
              </a:rPr>
              <a:t>#868686</a:t>
            </a:r>
          </a:p>
        </p:txBody>
      </p:sp>
      <p:sp>
        <p:nvSpPr>
          <p:cNvPr id="21" name="Title 1">
            <a:extLst>
              <a:ext uri="{FF2B5EF4-FFF2-40B4-BE49-F238E27FC236}">
                <a16:creationId xmlns:a16="http://schemas.microsoft.com/office/drawing/2014/main" id="{653D59DF-3B3B-43C2-8CD2-6750C6D08101}"/>
              </a:ext>
            </a:extLst>
          </p:cNvPr>
          <p:cNvSpPr>
            <a:spLocks noGrp="1"/>
          </p:cNvSpPr>
          <p:nvPr>
            <p:ph type="title"/>
          </p:nvPr>
        </p:nvSpPr>
        <p:spPr>
          <a:xfrm>
            <a:off x="329381" y="136525"/>
            <a:ext cx="11516081" cy="532937"/>
          </a:xfrm>
        </p:spPr>
        <p:txBody>
          <a:bodyPr lIns="36000" tIns="36000" rIns="36000" bIns="36000">
            <a:normAutofit/>
          </a:bodyPr>
          <a:lstStyle>
            <a:lvl1pPr>
              <a:defRPr sz="2600">
                <a:solidFill>
                  <a:schemeClr val="tx1"/>
                </a:solidFill>
                <a:latin typeface="+mj-lt"/>
              </a:defRPr>
            </a:lvl1pPr>
          </a:lstStyle>
          <a:p>
            <a:r>
              <a:rPr lang="en-US"/>
              <a:t>Click to edit Master title style</a:t>
            </a:r>
          </a:p>
        </p:txBody>
      </p:sp>
      <p:cxnSp>
        <p:nvCxnSpPr>
          <p:cNvPr id="22" name="Straight Arrow Connector 21">
            <a:extLst>
              <a:ext uri="{FF2B5EF4-FFF2-40B4-BE49-F238E27FC236}">
                <a16:creationId xmlns:a16="http://schemas.microsoft.com/office/drawing/2014/main" id="{CB34C882-718A-4D6E-9A63-0AD62AC4198C}"/>
              </a:ext>
            </a:extLst>
          </p:cNvPr>
          <p:cNvCxnSpPr>
            <a:cxnSpLocks/>
          </p:cNvCxnSpPr>
          <p:nvPr userDrawn="1"/>
        </p:nvCxnSpPr>
        <p:spPr>
          <a:xfrm flipV="1">
            <a:off x="328612" y="673419"/>
            <a:ext cx="11516849" cy="3278"/>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 Placeholder 8">
            <a:extLst>
              <a:ext uri="{FF2B5EF4-FFF2-40B4-BE49-F238E27FC236}">
                <a16:creationId xmlns:a16="http://schemas.microsoft.com/office/drawing/2014/main" id="{A9A0F231-8C35-40A1-AC50-7105642CA61F}"/>
              </a:ext>
            </a:extLst>
          </p:cNvPr>
          <p:cNvSpPr>
            <a:spLocks noGrp="1"/>
          </p:cNvSpPr>
          <p:nvPr>
            <p:ph type="body" sz="quarter" idx="13" hasCustomPrompt="1"/>
          </p:nvPr>
        </p:nvSpPr>
        <p:spPr>
          <a:xfrm>
            <a:off x="328612" y="686222"/>
            <a:ext cx="11516849" cy="360000"/>
          </a:xfrm>
        </p:spPr>
        <p:txBody>
          <a:bodyPr lIns="36000" tIns="36000" rIns="36000" bIns="36000" anchor="ctr">
            <a:noAutofit/>
          </a:bodyPr>
          <a:lstStyle>
            <a:lvl1pPr marL="0" indent="0">
              <a:buNone/>
              <a:defRPr sz="1400">
                <a:solidFill>
                  <a:srgbClr val="868686"/>
                </a:solidFill>
                <a:latin typeface="+mj-lt"/>
              </a:defRPr>
            </a:lvl1pPr>
          </a:lstStyle>
          <a:p>
            <a:pPr lvl="0"/>
            <a:r>
              <a:rPr lang="en-AU"/>
              <a:t>Description of slide</a:t>
            </a:r>
          </a:p>
        </p:txBody>
      </p:sp>
    </p:spTree>
    <p:extLst>
      <p:ext uri="{BB962C8B-B14F-4D97-AF65-F5344CB8AC3E}">
        <p14:creationId xmlns:p14="http://schemas.microsoft.com/office/powerpoint/2010/main" val="97249711"/>
      </p:ext>
    </p:extLst>
  </p:cSld>
  <p:clrMapOvr>
    <a:masterClrMapping/>
  </p:clrMapOvr>
  <p:extLst>
    <p:ext uri="{DCECCB84-F9BA-43D5-87BE-67443E8EF086}">
      <p15:sldGuideLst xmlns:p15="http://schemas.microsoft.com/office/powerpoint/2012/main">
        <p15:guide id="1" orient="horz" pos="3906">
          <p15:clr>
            <a:srgbClr val="FBAE40"/>
          </p15:clr>
        </p15:guide>
        <p15:guide id="2" pos="3840">
          <p15:clr>
            <a:srgbClr val="FBAE40"/>
          </p15:clr>
        </p15:guide>
        <p15:guide id="3" orient="horz" pos="70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5B9816-4FA5-014A-AD2E-D714E64D81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00086B-0E27-8793-64B8-FB1C44E7AA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CA60D8-07EA-F418-4C0A-D24CEEF1EB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mn-lt"/>
              </a:defRPr>
            </a:lvl1pPr>
          </a:lstStyle>
          <a:p>
            <a:fld id="{29959332-0AB3-A44E-B24D-F03AECBB303D}" type="datetimeFigureOut">
              <a:rPr lang="en-US" smtClean="0"/>
              <a:pPr/>
              <a:t>4/29/2025</a:t>
            </a:fld>
            <a:endParaRPr lang="en-US"/>
          </a:p>
        </p:txBody>
      </p:sp>
      <p:sp>
        <p:nvSpPr>
          <p:cNvPr id="5" name="Footer Placeholder 4">
            <a:extLst>
              <a:ext uri="{FF2B5EF4-FFF2-40B4-BE49-F238E27FC236}">
                <a16:creationId xmlns:a16="http://schemas.microsoft.com/office/drawing/2014/main" id="{78CFAC46-FF2D-BB4D-EF9F-EE7AA4E77A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A4925686-8EB4-812E-3452-3C4A3D7198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mn-lt"/>
              </a:defRPr>
            </a:lvl1pPr>
          </a:lstStyle>
          <a:p>
            <a:fld id="{34351A64-7D09-9F46-AB6A-C82CAC4DFE5F}" type="slidenum">
              <a:rPr lang="en-US" smtClean="0"/>
              <a:pPr/>
              <a:t>‹#›</a:t>
            </a:fld>
            <a:endParaRPr lang="en-US"/>
          </a:p>
        </p:txBody>
      </p:sp>
      <p:sp>
        <p:nvSpPr>
          <p:cNvPr id="7" name="TextBox 6">
            <a:extLst>
              <a:ext uri="{FF2B5EF4-FFF2-40B4-BE49-F238E27FC236}">
                <a16:creationId xmlns:a16="http://schemas.microsoft.com/office/drawing/2014/main" id="{91DAAA6B-4084-95C6-05C0-7409005F9A7A}"/>
              </a:ext>
            </a:extLst>
          </p:cNvPr>
          <p:cNvSpPr txBox="1"/>
          <p:nvPr userDrawn="1"/>
        </p:nvSpPr>
        <p:spPr>
          <a:xfrm>
            <a:off x="9198865" y="-4207"/>
            <a:ext cx="2993135" cy="369332"/>
          </a:xfrm>
          <a:prstGeom prst="rect">
            <a:avLst/>
          </a:prstGeom>
          <a:solidFill>
            <a:schemeClr val="accent1"/>
          </a:solidFill>
        </p:spPr>
        <p:txBody>
          <a:bodyPr wrap="square" rtlCol="0">
            <a:spAutoFit/>
          </a:bodyPr>
          <a:lstStyle/>
          <a:p>
            <a:r>
              <a:rPr lang="en-AU" b="1">
                <a:solidFill>
                  <a:schemeClr val="accent4"/>
                </a:solidFill>
              </a:rPr>
              <a:t>REDONDO 2</a:t>
            </a:r>
            <a:r>
              <a:rPr lang="en-AU" b="1"/>
              <a:t> </a:t>
            </a:r>
            <a:r>
              <a:rPr lang="en-AU" b="1">
                <a:solidFill>
                  <a:schemeClr val="bg1"/>
                </a:solidFill>
              </a:rPr>
              <a:t>CONSULTING</a:t>
            </a:r>
          </a:p>
        </p:txBody>
      </p:sp>
    </p:spTree>
    <p:extLst>
      <p:ext uri="{BB962C8B-B14F-4D97-AF65-F5344CB8AC3E}">
        <p14:creationId xmlns:p14="http://schemas.microsoft.com/office/powerpoint/2010/main" val="78862027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slide" Target="slide30.xml"/></Relationships>
</file>

<file path=ppt/slides/_rels/slide4.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slide" Target="slide30.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slide" Target="slide30.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slide" Target="slide30.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slide" Target="slide30.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slide" Target="slide30.xml"/><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slide" Target="slide30.xml"/><Relationship Id="rId3" Type="http://schemas.openxmlformats.org/officeDocument/2006/relationships/image" Target="../media/image22.sv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slide" Target="slide3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slide" Target="slide30.xml"/><Relationship Id="rId2" Type="http://schemas.openxmlformats.org/officeDocument/2006/relationships/chart" Target="../charts/chart2.xml"/><Relationship Id="rId1" Type="http://schemas.openxmlformats.org/officeDocument/2006/relationships/slideLayout" Target="../slideLayouts/slideLayout3.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1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34.svg"/><Relationship Id="rId11" Type="http://schemas.openxmlformats.org/officeDocument/2006/relationships/slide" Target="slide30.xml"/><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 Id="rId4" Type="http://schemas.openxmlformats.org/officeDocument/2006/relationships/slide" Target="slide30.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slide" Target="slide30.xml"/><Relationship Id="rId4" Type="http://schemas.openxmlformats.org/officeDocument/2006/relationships/image" Target="../media/image42.sv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slide" Target="slide30.xml"/><Relationship Id="rId2" Type="http://schemas.openxmlformats.org/officeDocument/2006/relationships/image" Target="../media/image43.png"/><Relationship Id="rId1" Type="http://schemas.openxmlformats.org/officeDocument/2006/relationships/slideLayout" Target="../slideLayouts/slideLayout3.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_rels/slide19.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slide" Target="slide30.xml"/><Relationship Id="rId4" Type="http://schemas.openxmlformats.org/officeDocument/2006/relationships/image" Target="../media/image49.svg"/></Relationships>
</file>

<file path=ppt/slides/_rels/slide2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50.jpe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53.jpeg"/><Relationship Id="rId11" Type="http://schemas.openxmlformats.org/officeDocument/2006/relationships/slide" Target="slide30.xml"/><Relationship Id="rId5" Type="http://schemas.openxmlformats.org/officeDocument/2006/relationships/image" Target="../media/image52.png"/><Relationship Id="rId10" Type="http://schemas.openxmlformats.org/officeDocument/2006/relationships/image" Target="../media/image24.svg"/><Relationship Id="rId4" Type="http://schemas.openxmlformats.org/officeDocument/2006/relationships/image" Target="../media/image51.jpeg"/><Relationship Id="rId9"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44.png"/><Relationship Id="rId7"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55.svg"/><Relationship Id="rId11" Type="http://schemas.openxmlformats.org/officeDocument/2006/relationships/slide" Target="slide30.xml"/><Relationship Id="rId5" Type="http://schemas.openxmlformats.org/officeDocument/2006/relationships/image" Target="../media/image54.png"/><Relationship Id="rId10" Type="http://schemas.openxmlformats.org/officeDocument/2006/relationships/image" Target="../media/image47.svg"/><Relationship Id="rId4" Type="http://schemas.openxmlformats.org/officeDocument/2006/relationships/image" Target="../media/image45.svg"/><Relationship Id="rId9"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slide" Target="slide30.xml"/><Relationship Id="rId4" Type="http://schemas.openxmlformats.org/officeDocument/2006/relationships/chart" Target="../charts/chart4.xml"/></Relationships>
</file>

<file path=ppt/slides/_rels/slide2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slide" Target="slide30.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slide" Target="slide30.xml"/></Relationships>
</file>

<file path=ppt/slides/_rels/slide2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slide" Target="slide30.xml"/><Relationship Id="rId7" Type="http://schemas.openxmlformats.org/officeDocument/2006/relationships/image" Target="../media/image56.png"/><Relationship Id="rId12" Type="http://schemas.openxmlformats.org/officeDocument/2006/relationships/image" Target="../media/image61.sv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2.svg"/><Relationship Id="rId11" Type="http://schemas.openxmlformats.org/officeDocument/2006/relationships/image" Target="../media/image60.png"/><Relationship Id="rId5" Type="http://schemas.openxmlformats.org/officeDocument/2006/relationships/image" Target="../media/image11.png"/><Relationship Id="rId10" Type="http://schemas.openxmlformats.org/officeDocument/2006/relationships/image" Target="../media/image59.svg"/><Relationship Id="rId4" Type="http://schemas.openxmlformats.org/officeDocument/2006/relationships/chart" Target="../charts/chart7.xml"/><Relationship Id="rId9"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21.xml"/><Relationship Id="rId18" Type="http://schemas.openxmlformats.org/officeDocument/2006/relationships/slide" Target="slide27.xml"/><Relationship Id="rId3" Type="http://schemas.openxmlformats.org/officeDocument/2006/relationships/slide" Target="slide3.xml"/><Relationship Id="rId7" Type="http://schemas.openxmlformats.org/officeDocument/2006/relationships/slide" Target="slide40.xml"/><Relationship Id="rId12" Type="http://schemas.openxmlformats.org/officeDocument/2006/relationships/slide" Target="slide19.xml"/><Relationship Id="rId17" Type="http://schemas.openxmlformats.org/officeDocument/2006/relationships/slide" Target="slide26.xml"/><Relationship Id="rId2" Type="http://schemas.openxmlformats.org/officeDocument/2006/relationships/notesSlide" Target="../notesSlides/notesSlide23.xml"/><Relationship Id="rId16" Type="http://schemas.openxmlformats.org/officeDocument/2006/relationships/slide" Target="slide25.xml"/><Relationship Id="rId20" Type="http://schemas.openxmlformats.org/officeDocument/2006/relationships/slide" Target="slide30.xml"/><Relationship Id="rId1" Type="http://schemas.openxmlformats.org/officeDocument/2006/relationships/slideLayout" Target="../slideLayouts/slideLayout3.xml"/><Relationship Id="rId6" Type="http://schemas.openxmlformats.org/officeDocument/2006/relationships/slide" Target="slide9.xml"/><Relationship Id="rId11" Type="http://schemas.openxmlformats.org/officeDocument/2006/relationships/slide" Target="slide15.xml"/><Relationship Id="rId5" Type="http://schemas.openxmlformats.org/officeDocument/2006/relationships/slide" Target="slide4.xml"/><Relationship Id="rId15" Type="http://schemas.openxmlformats.org/officeDocument/2006/relationships/slide" Target="slide23.xml"/><Relationship Id="rId10" Type="http://schemas.openxmlformats.org/officeDocument/2006/relationships/slide" Target="slide14.xml"/><Relationship Id="rId19" Type="http://schemas.openxmlformats.org/officeDocument/2006/relationships/slide" Target="slide28.xml"/><Relationship Id="rId4" Type="http://schemas.openxmlformats.org/officeDocument/2006/relationships/hyperlink" Target="https://connectqutedu-my.sharepoint.com/:p:/r/personal/n10918124_qut_edu_au/Documents/University/International%20Case%20Competition%20Squad/21.2.25%2024%20hour%20case/Redondo%202_Presentation.pptx?d=w426c8a435037457db36317651f835cc0&amp;csf=1&amp;web=1&amp;e=8WVWD5&amp;nav=eyJzSWQiOjE0NzksImNJZCI6MzYyOTA4OTUwfQ" TargetMode="External"/><Relationship Id="rId9" Type="http://schemas.openxmlformats.org/officeDocument/2006/relationships/slide" Target="slide13.xml"/><Relationship Id="rId14" Type="http://schemas.openxmlformats.org/officeDocument/2006/relationships/slide" Target="slide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slide" Target="slide30.xml"/></Relationships>
</file>

<file path=ppt/slides/_rels/slide38.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65.svg"/><Relationship Id="rId13" Type="http://schemas.openxmlformats.org/officeDocument/2006/relationships/slide" Target="slide30.xml"/><Relationship Id="rId3" Type="http://schemas.openxmlformats.org/officeDocument/2006/relationships/image" Target="../media/image41.png"/><Relationship Id="rId7" Type="http://schemas.openxmlformats.org/officeDocument/2006/relationships/image" Target="../media/image64.png"/><Relationship Id="rId12" Type="http://schemas.openxmlformats.org/officeDocument/2006/relationships/image" Target="../media/image69.sv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63.sv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svg"/><Relationship Id="rId4" Type="http://schemas.openxmlformats.org/officeDocument/2006/relationships/image" Target="../media/image42.svg"/><Relationship Id="rId9" Type="http://schemas.openxmlformats.org/officeDocument/2006/relationships/image" Target="../media/image66.png"/></Relationships>
</file>

<file path=ppt/slides/_rels/slide40.xml.rels><?xml version="1.0" encoding="UTF-8" standalone="yes"?>
<Relationships xmlns="http://schemas.openxmlformats.org/package/2006/relationships"><Relationship Id="rId2" Type="http://schemas.openxmlformats.org/officeDocument/2006/relationships/slide" Target="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AutoShape 7">
            <a:extLst>
              <a:ext uri="{FF2B5EF4-FFF2-40B4-BE49-F238E27FC236}">
                <a16:creationId xmlns:a16="http://schemas.microsoft.com/office/drawing/2014/main" id="{679AC8A7-2BD6-6FE1-58B9-AACE977C14D8}"/>
              </a:ext>
            </a:extLst>
          </p:cNvPr>
          <p:cNvSpPr>
            <a:spLocks noChangeAspect="1" noChangeArrowheads="1"/>
          </p:cNvSpPr>
          <p:nvPr/>
        </p:nvSpPr>
        <p:spPr bwMode="auto">
          <a:xfrm>
            <a:off x="33178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AutoShape 8">
            <a:extLst>
              <a:ext uri="{FF2B5EF4-FFF2-40B4-BE49-F238E27FC236}">
                <a16:creationId xmlns:a16="http://schemas.microsoft.com/office/drawing/2014/main" id="{3671ECF3-16C9-3E92-1CDA-1FCD4D9D3EEB}"/>
              </a:ext>
            </a:extLst>
          </p:cNvPr>
          <p:cNvSpPr>
            <a:spLocks noChangeAspect="1" noChangeArrowheads="1"/>
          </p:cNvSpPr>
          <p:nvPr/>
        </p:nvSpPr>
        <p:spPr bwMode="auto">
          <a:xfrm>
            <a:off x="79216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9" descr="Abbey Caller">
            <a:extLst>
              <a:ext uri="{FF2B5EF4-FFF2-40B4-BE49-F238E27FC236}">
                <a16:creationId xmlns:a16="http://schemas.microsoft.com/office/drawing/2014/main" id="{CCFF1CDC-45DE-C515-9757-B63EB666C2EE}"/>
              </a:ext>
            </a:extLst>
          </p:cNvPr>
          <p:cNvSpPr>
            <a:spLocks noChangeAspect="1" noChangeArrowheads="1"/>
          </p:cNvSpPr>
          <p:nvPr/>
        </p:nvSpPr>
        <p:spPr bwMode="auto">
          <a:xfrm>
            <a:off x="12525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AutoShape 10" descr="A person smiling at the camera&#10;&#10;Description automatically generated">
            <a:extLst>
              <a:ext uri="{FF2B5EF4-FFF2-40B4-BE49-F238E27FC236}">
                <a16:creationId xmlns:a16="http://schemas.microsoft.com/office/drawing/2014/main" id="{0BB63DBE-5AE8-6A22-DCCB-8CB4A14FABF1}"/>
              </a:ext>
            </a:extLst>
          </p:cNvPr>
          <p:cNvSpPr>
            <a:spLocks noChangeAspect="1" noChangeArrowheads="1"/>
          </p:cNvSpPr>
          <p:nvPr/>
        </p:nvSpPr>
        <p:spPr bwMode="auto">
          <a:xfrm>
            <a:off x="171291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Oval 9">
            <a:extLst>
              <a:ext uri="{FF2B5EF4-FFF2-40B4-BE49-F238E27FC236}">
                <a16:creationId xmlns:a16="http://schemas.microsoft.com/office/drawing/2014/main" id="{358C9273-CCC3-BFBD-D05E-D919151D2CD0}"/>
              </a:ext>
            </a:extLst>
          </p:cNvPr>
          <p:cNvSpPr/>
          <p:nvPr/>
        </p:nvSpPr>
        <p:spPr>
          <a:xfrm>
            <a:off x="5805942" y="4557982"/>
            <a:ext cx="1195284" cy="1195284"/>
          </a:xfrm>
          <a:prstGeom prst="ellipse">
            <a:avLst/>
          </a:prstGeom>
          <a:blipFill>
            <a:blip r:embed="rId3"/>
            <a:stretch>
              <a:fillRect/>
            </a:stretch>
          </a:blip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CBD127C-5812-A100-52B7-5D5C6FB2178B}"/>
              </a:ext>
            </a:extLst>
          </p:cNvPr>
          <p:cNvSpPr/>
          <p:nvPr/>
        </p:nvSpPr>
        <p:spPr>
          <a:xfrm>
            <a:off x="7381651" y="4557982"/>
            <a:ext cx="1195284" cy="1195284"/>
          </a:xfrm>
          <a:prstGeom prst="ellipse">
            <a:avLst/>
          </a:prstGeom>
          <a:blipFill>
            <a:blip r:embed="rId4"/>
            <a:stretch>
              <a:fillRect/>
            </a:stretch>
          </a:blip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2264A77-3FE3-9D21-78C2-9333BBE98B85}"/>
              </a:ext>
            </a:extLst>
          </p:cNvPr>
          <p:cNvSpPr/>
          <p:nvPr/>
        </p:nvSpPr>
        <p:spPr>
          <a:xfrm>
            <a:off x="8957362" y="4557982"/>
            <a:ext cx="1195284" cy="1195284"/>
          </a:xfrm>
          <a:prstGeom prst="ellipse">
            <a:avLst/>
          </a:prstGeom>
          <a:blipFill>
            <a:blip r:embed="rId5"/>
            <a:stretch>
              <a:fillRect/>
            </a:stretch>
          </a:blip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B782653-01AE-78C9-A0C3-0DAD0AD99CD6}"/>
              </a:ext>
            </a:extLst>
          </p:cNvPr>
          <p:cNvSpPr/>
          <p:nvPr/>
        </p:nvSpPr>
        <p:spPr>
          <a:xfrm>
            <a:off x="10533072" y="4557982"/>
            <a:ext cx="1195284" cy="1195284"/>
          </a:xfrm>
          <a:prstGeom prst="ellipse">
            <a:avLst/>
          </a:prstGeom>
          <a:blipFill>
            <a:blip r:embed="rId6"/>
            <a:stretch>
              <a:fillRect/>
            </a:stretch>
          </a:blipFill>
          <a:ln w="317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088998D-B1AF-E9D1-EB3A-DCDCA3FAA3EF}"/>
              </a:ext>
            </a:extLst>
          </p:cNvPr>
          <p:cNvSpPr txBox="1"/>
          <p:nvPr/>
        </p:nvSpPr>
        <p:spPr>
          <a:xfrm>
            <a:off x="5754232" y="5831197"/>
            <a:ext cx="1246994" cy="584775"/>
          </a:xfrm>
          <a:prstGeom prst="rect">
            <a:avLst/>
          </a:prstGeom>
          <a:noFill/>
        </p:spPr>
        <p:txBody>
          <a:bodyPr wrap="square" rtlCol="0">
            <a:spAutoFit/>
          </a:bodyPr>
          <a:lstStyle/>
          <a:p>
            <a:pPr algn="ctr"/>
            <a:r>
              <a:rPr lang="en-GB" sz="1600">
                <a:latin typeface="Lato"/>
                <a:ea typeface="Lato"/>
                <a:cs typeface="Lato"/>
              </a:rPr>
              <a:t>Matthew Huehne</a:t>
            </a:r>
            <a:endParaRPr lang="en-US" sz="1600"/>
          </a:p>
        </p:txBody>
      </p:sp>
      <p:sp>
        <p:nvSpPr>
          <p:cNvPr id="3" name="TextBox 2">
            <a:extLst>
              <a:ext uri="{FF2B5EF4-FFF2-40B4-BE49-F238E27FC236}">
                <a16:creationId xmlns:a16="http://schemas.microsoft.com/office/drawing/2014/main" id="{18C114AD-E15E-B4A5-8F8A-2FA66EE1650E}"/>
              </a:ext>
            </a:extLst>
          </p:cNvPr>
          <p:cNvSpPr txBox="1"/>
          <p:nvPr/>
        </p:nvSpPr>
        <p:spPr>
          <a:xfrm>
            <a:off x="7351328" y="5821531"/>
            <a:ext cx="1246994" cy="584775"/>
          </a:xfrm>
          <a:prstGeom prst="rect">
            <a:avLst/>
          </a:prstGeom>
          <a:noFill/>
        </p:spPr>
        <p:txBody>
          <a:bodyPr wrap="square" rtlCol="0">
            <a:spAutoFit/>
          </a:bodyPr>
          <a:lstStyle/>
          <a:p>
            <a:pPr algn="ctr"/>
            <a:r>
              <a:rPr lang="en-GB" sz="1600">
                <a:latin typeface="Lato"/>
                <a:ea typeface="Lato"/>
                <a:cs typeface="Lato"/>
              </a:rPr>
              <a:t>Abbey</a:t>
            </a:r>
          </a:p>
          <a:p>
            <a:pPr algn="ctr"/>
            <a:r>
              <a:rPr lang="en-GB" sz="1600">
                <a:latin typeface="Lato"/>
                <a:ea typeface="Lato"/>
                <a:cs typeface="Lato"/>
              </a:rPr>
              <a:t>Caller</a:t>
            </a:r>
            <a:endParaRPr lang="en-US" sz="1600"/>
          </a:p>
        </p:txBody>
      </p:sp>
      <p:sp>
        <p:nvSpPr>
          <p:cNvPr id="4" name="TextBox 3">
            <a:extLst>
              <a:ext uri="{FF2B5EF4-FFF2-40B4-BE49-F238E27FC236}">
                <a16:creationId xmlns:a16="http://schemas.microsoft.com/office/drawing/2014/main" id="{9F43DFC1-6AD4-8416-1418-BC0252613F5D}"/>
              </a:ext>
            </a:extLst>
          </p:cNvPr>
          <p:cNvSpPr txBox="1"/>
          <p:nvPr/>
        </p:nvSpPr>
        <p:spPr>
          <a:xfrm>
            <a:off x="8931507" y="5831195"/>
            <a:ext cx="1246994" cy="584775"/>
          </a:xfrm>
          <a:prstGeom prst="rect">
            <a:avLst/>
          </a:prstGeom>
          <a:noFill/>
        </p:spPr>
        <p:txBody>
          <a:bodyPr wrap="square" lIns="91440" tIns="45720" rIns="91440" bIns="45720" rtlCol="0" anchor="t">
            <a:spAutoFit/>
          </a:bodyPr>
          <a:lstStyle/>
          <a:p>
            <a:pPr algn="ctr"/>
            <a:r>
              <a:rPr lang="en-GB" sz="1600">
                <a:latin typeface="Lato"/>
                <a:ea typeface="Lato"/>
                <a:cs typeface="Lato"/>
              </a:rPr>
              <a:t>Sameel</a:t>
            </a:r>
          </a:p>
          <a:p>
            <a:pPr algn="ctr"/>
            <a:r>
              <a:rPr lang="en-US" sz="1600">
                <a:latin typeface="Lato"/>
                <a:ea typeface="Lato"/>
                <a:cs typeface="Lato"/>
              </a:rPr>
              <a:t>Deoji</a:t>
            </a:r>
            <a:endParaRPr lang="en-US" sz="1600"/>
          </a:p>
        </p:txBody>
      </p:sp>
      <p:sp>
        <p:nvSpPr>
          <p:cNvPr id="5" name="TextBox 4">
            <a:extLst>
              <a:ext uri="{FF2B5EF4-FFF2-40B4-BE49-F238E27FC236}">
                <a16:creationId xmlns:a16="http://schemas.microsoft.com/office/drawing/2014/main" id="{E28F4D5A-58F6-D8C1-5069-31B491562767}"/>
              </a:ext>
            </a:extLst>
          </p:cNvPr>
          <p:cNvSpPr txBox="1"/>
          <p:nvPr/>
        </p:nvSpPr>
        <p:spPr>
          <a:xfrm>
            <a:off x="10548527" y="5831195"/>
            <a:ext cx="1246994" cy="584775"/>
          </a:xfrm>
          <a:prstGeom prst="rect">
            <a:avLst/>
          </a:prstGeom>
          <a:noFill/>
        </p:spPr>
        <p:txBody>
          <a:bodyPr wrap="square" rtlCol="0">
            <a:spAutoFit/>
          </a:bodyPr>
          <a:lstStyle/>
          <a:p>
            <a:pPr algn="ctr"/>
            <a:r>
              <a:rPr lang="en-GB" sz="1600">
                <a:latin typeface="Lato"/>
                <a:ea typeface="Lato"/>
                <a:cs typeface="Lato"/>
              </a:rPr>
              <a:t>Isabella</a:t>
            </a:r>
          </a:p>
          <a:p>
            <a:pPr algn="ctr"/>
            <a:r>
              <a:rPr lang="en-GB" sz="1600">
                <a:latin typeface="Lato"/>
                <a:ea typeface="Lato"/>
                <a:cs typeface="Lato"/>
              </a:rPr>
              <a:t>Fernando</a:t>
            </a:r>
            <a:endParaRPr lang="en-US" sz="1600"/>
          </a:p>
        </p:txBody>
      </p:sp>
      <p:sp>
        <p:nvSpPr>
          <p:cNvPr id="9" name="Rectangle 8">
            <a:extLst>
              <a:ext uri="{FF2B5EF4-FFF2-40B4-BE49-F238E27FC236}">
                <a16:creationId xmlns:a16="http://schemas.microsoft.com/office/drawing/2014/main" id="{5A15DEA8-679D-F373-7CEA-F8A05859BD73}"/>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nvestCloud Introduces Private Markets Account™: A Wealth Management First  - FinTech Futures: Fintech news">
            <a:extLst>
              <a:ext uri="{FF2B5EF4-FFF2-40B4-BE49-F238E27FC236}">
                <a16:creationId xmlns:a16="http://schemas.microsoft.com/office/drawing/2014/main" id="{EF4CC4C2-2F04-6FD2-22B3-23483DFCE9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4562" y="889975"/>
            <a:ext cx="5397330" cy="78148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A408855-EACC-47B1-912A-6364E766E96F}"/>
              </a:ext>
            </a:extLst>
          </p:cNvPr>
          <p:cNvSpPr txBox="1"/>
          <p:nvPr/>
        </p:nvSpPr>
        <p:spPr>
          <a:xfrm>
            <a:off x="649559" y="2415261"/>
            <a:ext cx="10288072" cy="1938992"/>
          </a:xfrm>
          <a:prstGeom prst="rect">
            <a:avLst/>
          </a:prstGeom>
          <a:noFill/>
        </p:spPr>
        <p:txBody>
          <a:bodyPr wrap="square" rtlCol="0">
            <a:spAutoFit/>
          </a:bodyPr>
          <a:lstStyle/>
          <a:p>
            <a:r>
              <a:rPr lang="en-US" sz="4000"/>
              <a:t>Capitalizing on the </a:t>
            </a:r>
            <a:r>
              <a:rPr lang="en-US" sz="4000" b="1"/>
              <a:t>$72.6 trillion opportunity</a:t>
            </a:r>
            <a:r>
              <a:rPr lang="en-US" sz="4000"/>
              <a:t>: </a:t>
            </a:r>
          </a:p>
          <a:p>
            <a:r>
              <a:rPr lang="en-US" sz="4000"/>
              <a:t>A unified digital generational wealth management platform</a:t>
            </a:r>
          </a:p>
        </p:txBody>
      </p:sp>
      <p:cxnSp>
        <p:nvCxnSpPr>
          <p:cNvPr id="17" name="Straight Connector 16">
            <a:extLst>
              <a:ext uri="{FF2B5EF4-FFF2-40B4-BE49-F238E27FC236}">
                <a16:creationId xmlns:a16="http://schemas.microsoft.com/office/drawing/2014/main" id="{9040AB9E-86E2-D50F-E820-C8A58DEFB92B}"/>
              </a:ext>
            </a:extLst>
          </p:cNvPr>
          <p:cNvCxnSpPr/>
          <p:nvPr/>
        </p:nvCxnSpPr>
        <p:spPr>
          <a:xfrm>
            <a:off x="792163" y="2116667"/>
            <a:ext cx="240823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5722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6E8B-3EC0-10C5-B302-39A6CFD7238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87D36E7-34C2-9BC1-F463-5E37F78A13A9}"/>
              </a:ext>
            </a:extLst>
          </p:cNvPr>
          <p:cNvSpPr txBox="1"/>
          <p:nvPr/>
        </p:nvSpPr>
        <p:spPr>
          <a:xfrm>
            <a:off x="859805" y="360701"/>
            <a:ext cx="8061438" cy="523220"/>
          </a:xfrm>
          <a:prstGeom prst="rect">
            <a:avLst/>
          </a:prstGeom>
          <a:noFill/>
        </p:spPr>
        <p:txBody>
          <a:bodyPr wrap="square" lIns="91440" tIns="45720" rIns="91440" bIns="45720" rtlCol="0" anchor="t">
            <a:spAutoFit/>
          </a:bodyPr>
          <a:lstStyle/>
          <a:p>
            <a:r>
              <a:rPr lang="en-GB" sz="2800">
                <a:ea typeface="Lato"/>
                <a:cs typeface="Lato"/>
              </a:rPr>
              <a:t>Executive Summary</a:t>
            </a:r>
          </a:p>
        </p:txBody>
      </p:sp>
      <p:sp>
        <p:nvSpPr>
          <p:cNvPr id="41" name="TextBox 40">
            <a:extLst>
              <a:ext uri="{FF2B5EF4-FFF2-40B4-BE49-F238E27FC236}">
                <a16:creationId xmlns:a16="http://schemas.microsoft.com/office/drawing/2014/main" id="{DDA348AC-BB7A-9CBB-25CE-8D7244A01C0F}"/>
              </a:ext>
            </a:extLst>
          </p:cNvPr>
          <p:cNvSpPr txBox="1"/>
          <p:nvPr/>
        </p:nvSpPr>
        <p:spPr>
          <a:xfrm>
            <a:off x="3625273" y="8660260"/>
            <a:ext cx="1620000" cy="769441"/>
          </a:xfrm>
          <a:prstGeom prst="rect">
            <a:avLst/>
          </a:prstGeom>
          <a:noFill/>
        </p:spPr>
        <p:txBody>
          <a:bodyPr wrap="square" rtlCol="0">
            <a:spAutoFit/>
          </a:bodyPr>
          <a:lstStyle/>
          <a:p>
            <a:pPr algn="ctr"/>
            <a:r>
              <a:rPr lang="en-GB" sz="2800" b="1">
                <a:solidFill>
                  <a:srgbClr val="003B62"/>
                </a:solidFill>
                <a:latin typeface="Lato" panose="020F0502020204030203" pitchFamily="34" charset="0"/>
                <a:ea typeface="Lato" panose="020F0502020204030203" pitchFamily="34" charset="0"/>
                <a:cs typeface="Lato" panose="020F0502020204030203" pitchFamily="34" charset="0"/>
              </a:rPr>
              <a:t>56.2%</a:t>
            </a:r>
          </a:p>
          <a:p>
            <a:pPr algn="ctr"/>
            <a:r>
              <a:rPr lang="en-GB" sz="1600">
                <a:solidFill>
                  <a:srgbClr val="003B62"/>
                </a:solidFill>
                <a:latin typeface="Lato" panose="020F0502020204030203" pitchFamily="34" charset="0"/>
                <a:ea typeface="Lato" panose="020F0502020204030203" pitchFamily="34" charset="0"/>
                <a:cs typeface="Lato" panose="020F0502020204030203" pitchFamily="34" charset="0"/>
              </a:rPr>
              <a:t>ROI</a:t>
            </a:r>
          </a:p>
        </p:txBody>
      </p:sp>
      <p:sp>
        <p:nvSpPr>
          <p:cNvPr id="43" name="TextBox 42">
            <a:extLst>
              <a:ext uri="{FF2B5EF4-FFF2-40B4-BE49-F238E27FC236}">
                <a16:creationId xmlns:a16="http://schemas.microsoft.com/office/drawing/2014/main" id="{8C865FB1-B9CD-2802-987F-E4105AB54463}"/>
              </a:ext>
            </a:extLst>
          </p:cNvPr>
          <p:cNvSpPr txBox="1"/>
          <p:nvPr/>
        </p:nvSpPr>
        <p:spPr>
          <a:xfrm>
            <a:off x="9269813" y="8660260"/>
            <a:ext cx="1620000" cy="769441"/>
          </a:xfrm>
          <a:prstGeom prst="rect">
            <a:avLst/>
          </a:prstGeom>
          <a:noFill/>
        </p:spPr>
        <p:txBody>
          <a:bodyPr wrap="square" rtlCol="0">
            <a:spAutoFit/>
          </a:bodyPr>
          <a:lstStyle/>
          <a:p>
            <a:pPr algn="ctr"/>
            <a:r>
              <a:rPr lang="en-GB" sz="2800" b="1">
                <a:solidFill>
                  <a:srgbClr val="003B62"/>
                </a:solidFill>
                <a:latin typeface="Lato" panose="020F0502020204030203" pitchFamily="34" charset="0"/>
                <a:ea typeface="Lato" panose="020F0502020204030203" pitchFamily="34" charset="0"/>
                <a:cs typeface="Lato" panose="020F0502020204030203" pitchFamily="34" charset="0"/>
              </a:rPr>
              <a:t>36.6%</a:t>
            </a:r>
          </a:p>
          <a:p>
            <a:pPr algn="ctr"/>
            <a:r>
              <a:rPr lang="en-GB" sz="1600">
                <a:solidFill>
                  <a:srgbClr val="003B62"/>
                </a:solidFill>
                <a:latin typeface="Lato" panose="020F0502020204030203" pitchFamily="34" charset="0"/>
                <a:ea typeface="Lato" panose="020F0502020204030203" pitchFamily="34" charset="0"/>
                <a:cs typeface="Lato" panose="020F0502020204030203" pitchFamily="34" charset="0"/>
              </a:rPr>
              <a:t>Profit Margin</a:t>
            </a:r>
          </a:p>
        </p:txBody>
      </p:sp>
      <p:sp>
        <p:nvSpPr>
          <p:cNvPr id="15" name="TextBox 14">
            <a:extLst>
              <a:ext uri="{FF2B5EF4-FFF2-40B4-BE49-F238E27FC236}">
                <a16:creationId xmlns:a16="http://schemas.microsoft.com/office/drawing/2014/main" id="{CFC65D78-DE0B-6555-63D7-294B9CFBC74F}"/>
              </a:ext>
            </a:extLst>
          </p:cNvPr>
          <p:cNvSpPr txBox="1"/>
          <p:nvPr/>
        </p:nvSpPr>
        <p:spPr>
          <a:xfrm>
            <a:off x="6447543" y="8660260"/>
            <a:ext cx="1620000" cy="769441"/>
          </a:xfrm>
          <a:prstGeom prst="rect">
            <a:avLst/>
          </a:prstGeom>
          <a:noFill/>
        </p:spPr>
        <p:txBody>
          <a:bodyPr wrap="square" rtlCol="0">
            <a:spAutoFit/>
          </a:bodyPr>
          <a:lstStyle/>
          <a:p>
            <a:pPr algn="ctr"/>
            <a:r>
              <a:rPr lang="en-GB" sz="2400" b="1">
                <a:solidFill>
                  <a:srgbClr val="003B62"/>
                </a:solidFill>
                <a:latin typeface="Lato" panose="020F0502020204030203" pitchFamily="34" charset="0"/>
                <a:ea typeface="Lato" panose="020F0502020204030203" pitchFamily="34" charset="0"/>
                <a:cs typeface="Lato" panose="020F0502020204030203" pitchFamily="34" charset="0"/>
              </a:rPr>
              <a:t>฿</a:t>
            </a:r>
            <a:r>
              <a:rPr lang="en-GB" sz="2800" b="1">
                <a:solidFill>
                  <a:srgbClr val="003B62"/>
                </a:solidFill>
                <a:latin typeface="Lato" panose="020F0502020204030203" pitchFamily="34" charset="0"/>
                <a:ea typeface="Lato" panose="020F0502020204030203" pitchFamily="34" charset="0"/>
                <a:cs typeface="Lato" panose="020F0502020204030203" pitchFamily="34" charset="0"/>
              </a:rPr>
              <a:t>27.04m</a:t>
            </a:r>
          </a:p>
          <a:p>
            <a:pPr algn="ctr"/>
            <a:r>
              <a:rPr lang="en-GB" sz="1600">
                <a:solidFill>
                  <a:srgbClr val="003B62"/>
                </a:solidFill>
                <a:latin typeface="Lato" panose="020F0502020204030203" pitchFamily="34" charset="0"/>
                <a:ea typeface="Lato" panose="020F0502020204030203" pitchFamily="34" charset="0"/>
                <a:cs typeface="Lato" panose="020F0502020204030203" pitchFamily="34" charset="0"/>
              </a:rPr>
              <a:t>Net Profit</a:t>
            </a:r>
          </a:p>
        </p:txBody>
      </p:sp>
      <p:sp>
        <p:nvSpPr>
          <p:cNvPr id="11" name="Rectangle 10">
            <a:extLst>
              <a:ext uri="{FF2B5EF4-FFF2-40B4-BE49-F238E27FC236}">
                <a16:creationId xmlns:a16="http://schemas.microsoft.com/office/drawing/2014/main" id="{E030C2CD-ECB5-249B-6C9E-2ABE812C5E8E}"/>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4FA25E0E-AE50-D8EF-96E9-3AFB96D3890C}"/>
              </a:ext>
            </a:extLst>
          </p:cNvPr>
          <p:cNvCxnSpPr>
            <a:cxnSpLocks/>
          </p:cNvCxnSpPr>
          <p:nvPr/>
        </p:nvCxnSpPr>
        <p:spPr>
          <a:xfrm>
            <a:off x="2271917" y="1246169"/>
            <a:ext cx="0" cy="619180"/>
          </a:xfrm>
          <a:prstGeom prst="line">
            <a:avLst/>
          </a:prstGeom>
          <a:ln w="38100">
            <a:no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0F8FD234-76A3-1F46-8F93-41148C0A4EFA}"/>
              </a:ext>
            </a:extLst>
          </p:cNvPr>
          <p:cNvCxnSpPr>
            <a:cxnSpLocks/>
          </p:cNvCxnSpPr>
          <p:nvPr/>
        </p:nvCxnSpPr>
        <p:spPr>
          <a:xfrm>
            <a:off x="2268106" y="3296142"/>
            <a:ext cx="0" cy="619180"/>
          </a:xfrm>
          <a:prstGeom prst="line">
            <a:avLst/>
          </a:prstGeom>
          <a:ln w="38100">
            <a:no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5FD61ED-4D4F-C810-5872-3B5D903B9A16}"/>
              </a:ext>
            </a:extLst>
          </p:cNvPr>
          <p:cNvCxnSpPr>
            <a:cxnSpLocks/>
          </p:cNvCxnSpPr>
          <p:nvPr/>
        </p:nvCxnSpPr>
        <p:spPr>
          <a:xfrm>
            <a:off x="2271916" y="4352141"/>
            <a:ext cx="0" cy="741446"/>
          </a:xfrm>
          <a:prstGeom prst="line">
            <a:avLst/>
          </a:prstGeom>
          <a:ln w="38100">
            <a:no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BC61818-8E41-4C23-C78D-C820D4783536}"/>
              </a:ext>
            </a:extLst>
          </p:cNvPr>
          <p:cNvCxnSpPr>
            <a:cxnSpLocks/>
          </p:cNvCxnSpPr>
          <p:nvPr/>
        </p:nvCxnSpPr>
        <p:spPr>
          <a:xfrm>
            <a:off x="2262624" y="5059443"/>
            <a:ext cx="0" cy="898031"/>
          </a:xfrm>
          <a:prstGeom prst="line">
            <a:avLst/>
          </a:prstGeom>
          <a:ln w="38100">
            <a:noFill/>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A6387287-077E-5A96-015D-947319619959}"/>
              </a:ext>
            </a:extLst>
          </p:cNvPr>
          <p:cNvSpPr/>
          <p:nvPr/>
        </p:nvSpPr>
        <p:spPr>
          <a:xfrm>
            <a:off x="976764" y="1268956"/>
            <a:ext cx="2244836" cy="1235254"/>
          </a:xfrm>
          <a:prstGeom prst="rect">
            <a:avLst/>
          </a:prstGeom>
          <a:solidFill>
            <a:schemeClr val="accent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b="1">
                <a:solidFill>
                  <a:schemeClr val="bg1"/>
                </a:solidFill>
                <a:ea typeface="Lato" panose="020F0502020204030203" pitchFamily="34" charset="0"/>
                <a:cs typeface="Lato" panose="020F0502020204030203" pitchFamily="34" charset="0"/>
              </a:rPr>
              <a:t>SITUATION </a:t>
            </a:r>
          </a:p>
        </p:txBody>
      </p:sp>
      <p:sp>
        <p:nvSpPr>
          <p:cNvPr id="36" name="Rectangle 35">
            <a:extLst>
              <a:ext uri="{FF2B5EF4-FFF2-40B4-BE49-F238E27FC236}">
                <a16:creationId xmlns:a16="http://schemas.microsoft.com/office/drawing/2014/main" id="{6761E1FC-4F04-4A6C-8F1A-D19FB98A61E1}"/>
              </a:ext>
            </a:extLst>
          </p:cNvPr>
          <p:cNvSpPr/>
          <p:nvPr/>
        </p:nvSpPr>
        <p:spPr>
          <a:xfrm>
            <a:off x="3366585" y="3963232"/>
            <a:ext cx="8061448" cy="945379"/>
          </a:xfrm>
          <a:prstGeom prst="rect">
            <a:avLst/>
          </a:prstGeom>
          <a:solidFill>
            <a:schemeClr val="bg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GB">
                <a:ea typeface="Lato"/>
                <a:cs typeface="Lato"/>
              </a:rPr>
              <a:t>Unified digital experience for investors and customers across generational wealth transfer continuum. Our product – NextGen.</a:t>
            </a:r>
          </a:p>
        </p:txBody>
      </p:sp>
      <p:sp>
        <p:nvSpPr>
          <p:cNvPr id="38" name="Rectangle 37">
            <a:extLst>
              <a:ext uri="{FF2B5EF4-FFF2-40B4-BE49-F238E27FC236}">
                <a16:creationId xmlns:a16="http://schemas.microsoft.com/office/drawing/2014/main" id="{05126A16-7DE2-0689-05C3-35DD228D5DCD}"/>
              </a:ext>
            </a:extLst>
          </p:cNvPr>
          <p:cNvSpPr/>
          <p:nvPr/>
        </p:nvSpPr>
        <p:spPr>
          <a:xfrm>
            <a:off x="3366585" y="5199304"/>
            <a:ext cx="8061448" cy="898031"/>
          </a:xfrm>
          <a:prstGeom prst="rect">
            <a:avLst/>
          </a:prstGeom>
          <a:solidFill>
            <a:schemeClr val="bg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a:ea typeface="Lato"/>
                <a:cs typeface="Lato"/>
              </a:rPr>
              <a:t>$64.3 million ARR projected in 2029</a:t>
            </a:r>
          </a:p>
        </p:txBody>
      </p:sp>
      <p:sp>
        <p:nvSpPr>
          <p:cNvPr id="40" name="TextBox 39">
            <a:extLst>
              <a:ext uri="{FF2B5EF4-FFF2-40B4-BE49-F238E27FC236}">
                <a16:creationId xmlns:a16="http://schemas.microsoft.com/office/drawing/2014/main" id="{15D0AFA3-BBF1-1CE2-1CED-4D37D0004691}"/>
              </a:ext>
            </a:extLst>
          </p:cNvPr>
          <p:cNvSpPr txBox="1"/>
          <p:nvPr/>
        </p:nvSpPr>
        <p:spPr>
          <a:xfrm>
            <a:off x="3366585" y="2750538"/>
            <a:ext cx="8061448" cy="923330"/>
          </a:xfrm>
          <a:prstGeom prst="rect">
            <a:avLst/>
          </a:prstGeom>
          <a:solidFill>
            <a:schemeClr val="bg1"/>
          </a:solidFill>
          <a:ln w="38100">
            <a:solidFill>
              <a:schemeClr val="accent1"/>
            </a:solidFill>
          </a:ln>
        </p:spPr>
        <p:txBody>
          <a:bodyPr wrap="square">
            <a:spAutoFit/>
          </a:bodyPr>
          <a:lstStyle/>
          <a:p>
            <a:pPr algn="ctr"/>
            <a:r>
              <a:rPr lang="en-AU"/>
              <a:t>How can InvestCloud leverage AI and data intelligence to create a unified digital experience that seamlessly connects stakeholders, automates workflows, delivers hyper-personalized recommendations, and builds client trust.</a:t>
            </a:r>
          </a:p>
        </p:txBody>
      </p:sp>
      <p:sp>
        <p:nvSpPr>
          <p:cNvPr id="2" name="Rectangle 1">
            <a:extLst>
              <a:ext uri="{FF2B5EF4-FFF2-40B4-BE49-F238E27FC236}">
                <a16:creationId xmlns:a16="http://schemas.microsoft.com/office/drawing/2014/main" id="{B44E1CB2-5A1F-3C14-EE22-CD766DA4A171}"/>
              </a:ext>
            </a:extLst>
          </p:cNvPr>
          <p:cNvSpPr/>
          <p:nvPr/>
        </p:nvSpPr>
        <p:spPr>
          <a:xfrm>
            <a:off x="3366595" y="1274030"/>
            <a:ext cx="8061438" cy="1235254"/>
          </a:xfrm>
          <a:prstGeom prst="rect">
            <a:avLst/>
          </a:prstGeom>
          <a:solidFill>
            <a:schemeClr val="bg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a:ea typeface="Lato" panose="020F0502020204030203" pitchFamily="34" charset="0"/>
                <a:cs typeface="Lato" panose="020F0502020204030203" pitchFamily="34" charset="0"/>
              </a:rPr>
              <a:t>InvestCloud’s clients represent 40% of the $132 trillion in assets managed globally. The industry has an opportunity to capitalize on the great generational wealth transfer as $72.6 trillion is estimated to shift to heirs by 2045 in the U.S.</a:t>
            </a:r>
          </a:p>
        </p:txBody>
      </p:sp>
      <p:sp>
        <p:nvSpPr>
          <p:cNvPr id="6" name="Rectangle 5">
            <a:extLst>
              <a:ext uri="{FF2B5EF4-FFF2-40B4-BE49-F238E27FC236}">
                <a16:creationId xmlns:a16="http://schemas.microsoft.com/office/drawing/2014/main" id="{A5611E28-1856-A13F-64BD-0000F97FB494}"/>
              </a:ext>
            </a:extLst>
          </p:cNvPr>
          <p:cNvSpPr/>
          <p:nvPr/>
        </p:nvSpPr>
        <p:spPr>
          <a:xfrm>
            <a:off x="976752" y="2750537"/>
            <a:ext cx="2244836" cy="923330"/>
          </a:xfrm>
          <a:prstGeom prst="rect">
            <a:avLst/>
          </a:prstGeom>
          <a:solidFill>
            <a:schemeClr val="accent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b="1">
                <a:solidFill>
                  <a:schemeClr val="bg1"/>
                </a:solidFill>
                <a:ea typeface="Lato" panose="020F0502020204030203" pitchFamily="34" charset="0"/>
                <a:cs typeface="Lato" panose="020F0502020204030203" pitchFamily="34" charset="0"/>
              </a:rPr>
              <a:t>QUESTION</a:t>
            </a:r>
          </a:p>
        </p:txBody>
      </p:sp>
      <p:sp>
        <p:nvSpPr>
          <p:cNvPr id="8" name="Rectangle 7">
            <a:extLst>
              <a:ext uri="{FF2B5EF4-FFF2-40B4-BE49-F238E27FC236}">
                <a16:creationId xmlns:a16="http://schemas.microsoft.com/office/drawing/2014/main" id="{A1C8885A-6E47-E931-B2EF-E9593D0D8CF2}"/>
              </a:ext>
            </a:extLst>
          </p:cNvPr>
          <p:cNvSpPr/>
          <p:nvPr/>
        </p:nvSpPr>
        <p:spPr>
          <a:xfrm>
            <a:off x="976752" y="3963232"/>
            <a:ext cx="2244836" cy="945380"/>
          </a:xfrm>
          <a:prstGeom prst="rect">
            <a:avLst/>
          </a:prstGeom>
          <a:solidFill>
            <a:schemeClr val="accent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b="1">
                <a:solidFill>
                  <a:schemeClr val="bg1"/>
                </a:solidFill>
                <a:ea typeface="Lato" panose="020F0502020204030203" pitchFamily="34" charset="0"/>
                <a:cs typeface="Lato" panose="020F0502020204030203" pitchFamily="34" charset="0"/>
              </a:rPr>
              <a:t>STRATEGY</a:t>
            </a:r>
          </a:p>
        </p:txBody>
      </p:sp>
      <p:sp>
        <p:nvSpPr>
          <p:cNvPr id="9" name="Rectangle 8">
            <a:extLst>
              <a:ext uri="{FF2B5EF4-FFF2-40B4-BE49-F238E27FC236}">
                <a16:creationId xmlns:a16="http://schemas.microsoft.com/office/drawing/2014/main" id="{64BE1EB5-8533-6D6D-1327-51E3CCBE43C0}"/>
              </a:ext>
            </a:extLst>
          </p:cNvPr>
          <p:cNvSpPr/>
          <p:nvPr/>
        </p:nvSpPr>
        <p:spPr>
          <a:xfrm>
            <a:off x="976752" y="5190225"/>
            <a:ext cx="2244836" cy="898031"/>
          </a:xfrm>
          <a:prstGeom prst="rect">
            <a:avLst/>
          </a:prstGeom>
          <a:solidFill>
            <a:schemeClr val="accent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b="1">
                <a:solidFill>
                  <a:schemeClr val="bg1"/>
                </a:solidFill>
                <a:ea typeface="Lato" panose="020F0502020204030203" pitchFamily="34" charset="0"/>
                <a:cs typeface="Lato" panose="020F0502020204030203" pitchFamily="34" charset="0"/>
              </a:rPr>
              <a:t>IMPACT</a:t>
            </a:r>
          </a:p>
        </p:txBody>
      </p:sp>
      <p:sp>
        <p:nvSpPr>
          <p:cNvPr id="14" name="TextBox 13">
            <a:hlinkClick r:id="rId3" action="ppaction://hlinksldjump"/>
            <a:extLst>
              <a:ext uri="{FF2B5EF4-FFF2-40B4-BE49-F238E27FC236}">
                <a16:creationId xmlns:a16="http://schemas.microsoft.com/office/drawing/2014/main" id="{1AF0FDC8-BBFC-5CD0-3A1A-86408240CF88}"/>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388034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7CF55-F204-EF60-3677-D6A881672A75}"/>
            </a:ext>
          </a:extLst>
        </p:cNvPr>
        <p:cNvGrpSpPr/>
        <p:nvPr/>
      </p:nvGrpSpPr>
      <p:grpSpPr>
        <a:xfrm>
          <a:off x="0" y="0"/>
          <a:ext cx="0" cy="0"/>
          <a:chOff x="0" y="0"/>
          <a:chExt cx="0" cy="0"/>
        </a:xfrm>
      </p:grpSpPr>
      <p:sp>
        <p:nvSpPr>
          <p:cNvPr id="10" name="Text Placeholder 1">
            <a:extLst>
              <a:ext uri="{FF2B5EF4-FFF2-40B4-BE49-F238E27FC236}">
                <a16:creationId xmlns:a16="http://schemas.microsoft.com/office/drawing/2014/main" id="{DA22CF6E-0B19-832D-6EA0-4C8E8783AF33}"/>
              </a:ext>
            </a:extLst>
          </p:cNvPr>
          <p:cNvSpPr txBox="1">
            <a:spLocks/>
          </p:cNvSpPr>
          <p:nvPr/>
        </p:nvSpPr>
        <p:spPr>
          <a:xfrm>
            <a:off x="458979" y="6422161"/>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panose="020F0502020204030203" pitchFamily="34" charset="0"/>
                <a:ea typeface="Lato" panose="020F0502020204030203" pitchFamily="34" charset="0"/>
                <a:cs typeface="Lato" panose="020F0502020204030203" pitchFamily="34" charset="0"/>
              </a:rPr>
              <a:t>Sources: Market Research Future (2025) </a:t>
            </a:r>
          </a:p>
        </p:txBody>
      </p:sp>
      <p:sp>
        <p:nvSpPr>
          <p:cNvPr id="3" name="Rectangle 2">
            <a:extLst>
              <a:ext uri="{FF2B5EF4-FFF2-40B4-BE49-F238E27FC236}">
                <a16:creationId xmlns:a16="http://schemas.microsoft.com/office/drawing/2014/main" id="{192F704A-D5AD-5374-316F-79F5B47B532F}"/>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6D691D1-4E03-FF11-93EB-02C122C1F6FF}"/>
              </a:ext>
            </a:extLst>
          </p:cNvPr>
          <p:cNvSpPr txBox="1"/>
          <p:nvPr/>
        </p:nvSpPr>
        <p:spPr>
          <a:xfrm>
            <a:off x="859805" y="360701"/>
            <a:ext cx="9882976" cy="523220"/>
          </a:xfrm>
          <a:prstGeom prst="rect">
            <a:avLst/>
          </a:prstGeom>
          <a:noFill/>
        </p:spPr>
        <p:txBody>
          <a:bodyPr wrap="square" lIns="91440" tIns="45720" rIns="91440" bIns="45720" rtlCol="0" anchor="t">
            <a:spAutoFit/>
          </a:bodyPr>
          <a:lstStyle/>
          <a:p>
            <a:r>
              <a:rPr lang="en-GB" sz="2800">
                <a:latin typeface="Lato"/>
                <a:ea typeface="Lato"/>
                <a:cs typeface="Lato"/>
              </a:rPr>
              <a:t>Industry is expected to grow to $14.74 billion by 2032</a:t>
            </a:r>
            <a:endParaRPr lang="en-US"/>
          </a:p>
        </p:txBody>
      </p:sp>
      <p:graphicFrame>
        <p:nvGraphicFramePr>
          <p:cNvPr id="7" name="Chart 6">
            <a:extLst>
              <a:ext uri="{FF2B5EF4-FFF2-40B4-BE49-F238E27FC236}">
                <a16:creationId xmlns:a16="http://schemas.microsoft.com/office/drawing/2014/main" id="{A570AE39-9AA9-337E-364C-427359F8489A}"/>
              </a:ext>
            </a:extLst>
          </p:cNvPr>
          <p:cNvGraphicFramePr>
            <a:graphicFrameLocks/>
          </p:cNvGraphicFramePr>
          <p:nvPr>
            <p:extLst>
              <p:ext uri="{D42A27DB-BD31-4B8C-83A1-F6EECF244321}">
                <p14:modId xmlns:p14="http://schemas.microsoft.com/office/powerpoint/2010/main" val="4007371636"/>
              </p:ext>
            </p:extLst>
          </p:nvPr>
        </p:nvGraphicFramePr>
        <p:xfrm>
          <a:off x="859805" y="1975067"/>
          <a:ext cx="5806068" cy="3819293"/>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id="{2B7CBCB9-BC74-29FB-61AB-4D464265E3E2}"/>
              </a:ext>
            </a:extLst>
          </p:cNvPr>
          <p:cNvCxnSpPr/>
          <p:nvPr/>
        </p:nvCxnSpPr>
        <p:spPr>
          <a:xfrm>
            <a:off x="1039783" y="1885952"/>
            <a:ext cx="5355772" cy="0"/>
          </a:xfrm>
          <a:prstGeom prst="line">
            <a:avLst/>
          </a:prstGeom>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6573C4DD-06A1-BFE1-BA5C-64FDFD03B24C}"/>
              </a:ext>
            </a:extLst>
          </p:cNvPr>
          <p:cNvSpPr txBox="1"/>
          <p:nvPr/>
        </p:nvSpPr>
        <p:spPr>
          <a:xfrm>
            <a:off x="1039783" y="1464006"/>
            <a:ext cx="5225143" cy="369332"/>
          </a:xfrm>
          <a:prstGeom prst="rect">
            <a:avLst/>
          </a:prstGeom>
          <a:noFill/>
        </p:spPr>
        <p:txBody>
          <a:bodyPr wrap="square" rtlCol="0">
            <a:spAutoFit/>
          </a:bodyPr>
          <a:lstStyle/>
          <a:p>
            <a:r>
              <a:rPr lang="en-US">
                <a:latin typeface="Lato" panose="020F0502020204030203" pitchFamily="34" charset="0"/>
                <a:ea typeface="Lato" panose="020F0502020204030203" pitchFamily="34" charset="0"/>
                <a:cs typeface="Lato" panose="020F0502020204030203" pitchFamily="34" charset="0"/>
              </a:rPr>
              <a:t>WealthTech solutions market ($USD billions)</a:t>
            </a:r>
          </a:p>
        </p:txBody>
      </p:sp>
      <p:sp>
        <p:nvSpPr>
          <p:cNvPr id="12" name="Rectangle 11">
            <a:extLst>
              <a:ext uri="{FF2B5EF4-FFF2-40B4-BE49-F238E27FC236}">
                <a16:creationId xmlns:a16="http://schemas.microsoft.com/office/drawing/2014/main" id="{552DBCD7-EC7A-841A-35EB-4A047ADF587D}"/>
              </a:ext>
            </a:extLst>
          </p:cNvPr>
          <p:cNvSpPr/>
          <p:nvPr/>
        </p:nvSpPr>
        <p:spPr>
          <a:xfrm>
            <a:off x="6665873" y="2107866"/>
            <a:ext cx="4332514" cy="3090349"/>
          </a:xfrm>
          <a:prstGeom prst="rect">
            <a:avLst/>
          </a:prstGeom>
          <a:noFill/>
          <a:ln w="38100">
            <a:no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sz="4800" b="1" i="0">
                <a:effectLst/>
                <a:latin typeface="Lato" panose="020F0502020204030203" pitchFamily="34" charset="0"/>
                <a:ea typeface="Lato" panose="020F0502020204030203" pitchFamily="34" charset="0"/>
                <a:cs typeface="Lato" panose="020F0502020204030203" pitchFamily="34" charset="0"/>
              </a:rPr>
              <a:t>13.9% CAGR</a:t>
            </a:r>
          </a:p>
          <a:p>
            <a:pPr algn="ctr"/>
            <a:r>
              <a:rPr lang="en-US" sz="2000" b="0" i="0">
                <a:effectLst/>
                <a:latin typeface="Lato" panose="020F0502020204030203" pitchFamily="34" charset="0"/>
                <a:ea typeface="Lato" panose="020F0502020204030203" pitchFamily="34" charset="0"/>
                <a:cs typeface="Lato" panose="020F0502020204030203" pitchFamily="34" charset="0"/>
              </a:rPr>
              <a:t>2024 - 2032</a:t>
            </a:r>
          </a:p>
        </p:txBody>
      </p:sp>
      <p:sp>
        <p:nvSpPr>
          <p:cNvPr id="5" name="Arrow: Up 4">
            <a:extLst>
              <a:ext uri="{FF2B5EF4-FFF2-40B4-BE49-F238E27FC236}">
                <a16:creationId xmlns:a16="http://schemas.microsoft.com/office/drawing/2014/main" id="{1898EE24-26F5-E22B-FC0E-9547CF98C226}"/>
              </a:ext>
            </a:extLst>
          </p:cNvPr>
          <p:cNvSpPr/>
          <p:nvPr/>
        </p:nvSpPr>
        <p:spPr>
          <a:xfrm>
            <a:off x="10742781" y="2562977"/>
            <a:ext cx="751114" cy="185057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a:hlinkClick r:id="rId4" action="ppaction://hlinksldjump"/>
            <a:extLst>
              <a:ext uri="{FF2B5EF4-FFF2-40B4-BE49-F238E27FC236}">
                <a16:creationId xmlns:a16="http://schemas.microsoft.com/office/drawing/2014/main" id="{75413807-F85D-0F2D-1D4C-3038DB320FEE}"/>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4"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066190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B1E9BFF2-0487-4707-F966-810B50D8BF3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E861203-2AF2-CB12-AF73-B27846519606}"/>
              </a:ext>
            </a:extLst>
          </p:cNvPr>
          <p:cNvSpPr/>
          <p:nvPr/>
        </p:nvSpPr>
        <p:spPr>
          <a:xfrm>
            <a:off x="-304800" y="7936"/>
            <a:ext cx="12801600" cy="59987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3AE04BE0-4D10-D372-EAAE-0F671A3815B2}"/>
              </a:ext>
            </a:extLst>
          </p:cNvPr>
          <p:cNvSpPr/>
          <p:nvPr/>
        </p:nvSpPr>
        <p:spPr>
          <a:xfrm rot="5400000">
            <a:off x="5364242" y="310531"/>
            <a:ext cx="1994286" cy="13069615"/>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utoShape 7">
            <a:extLst>
              <a:ext uri="{FF2B5EF4-FFF2-40B4-BE49-F238E27FC236}">
                <a16:creationId xmlns:a16="http://schemas.microsoft.com/office/drawing/2014/main" id="{147637DF-22FC-C46F-50FD-8D7024300DD8}"/>
              </a:ext>
            </a:extLst>
          </p:cNvPr>
          <p:cNvSpPr>
            <a:spLocks noChangeAspect="1" noChangeArrowheads="1"/>
          </p:cNvSpPr>
          <p:nvPr/>
        </p:nvSpPr>
        <p:spPr bwMode="auto">
          <a:xfrm>
            <a:off x="33178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AutoShape 8">
            <a:extLst>
              <a:ext uri="{FF2B5EF4-FFF2-40B4-BE49-F238E27FC236}">
                <a16:creationId xmlns:a16="http://schemas.microsoft.com/office/drawing/2014/main" id="{0A8448BE-5755-27EF-FCD7-C4F532567BC6}"/>
              </a:ext>
            </a:extLst>
          </p:cNvPr>
          <p:cNvSpPr>
            <a:spLocks noChangeAspect="1" noChangeArrowheads="1"/>
          </p:cNvSpPr>
          <p:nvPr/>
        </p:nvSpPr>
        <p:spPr bwMode="auto">
          <a:xfrm>
            <a:off x="79216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9" descr="Abbey Caller">
            <a:extLst>
              <a:ext uri="{FF2B5EF4-FFF2-40B4-BE49-F238E27FC236}">
                <a16:creationId xmlns:a16="http://schemas.microsoft.com/office/drawing/2014/main" id="{5CD5AADE-8BBB-38A9-4B5B-63C72380F073}"/>
              </a:ext>
            </a:extLst>
          </p:cNvPr>
          <p:cNvSpPr>
            <a:spLocks noChangeAspect="1" noChangeArrowheads="1"/>
          </p:cNvSpPr>
          <p:nvPr/>
        </p:nvSpPr>
        <p:spPr bwMode="auto">
          <a:xfrm>
            <a:off x="12525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AutoShape 10" descr="A person smiling at the camera&#10;&#10;Description automatically generated">
            <a:extLst>
              <a:ext uri="{FF2B5EF4-FFF2-40B4-BE49-F238E27FC236}">
                <a16:creationId xmlns:a16="http://schemas.microsoft.com/office/drawing/2014/main" id="{53B3D5E1-3CFB-EFF8-B7A1-C5C948B73428}"/>
              </a:ext>
            </a:extLst>
          </p:cNvPr>
          <p:cNvSpPr>
            <a:spLocks noChangeAspect="1" noChangeArrowheads="1"/>
          </p:cNvSpPr>
          <p:nvPr/>
        </p:nvSpPr>
        <p:spPr bwMode="auto">
          <a:xfrm>
            <a:off x="171291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itle 1">
            <a:extLst>
              <a:ext uri="{FF2B5EF4-FFF2-40B4-BE49-F238E27FC236}">
                <a16:creationId xmlns:a16="http://schemas.microsoft.com/office/drawing/2014/main" id="{79A75410-4E41-D44E-6BF2-C8B7ADD0C5B6}"/>
              </a:ext>
            </a:extLst>
          </p:cNvPr>
          <p:cNvSpPr>
            <a:spLocks noGrp="1"/>
          </p:cNvSpPr>
          <p:nvPr>
            <p:ph type="ctrTitle"/>
          </p:nvPr>
        </p:nvSpPr>
        <p:spPr>
          <a:xfrm>
            <a:off x="1524000" y="2625434"/>
            <a:ext cx="9144000" cy="910064"/>
          </a:xfrm>
        </p:spPr>
        <p:txBody>
          <a:bodyPr vert="horz" lIns="91440" tIns="45720" rIns="91440" bIns="45720" rtlCol="0" anchor="ctr">
            <a:normAutofit fontScale="90000"/>
          </a:bodyPr>
          <a:lstStyle/>
          <a:p>
            <a:r>
              <a:rPr lang="en-US" b="1">
                <a:latin typeface="Lato"/>
                <a:ea typeface="Lato"/>
                <a:cs typeface="Lato"/>
              </a:rPr>
              <a:t>InvestCloud has a significant market opportunity with the great generational wealth transfer</a:t>
            </a:r>
          </a:p>
        </p:txBody>
      </p:sp>
      <p:sp>
        <p:nvSpPr>
          <p:cNvPr id="4" name="TextBox 3">
            <a:hlinkClick r:id="rId3" action="ppaction://hlinksldjump"/>
            <a:extLst>
              <a:ext uri="{FF2B5EF4-FFF2-40B4-BE49-F238E27FC236}">
                <a16:creationId xmlns:a16="http://schemas.microsoft.com/office/drawing/2014/main" id="{5D3F0859-0B0A-A2C1-B5B2-8BE6450CFF84}"/>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715326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3CD27-6FA2-E36A-E913-4E8785756F5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4A9E59C-A1BC-14AA-DE21-3BAB6C5C5480}"/>
              </a:ext>
            </a:extLst>
          </p:cNvPr>
          <p:cNvSpPr txBox="1"/>
          <p:nvPr/>
        </p:nvSpPr>
        <p:spPr>
          <a:xfrm>
            <a:off x="860400" y="360000"/>
            <a:ext cx="11986260" cy="523220"/>
          </a:xfrm>
          <a:prstGeom prst="rect">
            <a:avLst/>
          </a:prstGeom>
          <a:noFill/>
        </p:spPr>
        <p:txBody>
          <a:bodyPr wrap="square" lIns="91440" tIns="45720" rIns="91440" bIns="45720" rtlCol="0" anchor="t">
            <a:spAutoFit/>
          </a:bodyPr>
          <a:lstStyle/>
          <a:p>
            <a:r>
              <a:rPr lang="en-AU" sz="2800">
                <a:latin typeface="Lato"/>
                <a:ea typeface="Lato"/>
                <a:cs typeface="Lato"/>
              </a:rPr>
              <a:t>North America’s wealth transfer will total $84.4 trillion by 2045</a:t>
            </a:r>
          </a:p>
        </p:txBody>
      </p:sp>
      <p:sp>
        <p:nvSpPr>
          <p:cNvPr id="8" name="Text Placeholder 1">
            <a:extLst>
              <a:ext uri="{FF2B5EF4-FFF2-40B4-BE49-F238E27FC236}">
                <a16:creationId xmlns:a16="http://schemas.microsoft.com/office/drawing/2014/main" id="{B747F20F-7372-1DA0-6E98-919E710997F0}"/>
              </a:ext>
            </a:extLst>
          </p:cNvPr>
          <p:cNvSpPr txBox="1">
            <a:spLocks/>
          </p:cNvSpPr>
          <p:nvPr/>
        </p:nvSpPr>
        <p:spPr>
          <a:xfrm>
            <a:off x="860400" y="6418584"/>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Cerulli Associates, (2022)</a:t>
            </a:r>
          </a:p>
        </p:txBody>
      </p:sp>
      <mc:AlternateContent xmlns:mc="http://schemas.openxmlformats.org/markup-compatibility/2006">
        <mc:Choice xmlns:am3d="http://schemas.microsoft.com/office/drawing/2017/model3d" Requires="am3d">
          <p:graphicFrame>
            <p:nvGraphicFramePr>
              <p:cNvPr id="2" name="3D Model 1" descr="The Earth">
                <a:extLst>
                  <a:ext uri="{FF2B5EF4-FFF2-40B4-BE49-F238E27FC236}">
                    <a16:creationId xmlns:a16="http://schemas.microsoft.com/office/drawing/2014/main" id="{BEA3CBE5-2CBF-9F31-A590-753DA3E1407C}"/>
                  </a:ext>
                </a:extLst>
              </p:cNvPr>
              <p:cNvGraphicFramePr>
                <a:graphicFrameLocks noChangeAspect="1"/>
              </p:cNvGraphicFramePr>
              <p:nvPr>
                <p:extLst>
                  <p:ext uri="{D42A27DB-BD31-4B8C-83A1-F6EECF244321}">
                    <p14:modId xmlns:p14="http://schemas.microsoft.com/office/powerpoint/2010/main" val="2490128091"/>
                  </p:ext>
                </p:extLst>
              </p:nvPr>
            </p:nvGraphicFramePr>
            <p:xfrm>
              <a:off x="6167792" y="1066799"/>
              <a:ext cx="6233588" cy="6341997"/>
            </p:xfrm>
            <a:graphic>
              <a:graphicData uri="http://schemas.microsoft.com/office/drawing/2017/model3d">
                <am3d:model3d r:embed="rId3">
                  <am3d:spPr>
                    <a:xfrm>
                      <a:off x="0" y="0"/>
                      <a:ext cx="6233588" cy="6341997"/>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8424285" ay="77040" az="10736275"/>
                    <am3d:postTrans dx="0" dy="0" dz="0"/>
                  </am3d:trans>
                  <am3d:raster rName="Office3DRenderer" rVer="16.0.8326">
                    <am3d:blip r:embed="rId4"/>
                  </am3d:raster>
                  <am3d:objViewport viewportSz="111289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descr="The Earth">
                <a:extLst>
                  <a:ext uri="{FF2B5EF4-FFF2-40B4-BE49-F238E27FC236}">
                    <a16:creationId xmlns:a16="http://schemas.microsoft.com/office/drawing/2014/main" id="{BEA3CBE5-2CBF-9F31-A590-753DA3E1407C}"/>
                  </a:ext>
                </a:extLst>
              </p:cNvPr>
              <p:cNvPicPr>
                <a:picLocks noGrp="1" noRot="1" noChangeAspect="1" noMove="1" noResize="1" noEditPoints="1" noAdjustHandles="1" noChangeArrowheads="1" noChangeShapeType="1" noCrop="1"/>
              </p:cNvPicPr>
              <p:nvPr/>
            </p:nvPicPr>
            <p:blipFill>
              <a:blip r:embed="rId4"/>
              <a:stretch>
                <a:fillRect/>
              </a:stretch>
            </p:blipFill>
            <p:spPr>
              <a:xfrm>
                <a:off x="6167792" y="1066799"/>
                <a:ext cx="6233588" cy="6341997"/>
              </a:xfrm>
              <a:prstGeom prst="rect">
                <a:avLst/>
              </a:prstGeom>
            </p:spPr>
          </p:pic>
        </mc:Fallback>
      </mc:AlternateContent>
      <p:sp>
        <p:nvSpPr>
          <p:cNvPr id="7" name="TextBox 6">
            <a:extLst>
              <a:ext uri="{FF2B5EF4-FFF2-40B4-BE49-F238E27FC236}">
                <a16:creationId xmlns:a16="http://schemas.microsoft.com/office/drawing/2014/main" id="{1AF9C23A-04DA-DCF6-3FA2-A2C67AC87CA6}"/>
              </a:ext>
            </a:extLst>
          </p:cNvPr>
          <p:cNvSpPr txBox="1"/>
          <p:nvPr/>
        </p:nvSpPr>
        <p:spPr>
          <a:xfrm>
            <a:off x="205740" y="2967335"/>
            <a:ext cx="6096000" cy="1231106"/>
          </a:xfrm>
          <a:prstGeom prst="rect">
            <a:avLst/>
          </a:prstGeom>
          <a:noFill/>
        </p:spPr>
        <p:txBody>
          <a:bodyPr wrap="square">
            <a:spAutoFit/>
          </a:bodyPr>
          <a:lstStyle/>
          <a:p>
            <a:pPr algn="ctr"/>
            <a:r>
              <a:rPr lang="en-GB" sz="5400" b="1">
                <a:latin typeface="Lato"/>
                <a:ea typeface="Lato"/>
                <a:cs typeface="Lato"/>
              </a:rPr>
              <a:t>$72.6 trillion</a:t>
            </a:r>
          </a:p>
          <a:p>
            <a:pPr algn="ctr"/>
            <a:r>
              <a:rPr lang="en-GB" sz="2000">
                <a:ea typeface="Lato"/>
                <a:cs typeface="Lato"/>
              </a:rPr>
              <a:t>Value of wealth transfer by 2045</a:t>
            </a:r>
          </a:p>
        </p:txBody>
      </p:sp>
      <p:sp>
        <p:nvSpPr>
          <p:cNvPr id="6" name="Rectangle 5">
            <a:extLst>
              <a:ext uri="{FF2B5EF4-FFF2-40B4-BE49-F238E27FC236}">
                <a16:creationId xmlns:a16="http://schemas.microsoft.com/office/drawing/2014/main" id="{AE4CED1A-2025-DA75-3451-D049EF338CC7}"/>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hlinkClick r:id="rId5" action="ppaction://hlinksldjump"/>
            <a:extLst>
              <a:ext uri="{FF2B5EF4-FFF2-40B4-BE49-F238E27FC236}">
                <a16:creationId xmlns:a16="http://schemas.microsoft.com/office/drawing/2014/main" id="{352FA2F8-EE72-E66B-31C4-97550CD982F6}"/>
              </a:ext>
            </a:extLst>
          </p:cNvPr>
          <p:cNvSpPr txBox="1"/>
          <p:nvPr/>
        </p:nvSpPr>
        <p:spPr>
          <a:xfrm>
            <a:off x="399206" y="34639"/>
            <a:ext cx="2235200" cy="400110"/>
          </a:xfrm>
          <a:prstGeom prst="rect">
            <a:avLst/>
          </a:prstGeom>
          <a:noFill/>
        </p:spPr>
        <p:txBody>
          <a:bodyPr wrap="square" rtlCol="0">
            <a:spAutoFit/>
          </a:bodyPr>
          <a:lstStyle/>
          <a:p>
            <a:r>
              <a:rPr lang="en-AU" sz="2000">
                <a:solidFill>
                  <a:schemeClr val="bg1"/>
                </a:solidFill>
                <a:hlinkClick r:id="rId5"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2770679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90129-FF68-1D94-AEED-BD614F6316E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D1CF0F0-B466-5CC1-EFA1-279B78D45220}"/>
              </a:ext>
            </a:extLst>
          </p:cNvPr>
          <p:cNvSpPr txBox="1"/>
          <p:nvPr/>
        </p:nvSpPr>
        <p:spPr>
          <a:xfrm>
            <a:off x="860400" y="360000"/>
            <a:ext cx="11986260" cy="523220"/>
          </a:xfrm>
          <a:prstGeom prst="rect">
            <a:avLst/>
          </a:prstGeom>
          <a:noFill/>
        </p:spPr>
        <p:txBody>
          <a:bodyPr wrap="square" lIns="91440" tIns="45720" rIns="91440" bIns="45720" rtlCol="0" anchor="t">
            <a:spAutoFit/>
          </a:bodyPr>
          <a:lstStyle/>
          <a:p>
            <a:r>
              <a:rPr lang="en-AU" sz="2800">
                <a:latin typeface="Lato"/>
                <a:ea typeface="Lato"/>
                <a:cs typeface="Lato"/>
              </a:rPr>
              <a:t>North America will have largest wealth transfer by 2030</a:t>
            </a:r>
          </a:p>
        </p:txBody>
      </p:sp>
      <p:sp>
        <p:nvSpPr>
          <p:cNvPr id="8" name="Text Placeholder 1">
            <a:extLst>
              <a:ext uri="{FF2B5EF4-FFF2-40B4-BE49-F238E27FC236}">
                <a16:creationId xmlns:a16="http://schemas.microsoft.com/office/drawing/2014/main" id="{6F8A6892-7E31-8C0F-6A50-5BB283C1D601}"/>
              </a:ext>
            </a:extLst>
          </p:cNvPr>
          <p:cNvSpPr txBox="1">
            <a:spLocks/>
          </p:cNvSpPr>
          <p:nvPr/>
        </p:nvSpPr>
        <p:spPr>
          <a:xfrm>
            <a:off x="860400" y="6418584"/>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Wealth-X (2021)</a:t>
            </a:r>
          </a:p>
        </p:txBody>
      </p:sp>
      <p:sp>
        <p:nvSpPr>
          <p:cNvPr id="6" name="TextBox 5">
            <a:extLst>
              <a:ext uri="{FF2B5EF4-FFF2-40B4-BE49-F238E27FC236}">
                <a16:creationId xmlns:a16="http://schemas.microsoft.com/office/drawing/2014/main" id="{12CF1180-AEB8-9088-E618-47970A226852}"/>
              </a:ext>
            </a:extLst>
          </p:cNvPr>
          <p:cNvSpPr txBox="1"/>
          <p:nvPr/>
        </p:nvSpPr>
        <p:spPr>
          <a:xfrm>
            <a:off x="205740" y="2967335"/>
            <a:ext cx="6096000" cy="1231106"/>
          </a:xfrm>
          <a:prstGeom prst="rect">
            <a:avLst/>
          </a:prstGeom>
          <a:noFill/>
        </p:spPr>
        <p:txBody>
          <a:bodyPr wrap="square">
            <a:spAutoFit/>
          </a:bodyPr>
          <a:lstStyle/>
          <a:p>
            <a:pPr algn="ctr"/>
            <a:r>
              <a:rPr lang="en-GB" sz="5400" b="1">
                <a:latin typeface="Lato"/>
                <a:ea typeface="Lato"/>
                <a:cs typeface="Lato"/>
              </a:rPr>
              <a:t>$10.61 trillion</a:t>
            </a:r>
          </a:p>
          <a:p>
            <a:pPr algn="ctr"/>
            <a:r>
              <a:rPr lang="en-GB" sz="2000">
                <a:ea typeface="Lato"/>
                <a:cs typeface="Lato"/>
              </a:rPr>
              <a:t>Value of wealth transfer by 2030</a:t>
            </a:r>
          </a:p>
        </p:txBody>
      </p:sp>
      <p:sp>
        <p:nvSpPr>
          <p:cNvPr id="4" name="Rectangle 3">
            <a:extLst>
              <a:ext uri="{FF2B5EF4-FFF2-40B4-BE49-F238E27FC236}">
                <a16:creationId xmlns:a16="http://schemas.microsoft.com/office/drawing/2014/main" id="{34F83829-900D-A036-C197-5C1186ABB322}"/>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m3d="http://schemas.microsoft.com/office/drawing/2017/model3d" Requires="am3d">
          <p:graphicFrame>
            <p:nvGraphicFramePr>
              <p:cNvPr id="7" name="3D Model 6" descr="The Earth">
                <a:extLst>
                  <a:ext uri="{FF2B5EF4-FFF2-40B4-BE49-F238E27FC236}">
                    <a16:creationId xmlns:a16="http://schemas.microsoft.com/office/drawing/2014/main" id="{F737DD3E-7B28-663F-B8E2-69E0AB11370F}"/>
                  </a:ext>
                </a:extLst>
              </p:cNvPr>
              <p:cNvGraphicFramePr>
                <a:graphicFrameLocks noChangeAspect="1"/>
              </p:cNvGraphicFramePr>
              <p:nvPr>
                <p:extLst>
                  <p:ext uri="{D42A27DB-BD31-4B8C-83A1-F6EECF244321}">
                    <p14:modId xmlns:p14="http://schemas.microsoft.com/office/powerpoint/2010/main" val="1492597179"/>
                  </p:ext>
                </p:extLst>
              </p:nvPr>
            </p:nvGraphicFramePr>
            <p:xfrm>
              <a:off x="6167792" y="1066799"/>
              <a:ext cx="6233588" cy="6341997"/>
            </p:xfrm>
            <a:graphic>
              <a:graphicData uri="http://schemas.microsoft.com/office/drawing/2017/model3d">
                <am3d:model3d r:embed="rId3">
                  <am3d:spPr>
                    <a:xfrm>
                      <a:off x="0" y="0"/>
                      <a:ext cx="6233588" cy="6341997"/>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8424285" ay="77040" az="10736275"/>
                    <am3d:postTrans dx="0" dy="0" dz="0"/>
                  </am3d:trans>
                  <am3d:raster rName="Office3DRenderer" rVer="16.0.8326">
                    <am3d:blip r:embed="rId4"/>
                  </am3d:raster>
                  <am3d:objViewport viewportSz="1112892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descr="The Earth">
                <a:extLst>
                  <a:ext uri="{FF2B5EF4-FFF2-40B4-BE49-F238E27FC236}">
                    <a16:creationId xmlns:a16="http://schemas.microsoft.com/office/drawing/2014/main" id="{F737DD3E-7B28-663F-B8E2-69E0AB11370F}"/>
                  </a:ext>
                </a:extLst>
              </p:cNvPr>
              <p:cNvPicPr>
                <a:picLocks noGrp="1" noRot="1" noChangeAspect="1" noMove="1" noResize="1" noEditPoints="1" noAdjustHandles="1" noChangeArrowheads="1" noChangeShapeType="1" noCrop="1"/>
              </p:cNvPicPr>
              <p:nvPr/>
            </p:nvPicPr>
            <p:blipFill>
              <a:blip r:embed="rId4"/>
              <a:stretch>
                <a:fillRect/>
              </a:stretch>
            </p:blipFill>
            <p:spPr>
              <a:xfrm>
                <a:off x="6167792" y="1066799"/>
                <a:ext cx="6233588" cy="6341997"/>
              </a:xfrm>
              <a:prstGeom prst="rect">
                <a:avLst/>
              </a:prstGeom>
            </p:spPr>
          </p:pic>
        </mc:Fallback>
      </mc:AlternateContent>
      <p:sp>
        <p:nvSpPr>
          <p:cNvPr id="2" name="TextBox 1">
            <a:hlinkClick r:id="rId5" action="ppaction://hlinksldjump"/>
            <a:extLst>
              <a:ext uri="{FF2B5EF4-FFF2-40B4-BE49-F238E27FC236}">
                <a16:creationId xmlns:a16="http://schemas.microsoft.com/office/drawing/2014/main" id="{94419C14-EDB2-DB91-4A83-6D8F7EDFA3C5}"/>
              </a:ext>
            </a:extLst>
          </p:cNvPr>
          <p:cNvSpPr txBox="1"/>
          <p:nvPr/>
        </p:nvSpPr>
        <p:spPr>
          <a:xfrm>
            <a:off x="399206" y="21939"/>
            <a:ext cx="2235200" cy="400110"/>
          </a:xfrm>
          <a:prstGeom prst="rect">
            <a:avLst/>
          </a:prstGeom>
          <a:noFill/>
        </p:spPr>
        <p:txBody>
          <a:bodyPr wrap="square" rtlCol="0">
            <a:spAutoFit/>
          </a:bodyPr>
          <a:lstStyle/>
          <a:p>
            <a:r>
              <a:rPr lang="en-AU" sz="2000">
                <a:solidFill>
                  <a:schemeClr val="bg1"/>
                </a:solidFill>
                <a:hlinkClick r:id="rId5"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139939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BF537-952B-E052-B7D8-8570ABEA0AB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BAA016F-3C71-686C-BA42-F05561BA448D}"/>
              </a:ext>
            </a:extLst>
          </p:cNvPr>
          <p:cNvSpPr txBox="1"/>
          <p:nvPr/>
        </p:nvSpPr>
        <p:spPr>
          <a:xfrm>
            <a:off x="860400" y="360000"/>
            <a:ext cx="11986260" cy="523220"/>
          </a:xfrm>
          <a:prstGeom prst="rect">
            <a:avLst/>
          </a:prstGeom>
          <a:noFill/>
        </p:spPr>
        <p:txBody>
          <a:bodyPr wrap="square" lIns="91440" tIns="45720" rIns="91440" bIns="45720" rtlCol="0" anchor="t">
            <a:spAutoFit/>
          </a:bodyPr>
          <a:lstStyle/>
          <a:p>
            <a:r>
              <a:rPr lang="en-AU" sz="2800">
                <a:ea typeface="Lato"/>
                <a:cs typeface="Lato"/>
              </a:rPr>
              <a:t>EU region will have the second-largest wealth transfer by 2030</a:t>
            </a:r>
          </a:p>
        </p:txBody>
      </p:sp>
      <p:sp>
        <p:nvSpPr>
          <p:cNvPr id="8" name="Text Placeholder 1">
            <a:extLst>
              <a:ext uri="{FF2B5EF4-FFF2-40B4-BE49-F238E27FC236}">
                <a16:creationId xmlns:a16="http://schemas.microsoft.com/office/drawing/2014/main" id="{478BAC9D-FF46-21D2-F336-9A3825DA8240}"/>
              </a:ext>
            </a:extLst>
          </p:cNvPr>
          <p:cNvSpPr txBox="1">
            <a:spLocks/>
          </p:cNvSpPr>
          <p:nvPr/>
        </p:nvSpPr>
        <p:spPr>
          <a:xfrm>
            <a:off x="860400" y="6418584"/>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Wealth-X, (2021)</a:t>
            </a:r>
          </a:p>
        </p:txBody>
      </p:sp>
      <p:sp>
        <p:nvSpPr>
          <p:cNvPr id="6" name="TextBox 5">
            <a:extLst>
              <a:ext uri="{FF2B5EF4-FFF2-40B4-BE49-F238E27FC236}">
                <a16:creationId xmlns:a16="http://schemas.microsoft.com/office/drawing/2014/main" id="{968DACFB-32F2-90E7-39B9-541758567CF4}"/>
              </a:ext>
            </a:extLst>
          </p:cNvPr>
          <p:cNvSpPr txBox="1"/>
          <p:nvPr/>
        </p:nvSpPr>
        <p:spPr>
          <a:xfrm>
            <a:off x="205740" y="2967335"/>
            <a:ext cx="6096000" cy="2062103"/>
          </a:xfrm>
          <a:prstGeom prst="rect">
            <a:avLst/>
          </a:prstGeom>
          <a:noFill/>
        </p:spPr>
        <p:txBody>
          <a:bodyPr wrap="square">
            <a:spAutoFit/>
          </a:bodyPr>
          <a:lstStyle/>
          <a:p>
            <a:pPr algn="ctr"/>
            <a:r>
              <a:rPr lang="en-GB" sz="5400" b="1">
                <a:ea typeface="Lato"/>
                <a:cs typeface="Lato"/>
              </a:rPr>
              <a:t>$3.582 trillion</a:t>
            </a:r>
          </a:p>
          <a:p>
            <a:pPr algn="ctr"/>
            <a:r>
              <a:rPr lang="en-GB" sz="2000">
                <a:ea typeface="Lato"/>
                <a:cs typeface="Lato"/>
              </a:rPr>
              <a:t>Value of wealth transfer by 2030</a:t>
            </a:r>
            <a:endParaRPr lang="en-GB" sz="2000" b="1">
              <a:ea typeface="Lato"/>
              <a:cs typeface="Lato"/>
            </a:endParaRPr>
          </a:p>
          <a:p>
            <a:pPr algn="ctr"/>
            <a:endParaRPr lang="en-GB" sz="5400" b="1">
              <a:ea typeface="Lato"/>
              <a:cs typeface="Lato"/>
            </a:endParaRPr>
          </a:p>
        </p:txBody>
      </p:sp>
      <p:sp>
        <p:nvSpPr>
          <p:cNvPr id="4" name="Rectangle 3">
            <a:extLst>
              <a:ext uri="{FF2B5EF4-FFF2-40B4-BE49-F238E27FC236}">
                <a16:creationId xmlns:a16="http://schemas.microsoft.com/office/drawing/2014/main" id="{D54BBD3B-E454-FFDF-CC15-8D338E79BC5C}"/>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m3d="http://schemas.microsoft.com/office/drawing/2017/model3d" Requires="am3d">
          <p:graphicFrame>
            <p:nvGraphicFramePr>
              <p:cNvPr id="7" name="3D Model 6" descr="The Earth">
                <a:extLst>
                  <a:ext uri="{FF2B5EF4-FFF2-40B4-BE49-F238E27FC236}">
                    <a16:creationId xmlns:a16="http://schemas.microsoft.com/office/drawing/2014/main" id="{4C3BB567-FEEC-79D3-BF28-A1D2265FEC0F}"/>
                  </a:ext>
                </a:extLst>
              </p:cNvPr>
              <p:cNvGraphicFramePr>
                <a:graphicFrameLocks noChangeAspect="1"/>
              </p:cNvGraphicFramePr>
              <p:nvPr>
                <p:extLst>
                  <p:ext uri="{D42A27DB-BD31-4B8C-83A1-F6EECF244321}">
                    <p14:modId xmlns:p14="http://schemas.microsoft.com/office/powerpoint/2010/main" val="1443464968"/>
                  </p:ext>
                </p:extLst>
              </p:nvPr>
            </p:nvGraphicFramePr>
            <p:xfrm>
              <a:off x="6185814" y="1139026"/>
              <a:ext cx="6197541" cy="6197540"/>
            </p:xfrm>
            <a:graphic>
              <a:graphicData uri="http://schemas.microsoft.com/office/drawing/2017/model3d">
                <am3d:model3d r:embed="rId3">
                  <am3d:spPr>
                    <a:xfrm>
                      <a:off x="0" y="0"/>
                      <a:ext cx="6197541" cy="6197540"/>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4205907" ay="2057494" az="3436579"/>
                    <am3d:postTrans dx="0" dy="0" dz="0"/>
                  </am3d:trans>
                  <am3d:raster rName="Office3DRenderer" rVer="16.0.8326">
                    <am3d:blip r:embed="rId4"/>
                  </am3d:raster>
                  <am3d:objViewport viewportSz="1112891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descr="The Earth">
                <a:extLst>
                  <a:ext uri="{FF2B5EF4-FFF2-40B4-BE49-F238E27FC236}">
                    <a16:creationId xmlns:a16="http://schemas.microsoft.com/office/drawing/2014/main" id="{4C3BB567-FEEC-79D3-BF28-A1D2265FEC0F}"/>
                  </a:ext>
                </a:extLst>
              </p:cNvPr>
              <p:cNvPicPr>
                <a:picLocks noGrp="1" noRot="1" noChangeAspect="1" noMove="1" noResize="1" noEditPoints="1" noAdjustHandles="1" noChangeArrowheads="1" noChangeShapeType="1" noCrop="1"/>
              </p:cNvPicPr>
              <p:nvPr/>
            </p:nvPicPr>
            <p:blipFill>
              <a:blip r:embed="rId4"/>
              <a:stretch>
                <a:fillRect/>
              </a:stretch>
            </p:blipFill>
            <p:spPr>
              <a:xfrm>
                <a:off x="6185814" y="1139026"/>
                <a:ext cx="6197541" cy="6197540"/>
              </a:xfrm>
              <a:prstGeom prst="rect">
                <a:avLst/>
              </a:prstGeom>
            </p:spPr>
          </p:pic>
        </mc:Fallback>
      </mc:AlternateContent>
      <p:sp>
        <p:nvSpPr>
          <p:cNvPr id="2" name="TextBox 1">
            <a:hlinkClick r:id="rId5" action="ppaction://hlinksldjump"/>
            <a:extLst>
              <a:ext uri="{FF2B5EF4-FFF2-40B4-BE49-F238E27FC236}">
                <a16:creationId xmlns:a16="http://schemas.microsoft.com/office/drawing/2014/main" id="{6D93B7EA-AB52-B293-B140-471AE1BAFE64}"/>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5"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787297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1B1C5-C103-ED7A-10FE-66AF3E755CB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9DE4A3F-0DEF-9DF0-7C79-CFCA626997FC}"/>
              </a:ext>
            </a:extLst>
          </p:cNvPr>
          <p:cNvSpPr txBox="1"/>
          <p:nvPr/>
        </p:nvSpPr>
        <p:spPr>
          <a:xfrm>
            <a:off x="860400" y="360000"/>
            <a:ext cx="11986260" cy="523220"/>
          </a:xfrm>
          <a:prstGeom prst="rect">
            <a:avLst/>
          </a:prstGeom>
          <a:noFill/>
        </p:spPr>
        <p:txBody>
          <a:bodyPr wrap="square" lIns="91440" tIns="45720" rIns="91440" bIns="45720" rtlCol="0" anchor="t">
            <a:spAutoFit/>
          </a:bodyPr>
          <a:lstStyle/>
          <a:p>
            <a:r>
              <a:rPr lang="en-AU" sz="2800">
                <a:ea typeface="Lato"/>
                <a:cs typeface="Lato"/>
              </a:rPr>
              <a:t>APAC will have the third-largest wealth transfer by 2030</a:t>
            </a:r>
            <a:endParaRPr lang="en-US"/>
          </a:p>
        </p:txBody>
      </p:sp>
      <p:sp>
        <p:nvSpPr>
          <p:cNvPr id="7" name="TextBox 6">
            <a:extLst>
              <a:ext uri="{FF2B5EF4-FFF2-40B4-BE49-F238E27FC236}">
                <a16:creationId xmlns:a16="http://schemas.microsoft.com/office/drawing/2014/main" id="{9DA3B476-F025-8AE5-35DA-AA4A92BCD29E}"/>
              </a:ext>
            </a:extLst>
          </p:cNvPr>
          <p:cNvSpPr txBox="1"/>
          <p:nvPr/>
        </p:nvSpPr>
        <p:spPr>
          <a:xfrm>
            <a:off x="205740" y="2967335"/>
            <a:ext cx="6096000" cy="1231106"/>
          </a:xfrm>
          <a:prstGeom prst="rect">
            <a:avLst/>
          </a:prstGeom>
          <a:noFill/>
        </p:spPr>
        <p:txBody>
          <a:bodyPr wrap="square">
            <a:spAutoFit/>
          </a:bodyPr>
          <a:lstStyle/>
          <a:p>
            <a:pPr algn="ctr"/>
            <a:r>
              <a:rPr lang="en-GB" sz="5400" b="1">
                <a:ea typeface="Lato"/>
                <a:cs typeface="Lato"/>
              </a:rPr>
              <a:t>$2.812 trillion</a:t>
            </a:r>
          </a:p>
          <a:p>
            <a:pPr algn="ctr"/>
            <a:r>
              <a:rPr lang="en-GB" sz="2000">
                <a:ea typeface="Lato"/>
                <a:cs typeface="Lato"/>
              </a:rPr>
              <a:t>Value of wealth transfer by 2030</a:t>
            </a:r>
          </a:p>
        </p:txBody>
      </p:sp>
      <p:sp>
        <p:nvSpPr>
          <p:cNvPr id="4" name="Rectangle 3">
            <a:extLst>
              <a:ext uri="{FF2B5EF4-FFF2-40B4-BE49-F238E27FC236}">
                <a16:creationId xmlns:a16="http://schemas.microsoft.com/office/drawing/2014/main" id="{3229130E-0412-B051-64AE-EC99C4FB629C}"/>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m3d="http://schemas.microsoft.com/office/drawing/2017/model3d" Requires="am3d">
          <p:graphicFrame>
            <p:nvGraphicFramePr>
              <p:cNvPr id="6" name="3D Model 5" descr="The Earth">
                <a:extLst>
                  <a:ext uri="{FF2B5EF4-FFF2-40B4-BE49-F238E27FC236}">
                    <a16:creationId xmlns:a16="http://schemas.microsoft.com/office/drawing/2014/main" id="{B40D9821-CDEF-2D23-EA08-EE3C87A03C84}"/>
                  </a:ext>
                </a:extLst>
              </p:cNvPr>
              <p:cNvGraphicFramePr>
                <a:graphicFrameLocks noChangeAspect="1"/>
              </p:cNvGraphicFramePr>
              <p:nvPr>
                <p:extLst>
                  <p:ext uri="{D42A27DB-BD31-4B8C-83A1-F6EECF244321}">
                    <p14:modId xmlns:p14="http://schemas.microsoft.com/office/powerpoint/2010/main" val="479678015"/>
                  </p:ext>
                </p:extLst>
              </p:nvPr>
            </p:nvGraphicFramePr>
            <p:xfrm>
              <a:off x="6176294" y="1110465"/>
              <a:ext cx="6216578" cy="6254659"/>
            </p:xfrm>
            <a:graphic>
              <a:graphicData uri="http://schemas.microsoft.com/office/drawing/2017/model3d">
                <am3d:model3d r:embed="rId3">
                  <am3d:spPr>
                    <a:xfrm>
                      <a:off x="0" y="0"/>
                      <a:ext cx="6216578" cy="6254659"/>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290007" ay="-1620008" az="-131916"/>
                    <am3d:postTrans dx="0" dy="0" dz="0"/>
                  </am3d:trans>
                  <am3d:raster rName="Office3DRenderer" rVer="16.0.8326">
                    <am3d:blip r:embed="rId4"/>
                  </am3d:raster>
                  <am3d:objViewport viewportSz="1112891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6" name="3D Model 5" descr="The Earth">
                <a:extLst>
                  <a:ext uri="{FF2B5EF4-FFF2-40B4-BE49-F238E27FC236}">
                    <a16:creationId xmlns:a16="http://schemas.microsoft.com/office/drawing/2014/main" id="{B40D9821-CDEF-2D23-EA08-EE3C87A03C84}"/>
                  </a:ext>
                </a:extLst>
              </p:cNvPr>
              <p:cNvPicPr>
                <a:picLocks noGrp="1" noRot="1" noChangeAspect="1" noMove="1" noResize="1" noEditPoints="1" noAdjustHandles="1" noChangeArrowheads="1" noChangeShapeType="1" noCrop="1"/>
              </p:cNvPicPr>
              <p:nvPr/>
            </p:nvPicPr>
            <p:blipFill>
              <a:blip r:embed="rId4"/>
              <a:stretch>
                <a:fillRect/>
              </a:stretch>
            </p:blipFill>
            <p:spPr>
              <a:xfrm>
                <a:off x="6176294" y="1110465"/>
                <a:ext cx="6216578" cy="6254659"/>
              </a:xfrm>
              <a:prstGeom prst="rect">
                <a:avLst/>
              </a:prstGeom>
            </p:spPr>
          </p:pic>
        </mc:Fallback>
      </mc:AlternateContent>
      <p:sp>
        <p:nvSpPr>
          <p:cNvPr id="9" name="Text Placeholder 1">
            <a:extLst>
              <a:ext uri="{FF2B5EF4-FFF2-40B4-BE49-F238E27FC236}">
                <a16:creationId xmlns:a16="http://schemas.microsoft.com/office/drawing/2014/main" id="{AACC1373-7519-16DC-AE03-D4098DF88D80}"/>
              </a:ext>
            </a:extLst>
          </p:cNvPr>
          <p:cNvSpPr txBox="1">
            <a:spLocks/>
          </p:cNvSpPr>
          <p:nvPr/>
        </p:nvSpPr>
        <p:spPr>
          <a:xfrm>
            <a:off x="860400" y="6418584"/>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Wealth-X, (2021)</a:t>
            </a:r>
          </a:p>
        </p:txBody>
      </p:sp>
      <p:sp>
        <p:nvSpPr>
          <p:cNvPr id="2" name="TextBox 1">
            <a:hlinkClick r:id="rId5" action="ppaction://hlinksldjump"/>
            <a:extLst>
              <a:ext uri="{FF2B5EF4-FFF2-40B4-BE49-F238E27FC236}">
                <a16:creationId xmlns:a16="http://schemas.microsoft.com/office/drawing/2014/main" id="{390E073F-1CC5-D62C-A12B-C17106DFEF59}"/>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5"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8308311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EB8DD-E80F-5723-E81A-6E6F909F7B5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24D6174-C0C9-DB3C-9CCA-19B29EC28B12}"/>
              </a:ext>
            </a:extLst>
          </p:cNvPr>
          <p:cNvSpPr/>
          <p:nvPr/>
        </p:nvSpPr>
        <p:spPr>
          <a:xfrm>
            <a:off x="1021396" y="1974636"/>
            <a:ext cx="3136946" cy="1701120"/>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lIns="91440" tIns="45720" rIns="91440" bIns="45720" rtlCol="0" anchor="b"/>
          <a:lstStyle/>
          <a:p>
            <a:pPr algn="ctr"/>
            <a:r>
              <a:rPr lang="en-GB" sz="2000">
                <a:solidFill>
                  <a:schemeClr val="tx1"/>
                </a:solidFill>
                <a:latin typeface="Lato"/>
                <a:ea typeface="Lato"/>
                <a:cs typeface="Lato"/>
              </a:rPr>
              <a:t>Ultra-high net worth individuals will transfer $12.2 trillion (66.52%)</a:t>
            </a:r>
          </a:p>
        </p:txBody>
      </p:sp>
      <p:sp>
        <p:nvSpPr>
          <p:cNvPr id="5" name="Oval 4">
            <a:extLst>
              <a:ext uri="{FF2B5EF4-FFF2-40B4-BE49-F238E27FC236}">
                <a16:creationId xmlns:a16="http://schemas.microsoft.com/office/drawing/2014/main" id="{DE8F0FE5-6F53-9C08-70F7-E1EC762979D5}"/>
              </a:ext>
            </a:extLst>
          </p:cNvPr>
          <p:cNvSpPr/>
          <p:nvPr/>
        </p:nvSpPr>
        <p:spPr>
          <a:xfrm>
            <a:off x="1959257" y="1207145"/>
            <a:ext cx="1261224" cy="12482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1">
            <a:extLst>
              <a:ext uri="{FF2B5EF4-FFF2-40B4-BE49-F238E27FC236}">
                <a16:creationId xmlns:a16="http://schemas.microsoft.com/office/drawing/2014/main" id="{D9B5B7C9-2BA0-8A2E-CF93-65A6762C1D2A}"/>
              </a:ext>
            </a:extLst>
          </p:cNvPr>
          <p:cNvSpPr txBox="1">
            <a:spLocks/>
          </p:cNvSpPr>
          <p:nvPr/>
        </p:nvSpPr>
        <p:spPr>
          <a:xfrm>
            <a:off x="785910" y="6230523"/>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Wealth-X (2021); Yahoo Finance (2024); Deloitte (2025).</a:t>
            </a:r>
          </a:p>
        </p:txBody>
      </p:sp>
      <p:sp>
        <p:nvSpPr>
          <p:cNvPr id="3" name="TextBox 2">
            <a:extLst>
              <a:ext uri="{FF2B5EF4-FFF2-40B4-BE49-F238E27FC236}">
                <a16:creationId xmlns:a16="http://schemas.microsoft.com/office/drawing/2014/main" id="{CF753681-710F-66BD-E9CF-C0DA977159E3}"/>
              </a:ext>
            </a:extLst>
          </p:cNvPr>
          <p:cNvSpPr txBox="1"/>
          <p:nvPr/>
        </p:nvSpPr>
        <p:spPr>
          <a:xfrm>
            <a:off x="860400" y="360000"/>
            <a:ext cx="11986260" cy="523220"/>
          </a:xfrm>
          <a:prstGeom prst="rect">
            <a:avLst/>
          </a:prstGeom>
          <a:noFill/>
        </p:spPr>
        <p:txBody>
          <a:bodyPr wrap="square" lIns="91440" tIns="45720" rIns="91440" bIns="45720" rtlCol="0" anchor="t">
            <a:spAutoFit/>
          </a:bodyPr>
          <a:lstStyle/>
          <a:p>
            <a:r>
              <a:rPr lang="en-AU" sz="2800">
                <a:latin typeface="Lato"/>
                <a:ea typeface="Lato"/>
                <a:cs typeface="Lato"/>
              </a:rPr>
              <a:t>The total global wealth transfer by 2030 will be $18.346t</a:t>
            </a:r>
            <a:endParaRPr lang="en-US"/>
          </a:p>
        </p:txBody>
      </p:sp>
      <p:sp>
        <p:nvSpPr>
          <p:cNvPr id="4" name="Rectangle 3">
            <a:extLst>
              <a:ext uri="{FF2B5EF4-FFF2-40B4-BE49-F238E27FC236}">
                <a16:creationId xmlns:a16="http://schemas.microsoft.com/office/drawing/2014/main" id="{C44AB641-6CDE-38E8-36FB-471D90F0ACEC}"/>
              </a:ext>
            </a:extLst>
          </p:cNvPr>
          <p:cNvSpPr/>
          <p:nvPr/>
        </p:nvSpPr>
        <p:spPr>
          <a:xfrm>
            <a:off x="8430984" y="1965537"/>
            <a:ext cx="2985990" cy="1701120"/>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lIns="91440" tIns="45720" rIns="91440" bIns="45720" rtlCol="0" anchor="b"/>
          <a:lstStyle/>
          <a:p>
            <a:pPr algn="ctr"/>
            <a:r>
              <a:rPr lang="en-GB" sz="2000">
                <a:solidFill>
                  <a:schemeClr val="tx1"/>
                </a:solidFill>
                <a:latin typeface="Lato"/>
                <a:ea typeface="Lato"/>
                <a:cs typeface="Lato"/>
              </a:rPr>
              <a:t>About 680,000 people with at least $5 million will be transferring wealth by 2030 </a:t>
            </a:r>
          </a:p>
        </p:txBody>
      </p:sp>
      <p:sp>
        <p:nvSpPr>
          <p:cNvPr id="6" name="Rectangle 5">
            <a:extLst>
              <a:ext uri="{FF2B5EF4-FFF2-40B4-BE49-F238E27FC236}">
                <a16:creationId xmlns:a16="http://schemas.microsoft.com/office/drawing/2014/main" id="{A57CF3EB-32CE-F1A9-A044-B343B7CBDE7B}"/>
              </a:ext>
            </a:extLst>
          </p:cNvPr>
          <p:cNvSpPr/>
          <p:nvPr/>
        </p:nvSpPr>
        <p:spPr>
          <a:xfrm>
            <a:off x="4801668" y="1965536"/>
            <a:ext cx="2985990" cy="1701120"/>
          </a:xfrm>
          <a:prstGeom prst="rect">
            <a:avLst/>
          </a:prstGeom>
          <a:ln>
            <a:solidFill>
              <a:schemeClr val="accent1"/>
            </a:solidFill>
          </a:ln>
        </p:spPr>
        <p:style>
          <a:lnRef idx="2">
            <a:schemeClr val="dk1"/>
          </a:lnRef>
          <a:fillRef idx="1">
            <a:schemeClr val="lt1"/>
          </a:fillRef>
          <a:effectRef idx="0">
            <a:schemeClr val="dk1"/>
          </a:effectRef>
          <a:fontRef idx="minor">
            <a:schemeClr val="dk1"/>
          </a:fontRef>
        </p:style>
        <p:txBody>
          <a:bodyPr lIns="91440" tIns="45720" rIns="91440" bIns="45720" rtlCol="0" anchor="b"/>
          <a:lstStyle/>
          <a:p>
            <a:pPr algn="ctr"/>
            <a:r>
              <a:rPr lang="en-GB" sz="2000">
                <a:solidFill>
                  <a:schemeClr val="tx1"/>
                </a:solidFill>
                <a:latin typeface="Lato"/>
                <a:ea typeface="Lato"/>
                <a:cs typeface="Lato"/>
              </a:rPr>
              <a:t>92% of transfers will be from North America, EU and APAC</a:t>
            </a:r>
          </a:p>
        </p:txBody>
      </p:sp>
      <p:pic>
        <p:nvPicPr>
          <p:cNvPr id="8" name="Graphic 7" descr="Globe with solid fill">
            <a:extLst>
              <a:ext uri="{FF2B5EF4-FFF2-40B4-BE49-F238E27FC236}">
                <a16:creationId xmlns:a16="http://schemas.microsoft.com/office/drawing/2014/main" id="{D4F0C81C-1E12-8313-AC1A-EF6BB2C1DE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66779" y="1426623"/>
            <a:ext cx="914400" cy="914400"/>
          </a:xfrm>
          <a:prstGeom prst="rect">
            <a:avLst/>
          </a:prstGeom>
        </p:spPr>
      </p:pic>
      <p:pic>
        <p:nvPicPr>
          <p:cNvPr id="14" name="Graphic 13" descr="Flying Money with solid fill">
            <a:extLst>
              <a:ext uri="{FF2B5EF4-FFF2-40B4-BE49-F238E27FC236}">
                <a16:creationId xmlns:a16="http://schemas.microsoft.com/office/drawing/2014/main" id="{2C9C3ECD-9931-655C-0E6C-D489F07259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60861" y="1395755"/>
            <a:ext cx="858015" cy="858015"/>
          </a:xfrm>
          <a:prstGeom prst="rect">
            <a:avLst/>
          </a:prstGeom>
        </p:spPr>
      </p:pic>
      <p:sp>
        <p:nvSpPr>
          <p:cNvPr id="2" name="Rectangle 1">
            <a:extLst>
              <a:ext uri="{FF2B5EF4-FFF2-40B4-BE49-F238E27FC236}">
                <a16:creationId xmlns:a16="http://schemas.microsoft.com/office/drawing/2014/main" id="{76CC2CFB-A8AF-C4D1-6F14-43DB8405A3BC}"/>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881BDBB-6682-1C1E-6AE0-60F0B5E08A5E}"/>
              </a:ext>
            </a:extLst>
          </p:cNvPr>
          <p:cNvSpPr/>
          <p:nvPr/>
        </p:nvSpPr>
        <p:spPr>
          <a:xfrm>
            <a:off x="5664051" y="1200637"/>
            <a:ext cx="1261224" cy="12482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a:extLst>
              <a:ext uri="{FF2B5EF4-FFF2-40B4-BE49-F238E27FC236}">
                <a16:creationId xmlns:a16="http://schemas.microsoft.com/office/drawing/2014/main" id="{E881DAA6-9D6B-CA96-0806-603392DC9567}"/>
              </a:ext>
            </a:extLst>
          </p:cNvPr>
          <p:cNvSpPr/>
          <p:nvPr/>
        </p:nvSpPr>
        <p:spPr>
          <a:xfrm>
            <a:off x="9293367" y="1207883"/>
            <a:ext cx="1261224" cy="12482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Graphic 10" descr="Group with solid fill">
            <a:extLst>
              <a:ext uri="{FF2B5EF4-FFF2-40B4-BE49-F238E27FC236}">
                <a16:creationId xmlns:a16="http://schemas.microsoft.com/office/drawing/2014/main" id="{ABCA5258-DA35-7B24-09F7-D48E93312C5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66779" y="1344761"/>
            <a:ext cx="914400" cy="914400"/>
          </a:xfrm>
          <a:prstGeom prst="rect">
            <a:avLst/>
          </a:prstGeom>
        </p:spPr>
      </p:pic>
      <p:pic>
        <p:nvPicPr>
          <p:cNvPr id="15" name="Graphic 14" descr="Harvey Balls 35% outline">
            <a:extLst>
              <a:ext uri="{FF2B5EF4-FFF2-40B4-BE49-F238E27FC236}">
                <a16:creationId xmlns:a16="http://schemas.microsoft.com/office/drawing/2014/main" id="{E756B610-A30B-9477-39FC-01733A114C7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37463" y="1339370"/>
            <a:ext cx="914400" cy="914400"/>
          </a:xfrm>
          <a:prstGeom prst="rect">
            <a:avLst/>
          </a:prstGeom>
        </p:spPr>
      </p:pic>
      <p:sp>
        <p:nvSpPr>
          <p:cNvPr id="16" name="TextBox 15">
            <a:extLst>
              <a:ext uri="{FF2B5EF4-FFF2-40B4-BE49-F238E27FC236}">
                <a16:creationId xmlns:a16="http://schemas.microsoft.com/office/drawing/2014/main" id="{ED3FA0D6-0B6D-751C-F644-4BFFEF036B7F}"/>
              </a:ext>
            </a:extLst>
          </p:cNvPr>
          <p:cNvSpPr txBox="1"/>
          <p:nvPr/>
        </p:nvSpPr>
        <p:spPr>
          <a:xfrm>
            <a:off x="1032280" y="3876205"/>
            <a:ext cx="10384694" cy="369332"/>
          </a:xfrm>
          <a:prstGeom prst="rect">
            <a:avLst/>
          </a:prstGeom>
          <a:solidFill>
            <a:schemeClr val="accent1"/>
          </a:solidFill>
        </p:spPr>
        <p:txBody>
          <a:bodyPr wrap="square">
            <a:spAutoFit/>
          </a:bodyPr>
          <a:lstStyle/>
          <a:p>
            <a:pPr algn="ctr"/>
            <a:r>
              <a:rPr lang="en-US" b="0" i="0">
                <a:solidFill>
                  <a:schemeClr val="bg1"/>
                </a:solidFill>
                <a:effectLst/>
              </a:rPr>
              <a:t>Nearly half of wealthy families don’t have the most basic elements of estate planning in place</a:t>
            </a:r>
            <a:endParaRPr lang="en-AU">
              <a:solidFill>
                <a:schemeClr val="bg1"/>
              </a:solidFill>
            </a:endParaRPr>
          </a:p>
        </p:txBody>
      </p:sp>
      <p:sp>
        <p:nvSpPr>
          <p:cNvPr id="13" name="TextBox 12">
            <a:extLst>
              <a:ext uri="{FF2B5EF4-FFF2-40B4-BE49-F238E27FC236}">
                <a16:creationId xmlns:a16="http://schemas.microsoft.com/office/drawing/2014/main" id="{8839492E-3F17-4D3D-3F40-12E9789F2FC6}"/>
              </a:ext>
            </a:extLst>
          </p:cNvPr>
          <p:cNvSpPr txBox="1"/>
          <p:nvPr/>
        </p:nvSpPr>
        <p:spPr>
          <a:xfrm>
            <a:off x="2006760" y="4559975"/>
            <a:ext cx="3432006" cy="1323439"/>
          </a:xfrm>
          <a:prstGeom prst="rect">
            <a:avLst/>
          </a:prstGeom>
          <a:solidFill>
            <a:schemeClr val="accent1"/>
          </a:solidFill>
        </p:spPr>
        <p:txBody>
          <a:bodyPr wrap="square" rtlCol="0" anchor="ctr">
            <a:noAutofit/>
          </a:bodyPr>
          <a:lstStyle/>
          <a:p>
            <a:r>
              <a:rPr lang="en-US">
                <a:solidFill>
                  <a:schemeClr val="bg1"/>
                </a:solidFill>
              </a:rPr>
              <a:t>67% of millennials </a:t>
            </a:r>
          </a:p>
          <a:p>
            <a:r>
              <a:rPr lang="en-US">
                <a:solidFill>
                  <a:schemeClr val="bg1"/>
                </a:solidFill>
              </a:rPr>
              <a:t>want hyper-personalized recommendations</a:t>
            </a:r>
          </a:p>
        </p:txBody>
      </p:sp>
      <p:sp>
        <p:nvSpPr>
          <p:cNvPr id="17" name="TextBox 16">
            <a:extLst>
              <a:ext uri="{FF2B5EF4-FFF2-40B4-BE49-F238E27FC236}">
                <a16:creationId xmlns:a16="http://schemas.microsoft.com/office/drawing/2014/main" id="{980ABDB4-EFA3-7464-51FC-3E38A08CA230}"/>
              </a:ext>
            </a:extLst>
          </p:cNvPr>
          <p:cNvSpPr txBox="1"/>
          <p:nvPr/>
        </p:nvSpPr>
        <p:spPr>
          <a:xfrm>
            <a:off x="6580051" y="4566062"/>
            <a:ext cx="3974540" cy="1317352"/>
          </a:xfrm>
          <a:prstGeom prst="rect">
            <a:avLst/>
          </a:prstGeom>
          <a:solidFill>
            <a:schemeClr val="accent1"/>
          </a:solidFill>
        </p:spPr>
        <p:txBody>
          <a:bodyPr wrap="square" rtlCol="0" anchor="ctr">
            <a:noAutofit/>
          </a:bodyPr>
          <a:lstStyle/>
          <a:p>
            <a:r>
              <a:rPr lang="en-US">
                <a:solidFill>
                  <a:schemeClr val="bg1"/>
                </a:solidFill>
              </a:rPr>
              <a:t>Robo-advisors expected to</a:t>
            </a:r>
          </a:p>
          <a:p>
            <a:r>
              <a:rPr lang="en-US">
                <a:solidFill>
                  <a:schemeClr val="bg1"/>
                </a:solidFill>
              </a:rPr>
              <a:t>manage $2.5 trillion by 2025 –</a:t>
            </a:r>
          </a:p>
          <a:p>
            <a:r>
              <a:rPr lang="en-US">
                <a:solidFill>
                  <a:schemeClr val="bg1"/>
                </a:solidFill>
              </a:rPr>
              <a:t>demand for low cost services</a:t>
            </a:r>
          </a:p>
        </p:txBody>
      </p:sp>
      <p:pic>
        <p:nvPicPr>
          <p:cNvPr id="18" name="Graphic 17" descr="Users with solid fill">
            <a:extLst>
              <a:ext uri="{FF2B5EF4-FFF2-40B4-BE49-F238E27FC236}">
                <a16:creationId xmlns:a16="http://schemas.microsoft.com/office/drawing/2014/main" id="{38551B3D-BD65-9464-3A7E-93D4C87F865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97684" y="4862246"/>
            <a:ext cx="789396" cy="789396"/>
          </a:xfrm>
          <a:prstGeom prst="rect">
            <a:avLst/>
          </a:prstGeom>
        </p:spPr>
      </p:pic>
      <p:pic>
        <p:nvPicPr>
          <p:cNvPr id="19" name="Graphic 18" descr="Robot with solid fill">
            <a:extLst>
              <a:ext uri="{FF2B5EF4-FFF2-40B4-BE49-F238E27FC236}">
                <a16:creationId xmlns:a16="http://schemas.microsoft.com/office/drawing/2014/main" id="{2573661D-0BC8-AD2B-66BC-B611A2AD955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843230" y="4813928"/>
            <a:ext cx="684019" cy="684019"/>
          </a:xfrm>
          <a:prstGeom prst="rect">
            <a:avLst/>
          </a:prstGeom>
        </p:spPr>
      </p:pic>
      <p:sp>
        <p:nvSpPr>
          <p:cNvPr id="20" name="TextBox 19">
            <a:hlinkClick r:id="rId15" action="ppaction://hlinksldjump"/>
            <a:extLst>
              <a:ext uri="{FF2B5EF4-FFF2-40B4-BE49-F238E27FC236}">
                <a16:creationId xmlns:a16="http://schemas.microsoft.com/office/drawing/2014/main" id="{A7F956CD-C025-FD3C-3D70-FE23C15D86BA}"/>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15"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926312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797E32FF-BACE-312C-8D4E-B63030F9B46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3E141E5-8906-A3A4-ECBB-71F790C8AD88}"/>
              </a:ext>
            </a:extLst>
          </p:cNvPr>
          <p:cNvSpPr/>
          <p:nvPr/>
        </p:nvSpPr>
        <p:spPr>
          <a:xfrm>
            <a:off x="-304800" y="7936"/>
            <a:ext cx="12801600" cy="59987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AutoShape 7">
            <a:extLst>
              <a:ext uri="{FF2B5EF4-FFF2-40B4-BE49-F238E27FC236}">
                <a16:creationId xmlns:a16="http://schemas.microsoft.com/office/drawing/2014/main" id="{54FFC64C-E31A-8257-A0CE-7B0E82A142BF}"/>
              </a:ext>
            </a:extLst>
          </p:cNvPr>
          <p:cNvSpPr>
            <a:spLocks noChangeAspect="1" noChangeArrowheads="1"/>
          </p:cNvSpPr>
          <p:nvPr/>
        </p:nvSpPr>
        <p:spPr bwMode="auto">
          <a:xfrm>
            <a:off x="33178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AutoShape 8">
            <a:extLst>
              <a:ext uri="{FF2B5EF4-FFF2-40B4-BE49-F238E27FC236}">
                <a16:creationId xmlns:a16="http://schemas.microsoft.com/office/drawing/2014/main" id="{4CB7ECC6-DB43-530F-6C97-273C329BDEC9}"/>
              </a:ext>
            </a:extLst>
          </p:cNvPr>
          <p:cNvSpPr>
            <a:spLocks noChangeAspect="1" noChangeArrowheads="1"/>
          </p:cNvSpPr>
          <p:nvPr/>
        </p:nvSpPr>
        <p:spPr bwMode="auto">
          <a:xfrm>
            <a:off x="79216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9" descr="Abbey Caller">
            <a:extLst>
              <a:ext uri="{FF2B5EF4-FFF2-40B4-BE49-F238E27FC236}">
                <a16:creationId xmlns:a16="http://schemas.microsoft.com/office/drawing/2014/main" id="{8A3998F9-829F-A737-FAA5-9E725E941AB7}"/>
              </a:ext>
            </a:extLst>
          </p:cNvPr>
          <p:cNvSpPr>
            <a:spLocks noChangeAspect="1" noChangeArrowheads="1"/>
          </p:cNvSpPr>
          <p:nvPr/>
        </p:nvSpPr>
        <p:spPr bwMode="auto">
          <a:xfrm>
            <a:off x="12525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AutoShape 10" descr="A person smiling at the camera&#10;&#10;Description automatically generated">
            <a:extLst>
              <a:ext uri="{FF2B5EF4-FFF2-40B4-BE49-F238E27FC236}">
                <a16:creationId xmlns:a16="http://schemas.microsoft.com/office/drawing/2014/main" id="{390CC130-F1AE-27C3-E1F3-1CD1345C3AB1}"/>
              </a:ext>
            </a:extLst>
          </p:cNvPr>
          <p:cNvSpPr>
            <a:spLocks noChangeAspect="1" noChangeArrowheads="1"/>
          </p:cNvSpPr>
          <p:nvPr/>
        </p:nvSpPr>
        <p:spPr bwMode="auto">
          <a:xfrm>
            <a:off x="171291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itle 1">
            <a:extLst>
              <a:ext uri="{FF2B5EF4-FFF2-40B4-BE49-F238E27FC236}">
                <a16:creationId xmlns:a16="http://schemas.microsoft.com/office/drawing/2014/main" id="{3D3D204E-955D-242D-66D1-60A28FF40B79}"/>
              </a:ext>
            </a:extLst>
          </p:cNvPr>
          <p:cNvSpPr>
            <a:spLocks noGrp="1"/>
          </p:cNvSpPr>
          <p:nvPr>
            <p:ph type="ctrTitle"/>
          </p:nvPr>
        </p:nvSpPr>
        <p:spPr>
          <a:xfrm>
            <a:off x="1524000" y="2625434"/>
            <a:ext cx="9144000" cy="910064"/>
          </a:xfrm>
        </p:spPr>
        <p:txBody>
          <a:bodyPr vert="horz" lIns="91440" tIns="45720" rIns="91440" bIns="45720" rtlCol="0" anchor="ctr">
            <a:normAutofit fontScale="90000"/>
          </a:bodyPr>
          <a:lstStyle/>
          <a:p>
            <a:r>
              <a:rPr lang="en-US" b="1">
                <a:latin typeface="Lato"/>
                <a:ea typeface="Lato"/>
                <a:cs typeface="Lato"/>
              </a:rPr>
              <a:t>InvestCloud can capitalize on the market opportunity by expanding their product offerings</a:t>
            </a:r>
          </a:p>
        </p:txBody>
      </p:sp>
      <p:sp>
        <p:nvSpPr>
          <p:cNvPr id="3" name="Rectangle 2">
            <a:extLst>
              <a:ext uri="{FF2B5EF4-FFF2-40B4-BE49-F238E27FC236}">
                <a16:creationId xmlns:a16="http://schemas.microsoft.com/office/drawing/2014/main" id="{5F110C3A-5E3A-592C-B9DF-CF061F823734}"/>
              </a:ext>
            </a:extLst>
          </p:cNvPr>
          <p:cNvSpPr/>
          <p:nvPr/>
        </p:nvSpPr>
        <p:spPr>
          <a:xfrm rot="5400000">
            <a:off x="5186258" y="132547"/>
            <a:ext cx="1994286" cy="13425584"/>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hlinkClick r:id="rId3" action="ppaction://hlinksldjump"/>
            <a:extLst>
              <a:ext uri="{FF2B5EF4-FFF2-40B4-BE49-F238E27FC236}">
                <a16:creationId xmlns:a16="http://schemas.microsoft.com/office/drawing/2014/main" id="{1C2DB234-00F6-8A5D-E891-74641A50A381}"/>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2224489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9C793-CD45-1E23-FDCD-90C0133F8A0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6A8E11C3-7B7E-34B9-4C50-90CD0A48ADE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43942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1E9AA-9496-48CA-CE3A-5469C0A78BD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D73E9D7-365E-81FA-6FA3-315FCF387D09}"/>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a typeface="Lato" panose="020F0502020204030203" pitchFamily="34" charset="0"/>
              <a:cs typeface="Lato" panose="020F0502020204030203" pitchFamily="34" charset="0"/>
            </a:endParaRPr>
          </a:p>
        </p:txBody>
      </p:sp>
      <p:sp>
        <p:nvSpPr>
          <p:cNvPr id="8" name="TextBox 7">
            <a:extLst>
              <a:ext uri="{FF2B5EF4-FFF2-40B4-BE49-F238E27FC236}">
                <a16:creationId xmlns:a16="http://schemas.microsoft.com/office/drawing/2014/main" id="{4392730F-F14F-BF2D-963C-80A0EF7D1848}"/>
              </a:ext>
            </a:extLst>
          </p:cNvPr>
          <p:cNvSpPr txBox="1"/>
          <p:nvPr/>
        </p:nvSpPr>
        <p:spPr>
          <a:xfrm>
            <a:off x="859805" y="360701"/>
            <a:ext cx="11027395" cy="954107"/>
          </a:xfrm>
          <a:prstGeom prst="rect">
            <a:avLst/>
          </a:prstGeom>
          <a:noFill/>
        </p:spPr>
        <p:txBody>
          <a:bodyPr wrap="square" lIns="91440" tIns="45720" rIns="91440" bIns="45720" rtlCol="0" anchor="t">
            <a:spAutoFit/>
          </a:bodyPr>
          <a:lstStyle/>
          <a:p>
            <a:r>
              <a:rPr lang="en-US" sz="2800">
                <a:latin typeface="Aptos" panose="020B0004020202020204" pitchFamily="34" charset="0"/>
                <a:ea typeface="Lato" panose="020F0502020204030203" pitchFamily="34" charset="0"/>
                <a:cs typeface="Lato" panose="020F0502020204030203" pitchFamily="34" charset="0"/>
              </a:rPr>
              <a:t>Transform generational wealth transfer with InvestCloud’s seamless, multi-generational solution, NextGen</a:t>
            </a:r>
          </a:p>
        </p:txBody>
      </p:sp>
      <p:sp>
        <p:nvSpPr>
          <p:cNvPr id="11" name="Rectangle 10">
            <a:extLst>
              <a:ext uri="{FF2B5EF4-FFF2-40B4-BE49-F238E27FC236}">
                <a16:creationId xmlns:a16="http://schemas.microsoft.com/office/drawing/2014/main" id="{B7BB86EA-D21F-A2A3-CFF3-99D37EAC3E2F}"/>
              </a:ext>
            </a:extLst>
          </p:cNvPr>
          <p:cNvSpPr/>
          <p:nvPr/>
        </p:nvSpPr>
        <p:spPr>
          <a:xfrm>
            <a:off x="7558363" y="1822347"/>
            <a:ext cx="4144994" cy="1754221"/>
          </a:xfrm>
          <a:prstGeom prst="rect">
            <a:avLst/>
          </a:prstGeom>
          <a:no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sz="2000">
                <a:latin typeface="Aptos" panose="020B0004020202020204" pitchFamily="34" charset="0"/>
                <a:ea typeface="Lato" panose="020F0502020204030203" pitchFamily="34" charset="0"/>
                <a:cs typeface="Lato" panose="020F0502020204030203" pitchFamily="34" charset="0"/>
              </a:rPr>
              <a:t>Unified Digital Experience for Multi-Generational Wealth Management with Client and Advisor User Interface</a:t>
            </a:r>
            <a:endParaRPr lang="en-GB" sz="2000">
              <a:latin typeface="Aptos" panose="020B0004020202020204" pitchFamily="34" charset="0"/>
              <a:ea typeface="Lato" panose="020F0502020204030203" pitchFamily="34" charset="0"/>
              <a:cs typeface="Lato" panose="020F0502020204030203" pitchFamily="34" charset="0"/>
            </a:endParaRPr>
          </a:p>
        </p:txBody>
      </p:sp>
      <p:sp>
        <p:nvSpPr>
          <p:cNvPr id="12" name="Rectangle 11">
            <a:extLst>
              <a:ext uri="{FF2B5EF4-FFF2-40B4-BE49-F238E27FC236}">
                <a16:creationId xmlns:a16="http://schemas.microsoft.com/office/drawing/2014/main" id="{319C4678-6039-2CE7-FE2E-E7A1C5DF7146}"/>
              </a:ext>
            </a:extLst>
          </p:cNvPr>
          <p:cNvSpPr/>
          <p:nvPr/>
        </p:nvSpPr>
        <p:spPr>
          <a:xfrm>
            <a:off x="7558361" y="3736889"/>
            <a:ext cx="4144994" cy="1063340"/>
          </a:xfrm>
          <a:prstGeom prst="rect">
            <a:avLst/>
          </a:prstGeom>
          <a:no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sz="2000">
                <a:latin typeface="Aptos" panose="020B0004020202020204" pitchFamily="34" charset="0"/>
                <a:ea typeface="Lato" panose="020F0502020204030203" pitchFamily="34" charset="0"/>
                <a:cs typeface="Lato" panose="020F0502020204030203" pitchFamily="34" charset="0"/>
              </a:rPr>
              <a:t>AI-Driven Hyper-Personalization and Predictive Analytics</a:t>
            </a:r>
            <a:endParaRPr lang="en-GB" sz="2000">
              <a:latin typeface="Aptos" panose="020B0004020202020204" pitchFamily="34" charset="0"/>
              <a:ea typeface="Lato" panose="020F0502020204030203" pitchFamily="34" charset="0"/>
              <a:cs typeface="Lato" panose="020F0502020204030203" pitchFamily="34" charset="0"/>
            </a:endParaRPr>
          </a:p>
        </p:txBody>
      </p:sp>
      <p:sp>
        <p:nvSpPr>
          <p:cNvPr id="13" name="Rectangle 12">
            <a:extLst>
              <a:ext uri="{FF2B5EF4-FFF2-40B4-BE49-F238E27FC236}">
                <a16:creationId xmlns:a16="http://schemas.microsoft.com/office/drawing/2014/main" id="{DDB6343F-0822-1E2A-7B7A-6CEBA2391958}"/>
              </a:ext>
            </a:extLst>
          </p:cNvPr>
          <p:cNvSpPr/>
          <p:nvPr/>
        </p:nvSpPr>
        <p:spPr>
          <a:xfrm>
            <a:off x="7558361" y="4960550"/>
            <a:ext cx="4144994" cy="1063340"/>
          </a:xfrm>
          <a:prstGeom prst="rect">
            <a:avLst/>
          </a:prstGeom>
          <a:no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sz="2000">
                <a:latin typeface="Aptos" panose="020B0004020202020204" pitchFamily="34" charset="0"/>
                <a:ea typeface="Lato" panose="020F0502020204030203" pitchFamily="34" charset="0"/>
                <a:cs typeface="Lato" panose="020F0502020204030203" pitchFamily="34" charset="0"/>
              </a:rPr>
              <a:t>Automated Workflows and Compliance Tools</a:t>
            </a:r>
          </a:p>
        </p:txBody>
      </p:sp>
      <p:grpSp>
        <p:nvGrpSpPr>
          <p:cNvPr id="2" name="Group 1">
            <a:extLst>
              <a:ext uri="{FF2B5EF4-FFF2-40B4-BE49-F238E27FC236}">
                <a16:creationId xmlns:a16="http://schemas.microsoft.com/office/drawing/2014/main" id="{19CE3E2F-384A-4A20-7E51-63E1CA2BBD2C}"/>
              </a:ext>
            </a:extLst>
          </p:cNvPr>
          <p:cNvGrpSpPr/>
          <p:nvPr/>
        </p:nvGrpSpPr>
        <p:grpSpPr>
          <a:xfrm>
            <a:off x="2098287" y="1946601"/>
            <a:ext cx="1627639" cy="1629967"/>
            <a:chOff x="2049279" y="1549262"/>
            <a:chExt cx="1487424" cy="1487425"/>
          </a:xfrm>
        </p:grpSpPr>
        <p:sp>
          <p:nvSpPr>
            <p:cNvPr id="14" name="Rectangle: Rounded Corners 13">
              <a:extLst>
                <a:ext uri="{FF2B5EF4-FFF2-40B4-BE49-F238E27FC236}">
                  <a16:creationId xmlns:a16="http://schemas.microsoft.com/office/drawing/2014/main" id="{C6FE866C-56F8-8E72-A3E0-3F601A920A86}"/>
                </a:ext>
              </a:extLst>
            </p:cNvPr>
            <p:cNvSpPr/>
            <p:nvPr/>
          </p:nvSpPr>
          <p:spPr>
            <a:xfrm>
              <a:off x="2049279" y="1549263"/>
              <a:ext cx="1487424" cy="1487424"/>
            </a:xfrm>
            <a:prstGeom prst="round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pic>
          <p:nvPicPr>
            <p:cNvPr id="18" name="Graphic 17" descr="Cloud with solid fill">
              <a:extLst>
                <a:ext uri="{FF2B5EF4-FFF2-40B4-BE49-F238E27FC236}">
                  <a16:creationId xmlns:a16="http://schemas.microsoft.com/office/drawing/2014/main" id="{CCCF0E6B-C506-4BE0-552E-7D77DDFD40E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94758" y="1549262"/>
              <a:ext cx="1396464" cy="1487424"/>
            </a:xfrm>
            <a:prstGeom prst="rect">
              <a:avLst/>
            </a:prstGeom>
          </p:spPr>
        </p:pic>
        <p:pic>
          <p:nvPicPr>
            <p:cNvPr id="16" name="Graphic 15" descr="Home with solid fill">
              <a:extLst>
                <a:ext uri="{FF2B5EF4-FFF2-40B4-BE49-F238E27FC236}">
                  <a16:creationId xmlns:a16="http://schemas.microsoft.com/office/drawing/2014/main" id="{9B7B657D-4624-C4BC-80F2-3739CF19240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78724" y="1978708"/>
              <a:ext cx="628533" cy="628533"/>
            </a:xfrm>
            <a:prstGeom prst="rect">
              <a:avLst/>
            </a:prstGeom>
          </p:spPr>
        </p:pic>
      </p:grpSp>
      <p:sp>
        <p:nvSpPr>
          <p:cNvPr id="19" name="TextBox 18">
            <a:extLst>
              <a:ext uri="{FF2B5EF4-FFF2-40B4-BE49-F238E27FC236}">
                <a16:creationId xmlns:a16="http://schemas.microsoft.com/office/drawing/2014/main" id="{92697731-5DA4-270A-51AE-A6041AF23B6D}"/>
              </a:ext>
            </a:extLst>
          </p:cNvPr>
          <p:cNvSpPr txBox="1"/>
          <p:nvPr/>
        </p:nvSpPr>
        <p:spPr>
          <a:xfrm>
            <a:off x="12194565" y="5617938"/>
            <a:ext cx="6059425" cy="2623795"/>
          </a:xfrm>
          <a:prstGeom prst="rect">
            <a:avLst/>
          </a:prstGeom>
          <a:noFill/>
        </p:spPr>
        <p:txBody>
          <a:bodyPr wrap="square" rtlCol="0">
            <a:spAutoFit/>
          </a:bodyPr>
          <a:lstStyle/>
          <a:p>
            <a:pPr algn="l">
              <a:buFont typeface="Arial" panose="020B0604020202020204" pitchFamily="34" charset="0"/>
              <a:buChar char="•"/>
            </a:pPr>
            <a:r>
              <a:rPr lang="en-US" b="1" i="0">
                <a:solidFill>
                  <a:srgbClr val="404040"/>
                </a:solidFill>
                <a:effectLst/>
                <a:latin typeface="Inter"/>
              </a:rPr>
              <a:t>Why It’s a Selling Point:</a:t>
            </a:r>
            <a:r>
              <a:rPr lang="en-US" b="0" i="0">
                <a:solidFill>
                  <a:srgbClr val="404040"/>
                </a:solidFill>
                <a:effectLst/>
                <a:latin typeface="Inter"/>
              </a:rPr>
              <a:t> The app automates repetitive tasks such as </a:t>
            </a:r>
            <a:r>
              <a:rPr lang="en-US" b="1" i="0">
                <a:solidFill>
                  <a:srgbClr val="404040"/>
                </a:solidFill>
                <a:effectLst/>
                <a:latin typeface="Inter"/>
              </a:rPr>
              <a:t>regulatory reporting, document management, and compliance checks</a:t>
            </a:r>
            <a:r>
              <a:rPr lang="en-US" b="0" i="0">
                <a:solidFill>
                  <a:srgbClr val="404040"/>
                </a:solidFill>
                <a:effectLst/>
                <a:latin typeface="Inter"/>
              </a:rPr>
              <a:t>, reducing manual effort and minimizing errors. It also provides reminders for critical actions (e.g., uploading legal documents or accepting invitations to wealth transfer plans).</a:t>
            </a:r>
          </a:p>
          <a:p>
            <a:pPr algn="l">
              <a:spcBef>
                <a:spcPts val="300"/>
              </a:spcBef>
              <a:buFont typeface="Arial" panose="020B0604020202020204" pitchFamily="34" charset="0"/>
              <a:buChar char="•"/>
            </a:pPr>
            <a:r>
              <a:rPr lang="en-US" b="1" i="0">
                <a:solidFill>
                  <a:srgbClr val="404040"/>
                </a:solidFill>
                <a:effectLst/>
                <a:latin typeface="Inter"/>
              </a:rPr>
              <a:t>Value:</a:t>
            </a:r>
            <a:r>
              <a:rPr lang="en-US" b="0" i="0">
                <a:solidFill>
                  <a:srgbClr val="404040"/>
                </a:solidFill>
                <a:effectLst/>
                <a:latin typeface="Inter"/>
              </a:rPr>
              <a:t> Advisors save time and ensure compliance with global regulations, while families experience a smoother, more efficient wealth transfer process, reducing stress and delays.</a:t>
            </a:r>
          </a:p>
        </p:txBody>
      </p:sp>
      <p:sp>
        <p:nvSpPr>
          <p:cNvPr id="20" name="TextBox 19">
            <a:extLst>
              <a:ext uri="{FF2B5EF4-FFF2-40B4-BE49-F238E27FC236}">
                <a16:creationId xmlns:a16="http://schemas.microsoft.com/office/drawing/2014/main" id="{7F0550D0-5C5D-8ABC-6113-EE5725A2012E}"/>
              </a:ext>
            </a:extLst>
          </p:cNvPr>
          <p:cNvSpPr txBox="1"/>
          <p:nvPr/>
        </p:nvSpPr>
        <p:spPr>
          <a:xfrm>
            <a:off x="12457009" y="608926"/>
            <a:ext cx="6474034" cy="2346796"/>
          </a:xfrm>
          <a:prstGeom prst="rect">
            <a:avLst/>
          </a:prstGeom>
          <a:noFill/>
        </p:spPr>
        <p:txBody>
          <a:bodyPr wrap="square" rtlCol="0">
            <a:spAutoFit/>
          </a:bodyPr>
          <a:lstStyle/>
          <a:p>
            <a:pPr algn="l">
              <a:buFont typeface="Arial" panose="020B0604020202020204" pitchFamily="34" charset="0"/>
              <a:buChar char="•"/>
            </a:pPr>
            <a:r>
              <a:rPr lang="en-US" b="1" i="0">
                <a:solidFill>
                  <a:srgbClr val="404040"/>
                </a:solidFill>
                <a:effectLst/>
                <a:latin typeface="Inter"/>
              </a:rPr>
              <a:t>Why It’s a Selling Point:</a:t>
            </a:r>
            <a:r>
              <a:rPr lang="en-US" b="0" i="0">
                <a:solidFill>
                  <a:srgbClr val="404040"/>
                </a:solidFill>
                <a:effectLst/>
                <a:latin typeface="Inter"/>
              </a:rPr>
              <a:t> The app provides a </a:t>
            </a:r>
            <a:r>
              <a:rPr lang="en-US" b="1" i="0">
                <a:solidFill>
                  <a:srgbClr val="404040"/>
                </a:solidFill>
                <a:effectLst/>
                <a:latin typeface="Inter"/>
              </a:rPr>
              <a:t>shared family dashboard</a:t>
            </a:r>
            <a:r>
              <a:rPr lang="en-US" b="0" i="0">
                <a:solidFill>
                  <a:srgbClr val="404040"/>
                </a:solidFill>
                <a:effectLst/>
                <a:latin typeface="Inter"/>
              </a:rPr>
              <a:t> that offers a </a:t>
            </a:r>
            <a:r>
              <a:rPr lang="en-US" b="1" i="0">
                <a:solidFill>
                  <a:srgbClr val="404040"/>
                </a:solidFill>
                <a:effectLst/>
                <a:latin typeface="Inter"/>
              </a:rPr>
              <a:t>holistic view of generational wealth</a:t>
            </a:r>
            <a:r>
              <a:rPr lang="en-US" b="0" i="0">
                <a:solidFill>
                  <a:srgbClr val="404040"/>
                </a:solidFill>
                <a:effectLst/>
                <a:latin typeface="Inter"/>
              </a:rPr>
              <a:t>, including portfolios, risk profiles, and investment strategies. This unified platform connects advisors (desktop) and families (mobile) in real time, ensuring seamless collaboration and transparency.</a:t>
            </a:r>
          </a:p>
          <a:p>
            <a:pPr algn="l">
              <a:spcBef>
                <a:spcPts val="300"/>
              </a:spcBef>
              <a:buFont typeface="Arial" panose="020B0604020202020204" pitchFamily="34" charset="0"/>
              <a:buChar char="•"/>
            </a:pPr>
            <a:r>
              <a:rPr lang="en-US" b="1" i="0">
                <a:solidFill>
                  <a:srgbClr val="404040"/>
                </a:solidFill>
                <a:effectLst/>
                <a:latin typeface="Inter"/>
              </a:rPr>
              <a:t>Value:</a:t>
            </a:r>
            <a:r>
              <a:rPr lang="en-US" b="0" i="0">
                <a:solidFill>
                  <a:srgbClr val="404040"/>
                </a:solidFill>
                <a:effectLst/>
                <a:latin typeface="Inter"/>
              </a:rPr>
              <a:t> Advisors can manage multi-generational wealth efficiently, while families gain real-time insights into their financial health, fostering trust and engagement across generations.</a:t>
            </a:r>
          </a:p>
        </p:txBody>
      </p:sp>
      <p:sp>
        <p:nvSpPr>
          <p:cNvPr id="21" name="TextBox 20">
            <a:extLst>
              <a:ext uri="{FF2B5EF4-FFF2-40B4-BE49-F238E27FC236}">
                <a16:creationId xmlns:a16="http://schemas.microsoft.com/office/drawing/2014/main" id="{4EC9C0C4-9908-DFCB-FA6F-603F7779E078}"/>
              </a:ext>
            </a:extLst>
          </p:cNvPr>
          <p:cNvSpPr txBox="1"/>
          <p:nvPr/>
        </p:nvSpPr>
        <p:spPr>
          <a:xfrm>
            <a:off x="12271165" y="3271142"/>
            <a:ext cx="6474033" cy="2346796"/>
          </a:xfrm>
          <a:prstGeom prst="rect">
            <a:avLst/>
          </a:prstGeom>
          <a:noFill/>
        </p:spPr>
        <p:txBody>
          <a:bodyPr wrap="square" rtlCol="0">
            <a:spAutoFit/>
          </a:bodyPr>
          <a:lstStyle/>
          <a:p>
            <a:pPr algn="l">
              <a:buFont typeface="Arial" panose="020B0604020202020204" pitchFamily="34" charset="0"/>
              <a:buChar char="•"/>
            </a:pPr>
            <a:r>
              <a:rPr lang="en-US" b="1" i="0">
                <a:solidFill>
                  <a:srgbClr val="404040"/>
                </a:solidFill>
                <a:effectLst/>
                <a:latin typeface="Inter"/>
              </a:rPr>
              <a:t>Why It’s a Selling Point:</a:t>
            </a:r>
            <a:r>
              <a:rPr lang="en-US" b="0" i="0">
                <a:solidFill>
                  <a:srgbClr val="404040"/>
                </a:solidFill>
                <a:effectLst/>
                <a:latin typeface="Inter"/>
              </a:rPr>
              <a:t> The app automates repetitive tasks such as </a:t>
            </a:r>
            <a:r>
              <a:rPr lang="en-US" b="1" i="0">
                <a:solidFill>
                  <a:srgbClr val="404040"/>
                </a:solidFill>
                <a:effectLst/>
                <a:latin typeface="Inter"/>
              </a:rPr>
              <a:t>regulatory reporting, document management, and compliance checks</a:t>
            </a:r>
            <a:r>
              <a:rPr lang="en-US" b="0" i="0">
                <a:solidFill>
                  <a:srgbClr val="404040"/>
                </a:solidFill>
                <a:effectLst/>
                <a:latin typeface="Inter"/>
              </a:rPr>
              <a:t>, reducing manual effort and minimizing errors. It also provides reminders for critical actions (e.g., uploading legal documents or accepting invitations to wealth transfer plans).</a:t>
            </a:r>
          </a:p>
          <a:p>
            <a:pPr algn="l">
              <a:spcBef>
                <a:spcPts val="300"/>
              </a:spcBef>
              <a:buFont typeface="Arial" panose="020B0604020202020204" pitchFamily="34" charset="0"/>
              <a:buChar char="•"/>
            </a:pPr>
            <a:r>
              <a:rPr lang="en-US" b="1" i="0">
                <a:solidFill>
                  <a:srgbClr val="404040"/>
                </a:solidFill>
                <a:effectLst/>
                <a:latin typeface="Inter"/>
              </a:rPr>
              <a:t>Value:</a:t>
            </a:r>
            <a:r>
              <a:rPr lang="en-US" b="0" i="0">
                <a:solidFill>
                  <a:srgbClr val="404040"/>
                </a:solidFill>
                <a:effectLst/>
                <a:latin typeface="Inter"/>
              </a:rPr>
              <a:t> Advisors save time and ensure compliance with global regulations, while families experience a smoother, more efficient wealth transfer process, reducing stress and delays.</a:t>
            </a:r>
          </a:p>
        </p:txBody>
      </p:sp>
      <p:pic>
        <p:nvPicPr>
          <p:cNvPr id="3" name="Picture 2">
            <a:extLst>
              <a:ext uri="{FF2B5EF4-FFF2-40B4-BE49-F238E27FC236}">
                <a16:creationId xmlns:a16="http://schemas.microsoft.com/office/drawing/2014/main" id="{F883BB8E-2F6F-F5A2-25F7-8DBDEFDC4759}"/>
              </a:ext>
            </a:extLst>
          </p:cNvPr>
          <p:cNvPicPr>
            <a:picLocks noChangeAspect="1"/>
          </p:cNvPicPr>
          <p:nvPr/>
        </p:nvPicPr>
        <p:blipFill>
          <a:blip r:embed="rId6"/>
          <a:stretch>
            <a:fillRect/>
          </a:stretch>
        </p:blipFill>
        <p:spPr>
          <a:xfrm>
            <a:off x="597189" y="3670818"/>
            <a:ext cx="4319382" cy="2579463"/>
          </a:xfrm>
          <a:prstGeom prst="rect">
            <a:avLst/>
          </a:prstGeom>
        </p:spPr>
      </p:pic>
      <p:pic>
        <p:nvPicPr>
          <p:cNvPr id="9" name="Picture 8">
            <a:extLst>
              <a:ext uri="{FF2B5EF4-FFF2-40B4-BE49-F238E27FC236}">
                <a16:creationId xmlns:a16="http://schemas.microsoft.com/office/drawing/2014/main" id="{A3D56EA9-AF09-7CFB-FC8F-ACC2C9FD87D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16571" y="1832373"/>
            <a:ext cx="2283016" cy="4512156"/>
          </a:xfrm>
          <a:prstGeom prst="rect">
            <a:avLst/>
          </a:prstGeom>
        </p:spPr>
      </p:pic>
      <p:sp>
        <p:nvSpPr>
          <p:cNvPr id="4" name="TextBox 3">
            <a:hlinkClick r:id="rId8" action="ppaction://hlinksldjump"/>
            <a:extLst>
              <a:ext uri="{FF2B5EF4-FFF2-40B4-BE49-F238E27FC236}">
                <a16:creationId xmlns:a16="http://schemas.microsoft.com/office/drawing/2014/main" id="{CD04A945-02AA-AF2B-2EE1-D4813FBDC6C3}"/>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8"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185553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C266B-A182-09FD-8779-26A69BF4D94F}"/>
            </a:ext>
          </a:extLst>
        </p:cNvPr>
        <p:cNvGrpSpPr/>
        <p:nvPr/>
      </p:nvGrpSpPr>
      <p:grpSpPr>
        <a:xfrm>
          <a:off x="0" y="0"/>
          <a:ext cx="0" cy="0"/>
          <a:chOff x="0" y="0"/>
          <a:chExt cx="0" cy="0"/>
        </a:xfrm>
      </p:grpSpPr>
      <p:sp>
        <p:nvSpPr>
          <p:cNvPr id="25" name="Freeform: Shape 24">
            <a:extLst>
              <a:ext uri="{FF2B5EF4-FFF2-40B4-BE49-F238E27FC236}">
                <a16:creationId xmlns:a16="http://schemas.microsoft.com/office/drawing/2014/main" id="{3DD1A90C-A2E2-4A56-437F-E63B7C3E4174}"/>
              </a:ext>
            </a:extLst>
          </p:cNvPr>
          <p:cNvSpPr/>
          <p:nvPr/>
        </p:nvSpPr>
        <p:spPr>
          <a:xfrm rot="13664638">
            <a:off x="5881096" y="1429593"/>
            <a:ext cx="2645879" cy="1530855"/>
          </a:xfrm>
          <a:custGeom>
            <a:avLst/>
            <a:gdLst>
              <a:gd name="connsiteX0" fmla="*/ 2635206 w 2645879"/>
              <a:gd name="connsiteY0" fmla="*/ 713975 h 1530855"/>
              <a:gd name="connsiteX1" fmla="*/ 430857 w 2645879"/>
              <a:gd name="connsiteY1" fmla="*/ 1505182 h 1530855"/>
              <a:gd name="connsiteX2" fmla="*/ 313106 w 2645879"/>
              <a:gd name="connsiteY2" fmla="*/ 1482343 h 1530855"/>
              <a:gd name="connsiteX3" fmla="*/ 0 w 2645879"/>
              <a:gd name="connsiteY3" fmla="*/ 977244 h 1530855"/>
              <a:gd name="connsiteX4" fmla="*/ 224919 w 2645879"/>
              <a:gd name="connsiteY4" fmla="*/ 395356 h 1530855"/>
              <a:gd name="connsiteX5" fmla="*/ 301344 w 2645879"/>
              <a:gd name="connsiteY5" fmla="*/ 426472 h 1530855"/>
              <a:gd name="connsiteX6" fmla="*/ 1879132 w 2645879"/>
              <a:gd name="connsiteY6" fmla="*/ 27060 h 1530855"/>
              <a:gd name="connsiteX7" fmla="*/ 1901333 w 2645879"/>
              <a:gd name="connsiteY7" fmla="*/ 0 h 1530855"/>
              <a:gd name="connsiteX8" fmla="*/ 2115976 w 2645879"/>
              <a:gd name="connsiteY8" fmla="*/ 551096 h 1530855"/>
              <a:gd name="connsiteX9" fmla="*/ 2645879 w 2645879"/>
              <a:gd name="connsiteY9" fmla="*/ 700965 h 1530855"/>
              <a:gd name="connsiteX10" fmla="*/ 2635206 w 2645879"/>
              <a:gd name="connsiteY10" fmla="*/ 713975 h 153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45879" h="1530855">
                <a:moveTo>
                  <a:pt x="2635206" y="713975"/>
                </a:moveTo>
                <a:cubicBezTo>
                  <a:pt x="2056358" y="1351102"/>
                  <a:pt x="1223202" y="1619552"/>
                  <a:pt x="430857" y="1505182"/>
                </a:cubicBezTo>
                <a:lnTo>
                  <a:pt x="313106" y="1482343"/>
                </a:lnTo>
                <a:lnTo>
                  <a:pt x="0" y="977244"/>
                </a:lnTo>
                <a:lnTo>
                  <a:pt x="224919" y="395356"/>
                </a:lnTo>
                <a:lnTo>
                  <a:pt x="301344" y="426472"/>
                </a:lnTo>
                <a:cubicBezTo>
                  <a:pt x="842756" y="616384"/>
                  <a:pt x="1469044" y="478437"/>
                  <a:pt x="1879132" y="27060"/>
                </a:cubicBezTo>
                <a:lnTo>
                  <a:pt x="1901333" y="0"/>
                </a:lnTo>
                <a:lnTo>
                  <a:pt x="2115976" y="551096"/>
                </a:lnTo>
                <a:lnTo>
                  <a:pt x="2645879" y="700965"/>
                </a:lnTo>
                <a:lnTo>
                  <a:pt x="2635206" y="713975"/>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solidFill>
                <a:schemeClr val="tx1"/>
              </a:solidFill>
              <a:latin typeface="Aptos" panose="020B0004020202020204" pitchFamily="34" charset="0"/>
            </a:endParaRPr>
          </a:p>
        </p:txBody>
      </p:sp>
      <p:sp>
        <p:nvSpPr>
          <p:cNvPr id="24" name="Freeform: Shape 23">
            <a:extLst>
              <a:ext uri="{FF2B5EF4-FFF2-40B4-BE49-F238E27FC236}">
                <a16:creationId xmlns:a16="http://schemas.microsoft.com/office/drawing/2014/main" id="{C84D6150-670F-763D-A4FC-0C7A26A04DEB}"/>
              </a:ext>
            </a:extLst>
          </p:cNvPr>
          <p:cNvSpPr/>
          <p:nvPr/>
        </p:nvSpPr>
        <p:spPr>
          <a:xfrm rot="13664638">
            <a:off x="4637814" y="938647"/>
            <a:ext cx="1285861" cy="2447700"/>
          </a:xfrm>
          <a:custGeom>
            <a:avLst/>
            <a:gdLst>
              <a:gd name="connsiteX0" fmla="*/ 741472 w 1285861"/>
              <a:gd name="connsiteY0" fmla="*/ 2447700 h 2447700"/>
              <a:gd name="connsiteX1" fmla="*/ 219515 w 1285861"/>
              <a:gd name="connsiteY1" fmla="*/ 2300078 h 2447700"/>
              <a:gd name="connsiteX2" fmla="*/ 0 w 1285861"/>
              <a:gd name="connsiteY2" fmla="*/ 1736475 h 2447700"/>
              <a:gd name="connsiteX3" fmla="*/ 59133 w 1285861"/>
              <a:gd name="connsiteY3" fmla="*/ 1647401 h 2447700"/>
              <a:gd name="connsiteX4" fmla="*/ 249151 w 1285861"/>
              <a:gd name="connsiteY4" fmla="*/ 685969 h 2447700"/>
              <a:gd name="connsiteX5" fmla="*/ 223261 w 1285861"/>
              <a:gd name="connsiteY5" fmla="*/ 552220 h 2447700"/>
              <a:gd name="connsiteX6" fmla="*/ 849701 w 1285861"/>
              <a:gd name="connsiteY6" fmla="*/ 470038 h 2447700"/>
              <a:gd name="connsiteX7" fmla="*/ 1116702 w 1285861"/>
              <a:gd name="connsiteY7" fmla="*/ 0 h 2447700"/>
              <a:gd name="connsiteX8" fmla="*/ 1146396 w 1285861"/>
              <a:gd name="connsiteY8" fmla="*/ 73412 h 2447700"/>
              <a:gd name="connsiteX9" fmla="*/ 799748 w 1285861"/>
              <a:gd name="connsiteY9" fmla="*/ 2376667 h 2447700"/>
              <a:gd name="connsiteX10" fmla="*/ 741472 w 1285861"/>
              <a:gd name="connsiteY10" fmla="*/ 2447700 h 24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5861" h="2447700">
                <a:moveTo>
                  <a:pt x="741472" y="2447700"/>
                </a:moveTo>
                <a:lnTo>
                  <a:pt x="219515" y="2300078"/>
                </a:lnTo>
                <a:lnTo>
                  <a:pt x="0" y="1736475"/>
                </a:lnTo>
                <a:lnTo>
                  <a:pt x="59133" y="1647401"/>
                </a:lnTo>
                <a:cubicBezTo>
                  <a:pt x="233899" y="1352959"/>
                  <a:pt x="296284" y="1012561"/>
                  <a:pt x="249151" y="685969"/>
                </a:cubicBezTo>
                <a:lnTo>
                  <a:pt x="223261" y="552220"/>
                </a:lnTo>
                <a:lnTo>
                  <a:pt x="849701" y="470038"/>
                </a:lnTo>
                <a:lnTo>
                  <a:pt x="1116702" y="0"/>
                </a:lnTo>
                <a:lnTo>
                  <a:pt x="1146396" y="73412"/>
                </a:lnTo>
                <a:cubicBezTo>
                  <a:pt x="1411310" y="832788"/>
                  <a:pt x="1300475" y="1698914"/>
                  <a:pt x="799748" y="2376667"/>
                </a:cubicBezTo>
                <a:lnTo>
                  <a:pt x="741472" y="244770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solidFill>
                <a:schemeClr val="tx1"/>
              </a:solidFill>
              <a:latin typeface="Aptos" panose="020B0004020202020204" pitchFamily="34" charset="0"/>
            </a:endParaRPr>
          </a:p>
        </p:txBody>
      </p:sp>
      <p:sp>
        <p:nvSpPr>
          <p:cNvPr id="21" name="Freeform: Shape 20">
            <a:extLst>
              <a:ext uri="{FF2B5EF4-FFF2-40B4-BE49-F238E27FC236}">
                <a16:creationId xmlns:a16="http://schemas.microsoft.com/office/drawing/2014/main" id="{4D5BE19E-E424-49E7-1931-37FC097A8AAC}"/>
              </a:ext>
            </a:extLst>
          </p:cNvPr>
          <p:cNvSpPr/>
          <p:nvPr/>
        </p:nvSpPr>
        <p:spPr>
          <a:xfrm rot="13664638">
            <a:off x="7409439" y="2925651"/>
            <a:ext cx="1774964" cy="2178253"/>
          </a:xfrm>
          <a:custGeom>
            <a:avLst/>
            <a:gdLst>
              <a:gd name="connsiteX0" fmla="*/ 1774964 w 1774964"/>
              <a:gd name="connsiteY0" fmla="*/ 2178253 h 2178253"/>
              <a:gd name="connsiteX1" fmla="*/ 1609046 w 1774964"/>
              <a:gd name="connsiteY1" fmla="*/ 2128996 h 2178253"/>
              <a:gd name="connsiteX2" fmla="*/ 758796 w 1774964"/>
              <a:gd name="connsiteY2" fmla="*/ 1621301 h 2178253"/>
              <a:gd name="connsiteX3" fmla="*/ 13193 w 1774964"/>
              <a:gd name="connsiteY3" fmla="*/ 368466 h 2178253"/>
              <a:gd name="connsiteX4" fmla="*/ 0 w 1774964"/>
              <a:gd name="connsiteY4" fmla="*/ 300313 h 2178253"/>
              <a:gd name="connsiteX5" fmla="*/ 406099 w 1774964"/>
              <a:gd name="connsiteY5" fmla="*/ 0 h 2178253"/>
              <a:gd name="connsiteX6" fmla="*/ 1022147 w 1774964"/>
              <a:gd name="connsiteY6" fmla="*/ 181832 h 2178253"/>
              <a:gd name="connsiteX7" fmla="*/ 1045778 w 1774964"/>
              <a:gd name="connsiteY7" fmla="*/ 261791 h 2178253"/>
              <a:gd name="connsiteX8" fmla="*/ 1445710 w 1774964"/>
              <a:gd name="connsiteY8" fmla="*/ 865227 h 2178253"/>
              <a:gd name="connsiteX9" fmla="*/ 1685441 w 1774964"/>
              <a:gd name="connsiteY9" fmla="*/ 1042615 h 2178253"/>
              <a:gd name="connsiteX10" fmla="*/ 1765658 w 1774964"/>
              <a:gd name="connsiteY10" fmla="*/ 1084974 h 2178253"/>
              <a:gd name="connsiteX11" fmla="*/ 1745363 w 1774964"/>
              <a:gd name="connsiteY11" fmla="*/ 1086867 h 2178253"/>
              <a:gd name="connsiteX12" fmla="*/ 1496896 w 1774964"/>
              <a:gd name="connsiteY12" fmla="*/ 1729676 h 2178253"/>
              <a:gd name="connsiteX13" fmla="*/ 1774964 w 1774964"/>
              <a:gd name="connsiteY13" fmla="*/ 2178253 h 2178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74964" h="2178253">
                <a:moveTo>
                  <a:pt x="1774964" y="2178253"/>
                </a:moveTo>
                <a:lnTo>
                  <a:pt x="1609046" y="2128996"/>
                </a:lnTo>
                <a:cubicBezTo>
                  <a:pt x="1303359" y="2021770"/>
                  <a:pt x="1013647" y="1852840"/>
                  <a:pt x="758796" y="1621301"/>
                </a:cubicBezTo>
                <a:cubicBezTo>
                  <a:pt x="376519" y="1273992"/>
                  <a:pt x="126967" y="835132"/>
                  <a:pt x="13193" y="368466"/>
                </a:cubicBezTo>
                <a:lnTo>
                  <a:pt x="0" y="300313"/>
                </a:lnTo>
                <a:lnTo>
                  <a:pt x="406099" y="0"/>
                </a:lnTo>
                <a:lnTo>
                  <a:pt x="1022147" y="181832"/>
                </a:lnTo>
                <a:lnTo>
                  <a:pt x="1045778" y="261791"/>
                </a:lnTo>
                <a:cubicBezTo>
                  <a:pt x="1123978" y="485952"/>
                  <a:pt x="1257637" y="694357"/>
                  <a:pt x="1445710" y="865227"/>
                </a:cubicBezTo>
                <a:cubicBezTo>
                  <a:pt x="1520940" y="933575"/>
                  <a:pt x="1601314" y="992682"/>
                  <a:pt x="1685441" y="1042615"/>
                </a:cubicBezTo>
                <a:lnTo>
                  <a:pt x="1765658" y="1084974"/>
                </a:lnTo>
                <a:lnTo>
                  <a:pt x="1745363" y="1086867"/>
                </a:lnTo>
                <a:lnTo>
                  <a:pt x="1496896" y="1729676"/>
                </a:lnTo>
                <a:lnTo>
                  <a:pt x="1774964" y="2178253"/>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solidFill>
                <a:schemeClr val="tx1"/>
              </a:solidFill>
              <a:latin typeface="Aptos" panose="020B0004020202020204" pitchFamily="34" charset="0"/>
            </a:endParaRPr>
          </a:p>
        </p:txBody>
      </p:sp>
      <p:sp>
        <p:nvSpPr>
          <p:cNvPr id="17" name="Freeform: Shape 16">
            <a:extLst>
              <a:ext uri="{FF2B5EF4-FFF2-40B4-BE49-F238E27FC236}">
                <a16:creationId xmlns:a16="http://schemas.microsoft.com/office/drawing/2014/main" id="{0AC05297-A9A4-B0EC-71F5-CC622687A980}"/>
              </a:ext>
            </a:extLst>
          </p:cNvPr>
          <p:cNvSpPr/>
          <p:nvPr/>
        </p:nvSpPr>
        <p:spPr>
          <a:xfrm rot="13664638">
            <a:off x="3385371" y="2744501"/>
            <a:ext cx="1806931" cy="1974454"/>
          </a:xfrm>
          <a:custGeom>
            <a:avLst/>
            <a:gdLst>
              <a:gd name="connsiteX0" fmla="*/ 1520902 w 1806931"/>
              <a:gd name="connsiteY0" fmla="*/ 1898273 h 1974454"/>
              <a:gd name="connsiteX1" fmla="*/ 940212 w 1806931"/>
              <a:gd name="connsiteY1" fmla="*/ 1974454 h 1974454"/>
              <a:gd name="connsiteX2" fmla="*/ 936993 w 1806931"/>
              <a:gd name="connsiteY2" fmla="*/ 1963565 h 1974454"/>
              <a:gd name="connsiteX3" fmla="*/ 537061 w 1806931"/>
              <a:gd name="connsiteY3" fmla="*/ 1360129 h 1974454"/>
              <a:gd name="connsiteX4" fmla="*/ 35090 w 1806931"/>
              <a:gd name="connsiteY4" fmla="*/ 1060396 h 1974454"/>
              <a:gd name="connsiteX5" fmla="*/ 9113 w 1806931"/>
              <a:gd name="connsiteY5" fmla="*/ 1052684 h 1974454"/>
              <a:gd name="connsiteX6" fmla="*/ 266565 w 1806931"/>
              <a:gd name="connsiteY6" fmla="*/ 535495 h 1974454"/>
              <a:gd name="connsiteX7" fmla="*/ 0 w 1806931"/>
              <a:gd name="connsiteY7" fmla="*/ 0 h 1974454"/>
              <a:gd name="connsiteX8" fmla="*/ 141762 w 1806931"/>
              <a:gd name="connsiteY8" fmla="*/ 27496 h 1974454"/>
              <a:gd name="connsiteX9" fmla="*/ 1223975 w 1806931"/>
              <a:gd name="connsiteY9" fmla="*/ 604055 h 1974454"/>
              <a:gd name="connsiteX10" fmla="*/ 1697465 w 1806931"/>
              <a:gd name="connsiteY10" fmla="*/ 1185713 h 1974454"/>
              <a:gd name="connsiteX11" fmla="*/ 1806931 w 1806931"/>
              <a:gd name="connsiteY11" fmla="*/ 1394737 h 1974454"/>
              <a:gd name="connsiteX12" fmla="*/ 1520902 w 1806931"/>
              <a:gd name="connsiteY12" fmla="*/ 1898273 h 197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06931" h="1974454">
                <a:moveTo>
                  <a:pt x="1520902" y="1898273"/>
                </a:moveTo>
                <a:lnTo>
                  <a:pt x="940212" y="1974454"/>
                </a:lnTo>
                <a:lnTo>
                  <a:pt x="936993" y="1963565"/>
                </a:lnTo>
                <a:cubicBezTo>
                  <a:pt x="858793" y="1739404"/>
                  <a:pt x="725134" y="1530999"/>
                  <a:pt x="537061" y="1360129"/>
                </a:cubicBezTo>
                <a:cubicBezTo>
                  <a:pt x="386602" y="1223433"/>
                  <a:pt x="215562" y="1123700"/>
                  <a:pt x="35090" y="1060396"/>
                </a:cubicBezTo>
                <a:lnTo>
                  <a:pt x="9113" y="1052684"/>
                </a:lnTo>
                <a:lnTo>
                  <a:pt x="266565" y="535495"/>
                </a:lnTo>
                <a:lnTo>
                  <a:pt x="0" y="0"/>
                </a:lnTo>
                <a:lnTo>
                  <a:pt x="141762" y="27496"/>
                </a:lnTo>
                <a:cubicBezTo>
                  <a:pt x="532377" y="123034"/>
                  <a:pt x="905412" y="314631"/>
                  <a:pt x="1223975" y="604055"/>
                </a:cubicBezTo>
                <a:cubicBezTo>
                  <a:pt x="1415114" y="777710"/>
                  <a:pt x="1573071" y="974252"/>
                  <a:pt x="1697465" y="1185713"/>
                </a:cubicBezTo>
                <a:lnTo>
                  <a:pt x="1806931" y="1394737"/>
                </a:lnTo>
                <a:lnTo>
                  <a:pt x="1520902" y="1898273"/>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solidFill>
                <a:schemeClr val="tx1"/>
              </a:solidFill>
              <a:latin typeface="Aptos" panose="020B0004020202020204" pitchFamily="34" charset="0"/>
            </a:endParaRPr>
          </a:p>
        </p:txBody>
      </p:sp>
      <p:sp>
        <p:nvSpPr>
          <p:cNvPr id="11" name="Freeform: Shape 10">
            <a:extLst>
              <a:ext uri="{FF2B5EF4-FFF2-40B4-BE49-F238E27FC236}">
                <a16:creationId xmlns:a16="http://schemas.microsoft.com/office/drawing/2014/main" id="{0A641C0B-F5E0-FB73-639C-28DB9C90BC24}"/>
              </a:ext>
            </a:extLst>
          </p:cNvPr>
          <p:cNvSpPr/>
          <p:nvPr/>
        </p:nvSpPr>
        <p:spPr>
          <a:xfrm rot="13664638">
            <a:off x="4209751" y="4657509"/>
            <a:ext cx="2287756" cy="1431178"/>
          </a:xfrm>
          <a:custGeom>
            <a:avLst/>
            <a:gdLst>
              <a:gd name="connsiteX0" fmla="*/ 2048703 w 2287756"/>
              <a:gd name="connsiteY0" fmla="*/ 1059709 h 1431178"/>
              <a:gd name="connsiteX1" fmla="*/ 1929986 w 2287756"/>
              <a:gd name="connsiteY1" fmla="*/ 1036683 h 1431178"/>
              <a:gd name="connsiteX2" fmla="*/ 735434 w 2287756"/>
              <a:gd name="connsiteY2" fmla="*/ 1397489 h 1431178"/>
              <a:gd name="connsiteX3" fmla="*/ 701573 w 2287756"/>
              <a:gd name="connsiteY3" fmla="*/ 1431178 h 1431178"/>
              <a:gd name="connsiteX4" fmla="*/ 464027 w 2287756"/>
              <a:gd name="connsiteY4" fmla="*/ 821279 h 1431178"/>
              <a:gd name="connsiteX5" fmla="*/ 0 w 2287756"/>
              <a:gd name="connsiteY5" fmla="*/ 690041 h 1431178"/>
              <a:gd name="connsiteX6" fmla="*/ 53497 w 2287756"/>
              <a:gd name="connsiteY6" fmla="*/ 636818 h 1431178"/>
              <a:gd name="connsiteX7" fmla="*/ 1838226 w 2287756"/>
              <a:gd name="connsiteY7" fmla="*/ 2834 h 1431178"/>
              <a:gd name="connsiteX8" fmla="*/ 2008833 w 2287756"/>
              <a:gd name="connsiteY8" fmla="*/ 19163 h 1431178"/>
              <a:gd name="connsiteX9" fmla="*/ 2287756 w 2287756"/>
              <a:gd name="connsiteY9" fmla="*/ 579483 h 1431178"/>
              <a:gd name="connsiteX10" fmla="*/ 2048703 w 2287756"/>
              <a:gd name="connsiteY10" fmla="*/ 1059709 h 1431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7756" h="1431178">
                <a:moveTo>
                  <a:pt x="2048703" y="1059709"/>
                </a:moveTo>
                <a:lnTo>
                  <a:pt x="1929986" y="1036683"/>
                </a:lnTo>
                <a:cubicBezTo>
                  <a:pt x="1508980" y="975913"/>
                  <a:pt x="1068458" y="1098211"/>
                  <a:pt x="735434" y="1397489"/>
                </a:cubicBezTo>
                <a:lnTo>
                  <a:pt x="701573" y="1431178"/>
                </a:lnTo>
                <a:lnTo>
                  <a:pt x="464027" y="821279"/>
                </a:lnTo>
                <a:lnTo>
                  <a:pt x="0" y="690041"/>
                </a:lnTo>
                <a:lnTo>
                  <a:pt x="53497" y="636818"/>
                </a:lnTo>
                <a:cubicBezTo>
                  <a:pt x="554904" y="186217"/>
                  <a:pt x="1200181" y="-27525"/>
                  <a:pt x="1838226" y="2834"/>
                </a:cubicBezTo>
                <a:lnTo>
                  <a:pt x="2008833" y="19163"/>
                </a:lnTo>
                <a:lnTo>
                  <a:pt x="2287756" y="579483"/>
                </a:lnTo>
                <a:lnTo>
                  <a:pt x="2048703" y="1059709"/>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solidFill>
                <a:schemeClr val="tx1"/>
              </a:solidFill>
              <a:latin typeface="Aptos" panose="020B0004020202020204" pitchFamily="34" charset="0"/>
            </a:endParaRPr>
          </a:p>
        </p:txBody>
      </p:sp>
      <p:sp>
        <p:nvSpPr>
          <p:cNvPr id="8" name="Freeform: Shape 7">
            <a:extLst>
              <a:ext uri="{FF2B5EF4-FFF2-40B4-BE49-F238E27FC236}">
                <a16:creationId xmlns:a16="http://schemas.microsoft.com/office/drawing/2014/main" id="{192CAB03-B215-9A3B-4E79-30CE3F88DC66}"/>
              </a:ext>
            </a:extLst>
          </p:cNvPr>
          <p:cNvSpPr/>
          <p:nvPr/>
        </p:nvSpPr>
        <p:spPr>
          <a:xfrm rot="13664638">
            <a:off x="6323492" y="4494892"/>
            <a:ext cx="1375013" cy="2073689"/>
          </a:xfrm>
          <a:custGeom>
            <a:avLst/>
            <a:gdLst>
              <a:gd name="connsiteX0" fmla="*/ 1045386 w 1375013"/>
              <a:gd name="connsiteY0" fmla="*/ 1951015 h 2073689"/>
              <a:gd name="connsiteX1" fmla="*/ 438071 w 1375013"/>
              <a:gd name="connsiteY1" fmla="*/ 1771761 h 2073689"/>
              <a:gd name="connsiteX2" fmla="*/ 29788 w 1375013"/>
              <a:gd name="connsiteY2" fmla="*/ 2073689 h 2073689"/>
              <a:gd name="connsiteX3" fmla="*/ 25720 w 1375013"/>
              <a:gd name="connsiteY3" fmla="*/ 2052674 h 2073689"/>
              <a:gd name="connsiteX4" fmla="*/ 648043 w 1375013"/>
              <a:gd name="connsiteY4" fmla="*/ 18115 h 2073689"/>
              <a:gd name="connsiteX5" fmla="*/ 666251 w 1375013"/>
              <a:gd name="connsiteY5" fmla="*/ 0 h 2073689"/>
              <a:gd name="connsiteX6" fmla="*/ 1138634 w 1375013"/>
              <a:gd name="connsiteY6" fmla="*/ 133602 h 2073689"/>
              <a:gd name="connsiteX7" fmla="*/ 1375013 w 1375013"/>
              <a:gd name="connsiteY7" fmla="*/ 740505 h 2073689"/>
              <a:gd name="connsiteX8" fmla="*/ 1308517 w 1375013"/>
              <a:gd name="connsiteY8" fmla="*/ 821558 h 2073689"/>
              <a:gd name="connsiteX9" fmla="*/ 1036710 w 1375013"/>
              <a:gd name="connsiteY9" fmla="*/ 1906192 h 2073689"/>
              <a:gd name="connsiteX10" fmla="*/ 1045386 w 1375013"/>
              <a:gd name="connsiteY10" fmla="*/ 1951015 h 2073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5013" h="2073689">
                <a:moveTo>
                  <a:pt x="1045386" y="1951015"/>
                </a:moveTo>
                <a:lnTo>
                  <a:pt x="438071" y="1771761"/>
                </a:lnTo>
                <a:lnTo>
                  <a:pt x="29788" y="2073689"/>
                </a:lnTo>
                <a:lnTo>
                  <a:pt x="25720" y="2052674"/>
                </a:lnTo>
                <a:cubicBezTo>
                  <a:pt x="-76924" y="1341430"/>
                  <a:pt x="127080" y="591529"/>
                  <a:pt x="648043" y="18115"/>
                </a:cubicBezTo>
                <a:lnTo>
                  <a:pt x="666251" y="0"/>
                </a:lnTo>
                <a:lnTo>
                  <a:pt x="1138634" y="133602"/>
                </a:lnTo>
                <a:lnTo>
                  <a:pt x="1375013" y="740505"/>
                </a:lnTo>
                <a:lnTo>
                  <a:pt x="1308517" y="821558"/>
                </a:lnTo>
                <a:cubicBezTo>
                  <a:pt x="1072021" y="1141664"/>
                  <a:pt x="982844" y="1532944"/>
                  <a:pt x="1036710" y="1906192"/>
                </a:cubicBezTo>
                <a:lnTo>
                  <a:pt x="1045386" y="1951015"/>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solidFill>
                <a:schemeClr val="tx1"/>
              </a:solidFill>
              <a:latin typeface="Aptos" panose="020B0004020202020204" pitchFamily="34" charset="0"/>
            </a:endParaRPr>
          </a:p>
        </p:txBody>
      </p:sp>
      <p:cxnSp>
        <p:nvCxnSpPr>
          <p:cNvPr id="42" name="Straight Connector 41">
            <a:extLst>
              <a:ext uri="{FF2B5EF4-FFF2-40B4-BE49-F238E27FC236}">
                <a16:creationId xmlns:a16="http://schemas.microsoft.com/office/drawing/2014/main" id="{CE9A1C32-1B2E-E300-D274-1CEBF9905218}"/>
              </a:ext>
            </a:extLst>
          </p:cNvPr>
          <p:cNvCxnSpPr>
            <a:cxnSpLocks/>
          </p:cNvCxnSpPr>
          <p:nvPr/>
        </p:nvCxnSpPr>
        <p:spPr>
          <a:xfrm>
            <a:off x="5243296" y="3033757"/>
            <a:ext cx="2146278" cy="1195416"/>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8F5EFFBB-DF7E-5460-64DF-FDA238FBB023}"/>
              </a:ext>
            </a:extLst>
          </p:cNvPr>
          <p:cNvCxnSpPr>
            <a:cxnSpLocks/>
          </p:cNvCxnSpPr>
          <p:nvPr/>
        </p:nvCxnSpPr>
        <p:spPr>
          <a:xfrm flipH="1">
            <a:off x="6193865" y="3556881"/>
            <a:ext cx="12925" cy="1267315"/>
          </a:xfrm>
          <a:prstGeom prst="line">
            <a:avLst/>
          </a:prstGeom>
          <a:ln w="28575"/>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DB6D6F35-784E-982D-2F37-32A1E0536056}"/>
              </a:ext>
            </a:extLst>
          </p:cNvPr>
          <p:cNvSpPr txBox="1"/>
          <p:nvPr/>
        </p:nvSpPr>
        <p:spPr>
          <a:xfrm>
            <a:off x="6036444" y="3045546"/>
            <a:ext cx="932314" cy="369332"/>
          </a:xfrm>
          <a:prstGeom prst="rect">
            <a:avLst/>
          </a:prstGeom>
          <a:noFill/>
        </p:spPr>
        <p:txBody>
          <a:bodyPr wrap="square" rtlCol="0">
            <a:spAutoFit/>
          </a:bodyPr>
          <a:lstStyle/>
          <a:p>
            <a:pPr algn="ctr"/>
            <a:r>
              <a:rPr lang="en-AU">
                <a:latin typeface="Aptos" panose="020B0004020202020204" pitchFamily="34" charset="0"/>
                <a:ea typeface="Lato" panose="020F0502020204030203" pitchFamily="34" charset="0"/>
                <a:cs typeface="Lato" panose="020F0502020204030203" pitchFamily="34" charset="0"/>
              </a:rPr>
              <a:t>Before</a:t>
            </a:r>
          </a:p>
        </p:txBody>
      </p:sp>
      <p:sp>
        <p:nvSpPr>
          <p:cNvPr id="60" name="TextBox 59">
            <a:extLst>
              <a:ext uri="{FF2B5EF4-FFF2-40B4-BE49-F238E27FC236}">
                <a16:creationId xmlns:a16="http://schemas.microsoft.com/office/drawing/2014/main" id="{ABF6B0B8-68A1-A06A-37AA-F62FE0030636}"/>
              </a:ext>
            </a:extLst>
          </p:cNvPr>
          <p:cNvSpPr txBox="1"/>
          <p:nvPr/>
        </p:nvSpPr>
        <p:spPr>
          <a:xfrm>
            <a:off x="6349408" y="4229173"/>
            <a:ext cx="932314" cy="369332"/>
          </a:xfrm>
          <a:prstGeom prst="rect">
            <a:avLst/>
          </a:prstGeom>
          <a:noFill/>
        </p:spPr>
        <p:txBody>
          <a:bodyPr wrap="square" rtlCol="0">
            <a:spAutoFit/>
          </a:bodyPr>
          <a:lstStyle/>
          <a:p>
            <a:pPr algn="ctr"/>
            <a:r>
              <a:rPr lang="en-AU">
                <a:latin typeface="Aptos" panose="020B0004020202020204" pitchFamily="34" charset="0"/>
                <a:ea typeface="Lato" panose="020F0502020204030203" pitchFamily="34" charset="0"/>
                <a:cs typeface="Lato" panose="020F0502020204030203" pitchFamily="34" charset="0"/>
              </a:rPr>
              <a:t>During</a:t>
            </a:r>
            <a:endParaRPr lang="en-AU" sz="1600">
              <a:latin typeface="Aptos" panose="020B0004020202020204" pitchFamily="34" charset="0"/>
              <a:ea typeface="Lato" panose="020F0502020204030203" pitchFamily="34" charset="0"/>
              <a:cs typeface="Lato" panose="020F0502020204030203" pitchFamily="34" charset="0"/>
            </a:endParaRPr>
          </a:p>
        </p:txBody>
      </p:sp>
      <p:sp>
        <p:nvSpPr>
          <p:cNvPr id="61" name="TextBox 60">
            <a:extLst>
              <a:ext uri="{FF2B5EF4-FFF2-40B4-BE49-F238E27FC236}">
                <a16:creationId xmlns:a16="http://schemas.microsoft.com/office/drawing/2014/main" id="{025F3FE9-01FD-30C8-5810-1E1BA7D17B18}"/>
              </a:ext>
            </a:extLst>
          </p:cNvPr>
          <p:cNvSpPr txBox="1"/>
          <p:nvPr/>
        </p:nvSpPr>
        <p:spPr>
          <a:xfrm>
            <a:off x="5087830" y="3829788"/>
            <a:ext cx="932314" cy="369332"/>
          </a:xfrm>
          <a:prstGeom prst="rect">
            <a:avLst/>
          </a:prstGeom>
          <a:noFill/>
        </p:spPr>
        <p:txBody>
          <a:bodyPr wrap="square" rtlCol="0">
            <a:spAutoFit/>
          </a:bodyPr>
          <a:lstStyle/>
          <a:p>
            <a:pPr algn="ctr"/>
            <a:r>
              <a:rPr lang="en-AU">
                <a:latin typeface="Aptos" panose="020B0004020202020204" pitchFamily="34" charset="0"/>
                <a:ea typeface="Lato" panose="020F0502020204030203" pitchFamily="34" charset="0"/>
                <a:cs typeface="Lato" panose="020F0502020204030203" pitchFamily="34" charset="0"/>
              </a:rPr>
              <a:t>After</a:t>
            </a:r>
          </a:p>
        </p:txBody>
      </p:sp>
      <p:sp>
        <p:nvSpPr>
          <p:cNvPr id="64" name="TextBox 63">
            <a:extLst>
              <a:ext uri="{FF2B5EF4-FFF2-40B4-BE49-F238E27FC236}">
                <a16:creationId xmlns:a16="http://schemas.microsoft.com/office/drawing/2014/main" id="{6824DC36-4BD9-249E-841E-83A50075996A}"/>
              </a:ext>
            </a:extLst>
          </p:cNvPr>
          <p:cNvSpPr txBox="1"/>
          <p:nvPr/>
        </p:nvSpPr>
        <p:spPr>
          <a:xfrm>
            <a:off x="6446739" y="1752843"/>
            <a:ext cx="1971289" cy="646331"/>
          </a:xfrm>
          <a:prstGeom prst="rect">
            <a:avLst/>
          </a:prstGeom>
          <a:noFill/>
        </p:spPr>
        <p:txBody>
          <a:bodyPr wrap="square" rtlCol="0">
            <a:spAutoFit/>
          </a:bodyPr>
          <a:lstStyle/>
          <a:p>
            <a:pPr algn="ctr"/>
            <a:r>
              <a:rPr lang="en-AU" b="1">
                <a:highlight>
                  <a:srgbClr val="F0F0F0"/>
                </a:highlight>
                <a:latin typeface="Aptos" panose="020B0004020202020204" pitchFamily="34" charset="0"/>
                <a:ea typeface="Lato" panose="020F0502020204030203" pitchFamily="34" charset="0"/>
                <a:cs typeface="Lato" panose="020F0502020204030203" pitchFamily="34" charset="0"/>
              </a:rPr>
              <a:t>Building financial literacy</a:t>
            </a:r>
          </a:p>
        </p:txBody>
      </p:sp>
      <p:sp>
        <p:nvSpPr>
          <p:cNvPr id="65" name="TextBox 64">
            <a:extLst>
              <a:ext uri="{FF2B5EF4-FFF2-40B4-BE49-F238E27FC236}">
                <a16:creationId xmlns:a16="http://schemas.microsoft.com/office/drawing/2014/main" id="{BEF92FE1-9A6A-32DD-5B25-38C5612C0895}"/>
              </a:ext>
            </a:extLst>
          </p:cNvPr>
          <p:cNvSpPr txBox="1"/>
          <p:nvPr/>
        </p:nvSpPr>
        <p:spPr>
          <a:xfrm>
            <a:off x="7287200" y="3637614"/>
            <a:ext cx="1971289" cy="923330"/>
          </a:xfrm>
          <a:prstGeom prst="rect">
            <a:avLst/>
          </a:prstGeom>
          <a:noFill/>
        </p:spPr>
        <p:txBody>
          <a:bodyPr wrap="square" rtlCol="0">
            <a:spAutoFit/>
          </a:bodyPr>
          <a:lstStyle/>
          <a:p>
            <a:pPr algn="ctr"/>
            <a:r>
              <a:rPr lang="en-AU" b="1">
                <a:highlight>
                  <a:srgbClr val="F0F0F0"/>
                </a:highlight>
                <a:latin typeface="Aptos" panose="020B0004020202020204" pitchFamily="34" charset="0"/>
                <a:ea typeface="Lato" panose="020F0502020204030203" pitchFamily="34" charset="0"/>
                <a:cs typeface="Lato" panose="020F0502020204030203" pitchFamily="34" charset="0"/>
              </a:rPr>
              <a:t>Understanding financial interests</a:t>
            </a:r>
          </a:p>
        </p:txBody>
      </p:sp>
      <p:sp>
        <p:nvSpPr>
          <p:cNvPr id="66" name="TextBox 65">
            <a:extLst>
              <a:ext uri="{FF2B5EF4-FFF2-40B4-BE49-F238E27FC236}">
                <a16:creationId xmlns:a16="http://schemas.microsoft.com/office/drawing/2014/main" id="{BDE04864-9999-4F31-1B4D-EC5B17286741}"/>
              </a:ext>
            </a:extLst>
          </p:cNvPr>
          <p:cNvSpPr txBox="1"/>
          <p:nvPr/>
        </p:nvSpPr>
        <p:spPr>
          <a:xfrm>
            <a:off x="6096475" y="5288105"/>
            <a:ext cx="1971289" cy="646331"/>
          </a:xfrm>
          <a:prstGeom prst="rect">
            <a:avLst/>
          </a:prstGeom>
          <a:noFill/>
        </p:spPr>
        <p:txBody>
          <a:bodyPr wrap="square" rtlCol="0">
            <a:spAutoFit/>
          </a:bodyPr>
          <a:lstStyle/>
          <a:p>
            <a:pPr algn="ctr"/>
            <a:r>
              <a:rPr lang="en-AU" b="1">
                <a:highlight>
                  <a:srgbClr val="F0F0F0"/>
                </a:highlight>
                <a:latin typeface="Aptos" panose="020B0004020202020204" pitchFamily="34" charset="0"/>
                <a:ea typeface="Lato" panose="020F0502020204030203" pitchFamily="34" charset="0"/>
                <a:cs typeface="Lato" panose="020F0502020204030203" pitchFamily="34" charset="0"/>
              </a:rPr>
              <a:t>Navigating the</a:t>
            </a:r>
          </a:p>
          <a:p>
            <a:pPr algn="ctr"/>
            <a:r>
              <a:rPr lang="en-AU" b="1">
                <a:highlight>
                  <a:srgbClr val="F0F0F0"/>
                </a:highlight>
                <a:latin typeface="Aptos" panose="020B0004020202020204" pitchFamily="34" charset="0"/>
                <a:ea typeface="Lato" panose="020F0502020204030203" pitchFamily="34" charset="0"/>
                <a:cs typeface="Lato" panose="020F0502020204030203" pitchFamily="34" charset="0"/>
              </a:rPr>
              <a:t>transfer</a:t>
            </a:r>
          </a:p>
        </p:txBody>
      </p:sp>
      <p:sp>
        <p:nvSpPr>
          <p:cNvPr id="67" name="TextBox 66">
            <a:extLst>
              <a:ext uri="{FF2B5EF4-FFF2-40B4-BE49-F238E27FC236}">
                <a16:creationId xmlns:a16="http://schemas.microsoft.com/office/drawing/2014/main" id="{B80A1C94-419C-D3D4-75AE-08A86FAA5BFC}"/>
              </a:ext>
            </a:extLst>
          </p:cNvPr>
          <p:cNvSpPr txBox="1"/>
          <p:nvPr/>
        </p:nvSpPr>
        <p:spPr>
          <a:xfrm>
            <a:off x="4148041" y="5049932"/>
            <a:ext cx="1971289" cy="646331"/>
          </a:xfrm>
          <a:prstGeom prst="rect">
            <a:avLst/>
          </a:prstGeom>
          <a:noFill/>
        </p:spPr>
        <p:txBody>
          <a:bodyPr wrap="square" rtlCol="0">
            <a:spAutoFit/>
          </a:bodyPr>
          <a:lstStyle/>
          <a:p>
            <a:pPr algn="ctr"/>
            <a:r>
              <a:rPr lang="en-AU" b="1">
                <a:highlight>
                  <a:srgbClr val="F0F0F0"/>
                </a:highlight>
                <a:latin typeface="Aptos" panose="020B0004020202020204" pitchFamily="34" charset="0"/>
                <a:ea typeface="Lato" panose="020F0502020204030203" pitchFamily="34" charset="0"/>
                <a:cs typeface="Lato" panose="020F0502020204030203" pitchFamily="34" charset="0"/>
              </a:rPr>
              <a:t>Ongoing management</a:t>
            </a:r>
          </a:p>
        </p:txBody>
      </p:sp>
      <p:sp>
        <p:nvSpPr>
          <p:cNvPr id="68" name="TextBox 67">
            <a:extLst>
              <a:ext uri="{FF2B5EF4-FFF2-40B4-BE49-F238E27FC236}">
                <a16:creationId xmlns:a16="http://schemas.microsoft.com/office/drawing/2014/main" id="{8054BBE4-D77D-3ED4-5FC5-DFE2F1B72F27}"/>
              </a:ext>
            </a:extLst>
          </p:cNvPr>
          <p:cNvSpPr txBox="1"/>
          <p:nvPr/>
        </p:nvSpPr>
        <p:spPr>
          <a:xfrm>
            <a:off x="3266089" y="3410845"/>
            <a:ext cx="1971289" cy="646331"/>
          </a:xfrm>
          <a:prstGeom prst="rect">
            <a:avLst/>
          </a:prstGeom>
          <a:noFill/>
        </p:spPr>
        <p:txBody>
          <a:bodyPr wrap="square" rtlCol="0">
            <a:spAutoFit/>
          </a:bodyPr>
          <a:lstStyle/>
          <a:p>
            <a:pPr algn="ctr"/>
            <a:r>
              <a:rPr lang="en-AU" b="1">
                <a:highlight>
                  <a:srgbClr val="F0F0F0"/>
                </a:highlight>
                <a:latin typeface="Aptos" panose="020B0004020202020204" pitchFamily="34" charset="0"/>
                <a:ea typeface="Lato" panose="020F0502020204030203" pitchFamily="34" charset="0"/>
                <a:cs typeface="Lato" panose="020F0502020204030203" pitchFamily="34" charset="0"/>
              </a:rPr>
              <a:t>Planning for the next generation</a:t>
            </a:r>
          </a:p>
        </p:txBody>
      </p:sp>
      <p:sp>
        <p:nvSpPr>
          <p:cNvPr id="69" name="TextBox 68">
            <a:extLst>
              <a:ext uri="{FF2B5EF4-FFF2-40B4-BE49-F238E27FC236}">
                <a16:creationId xmlns:a16="http://schemas.microsoft.com/office/drawing/2014/main" id="{67E6AD94-C0E4-186D-4FC6-27A7B7CCAF3F}"/>
              </a:ext>
            </a:extLst>
          </p:cNvPr>
          <p:cNvSpPr txBox="1"/>
          <p:nvPr/>
        </p:nvSpPr>
        <p:spPr>
          <a:xfrm>
            <a:off x="4288836" y="1724191"/>
            <a:ext cx="1971289" cy="646331"/>
          </a:xfrm>
          <a:prstGeom prst="rect">
            <a:avLst/>
          </a:prstGeom>
          <a:noFill/>
        </p:spPr>
        <p:txBody>
          <a:bodyPr wrap="square" rtlCol="0">
            <a:spAutoFit/>
          </a:bodyPr>
          <a:lstStyle/>
          <a:p>
            <a:pPr algn="ctr"/>
            <a:r>
              <a:rPr lang="en-AU" b="1">
                <a:highlight>
                  <a:srgbClr val="F0F0F0"/>
                </a:highlight>
                <a:latin typeface="Aptos" panose="020B0004020202020204" pitchFamily="34" charset="0"/>
                <a:ea typeface="Lato" panose="020F0502020204030203" pitchFamily="34" charset="0"/>
                <a:cs typeface="Lato" panose="020F0502020204030203" pitchFamily="34" charset="0"/>
              </a:rPr>
              <a:t>Inviting the next generation</a:t>
            </a:r>
          </a:p>
        </p:txBody>
      </p:sp>
      <p:sp>
        <p:nvSpPr>
          <p:cNvPr id="70" name="TextBox 69">
            <a:extLst>
              <a:ext uri="{FF2B5EF4-FFF2-40B4-BE49-F238E27FC236}">
                <a16:creationId xmlns:a16="http://schemas.microsoft.com/office/drawing/2014/main" id="{88D367D2-4453-6FB6-50C3-4C7400F7C018}"/>
              </a:ext>
            </a:extLst>
          </p:cNvPr>
          <p:cNvSpPr txBox="1"/>
          <p:nvPr/>
        </p:nvSpPr>
        <p:spPr>
          <a:xfrm>
            <a:off x="7683695" y="1551451"/>
            <a:ext cx="2912268" cy="338554"/>
          </a:xfrm>
          <a:prstGeom prst="rect">
            <a:avLst/>
          </a:prstGeom>
          <a:noFill/>
        </p:spPr>
        <p:txBody>
          <a:bodyPr wrap="square" rtlCol="0">
            <a:spAutoFit/>
          </a:bodyPr>
          <a:lstStyle/>
          <a:p>
            <a:pPr algn="ctr"/>
            <a:r>
              <a:rPr lang="en-AU" sz="1600">
                <a:latin typeface="Aptos" panose="020B0004020202020204" pitchFamily="34" charset="0"/>
                <a:ea typeface="Lato" panose="020F0502020204030203" pitchFamily="34" charset="0"/>
                <a:cs typeface="Lato" panose="020F0502020204030203" pitchFamily="34" charset="0"/>
              </a:rPr>
              <a:t>AI-Based Education</a:t>
            </a:r>
          </a:p>
        </p:txBody>
      </p:sp>
      <p:sp>
        <p:nvSpPr>
          <p:cNvPr id="72" name="TextBox 71">
            <a:extLst>
              <a:ext uri="{FF2B5EF4-FFF2-40B4-BE49-F238E27FC236}">
                <a16:creationId xmlns:a16="http://schemas.microsoft.com/office/drawing/2014/main" id="{8821AFA7-B54E-D63D-76D0-8102409A49E3}"/>
              </a:ext>
            </a:extLst>
          </p:cNvPr>
          <p:cNvSpPr txBox="1"/>
          <p:nvPr/>
        </p:nvSpPr>
        <p:spPr>
          <a:xfrm>
            <a:off x="8864088" y="3376978"/>
            <a:ext cx="2912268" cy="1077218"/>
          </a:xfrm>
          <a:prstGeom prst="rect">
            <a:avLst/>
          </a:prstGeom>
          <a:noFill/>
        </p:spPr>
        <p:txBody>
          <a:bodyPr wrap="square" rtlCol="0">
            <a:spAutoFit/>
          </a:bodyPr>
          <a:lstStyle/>
          <a:p>
            <a:pPr algn="ctr"/>
            <a:r>
              <a:rPr lang="en-AU" sz="1600">
                <a:latin typeface="Aptos" panose="020B0004020202020204" pitchFamily="34" charset="0"/>
                <a:ea typeface="Lato" panose="020F0502020204030203" pitchFamily="34" charset="0"/>
                <a:cs typeface="Lato" panose="020F0502020204030203" pitchFamily="34" charset="0"/>
              </a:rPr>
              <a:t>ESG Insights</a:t>
            </a:r>
          </a:p>
          <a:p>
            <a:pPr algn="ctr"/>
            <a:r>
              <a:rPr lang="en-AU" sz="1600">
                <a:latin typeface="Aptos" panose="020B0004020202020204" pitchFamily="34" charset="0"/>
                <a:ea typeface="Lato" panose="020F0502020204030203" pitchFamily="34" charset="0"/>
                <a:cs typeface="Lato" panose="020F0502020204030203" pitchFamily="34" charset="0"/>
              </a:rPr>
              <a:t>Investment Portfolio Management</a:t>
            </a:r>
          </a:p>
          <a:p>
            <a:pPr algn="ctr"/>
            <a:r>
              <a:rPr lang="en-AU" sz="1600">
                <a:latin typeface="Aptos" panose="020B0004020202020204" pitchFamily="34" charset="0"/>
                <a:ea typeface="Lato" panose="020F0502020204030203" pitchFamily="34" charset="0"/>
                <a:cs typeface="Lato" panose="020F0502020204030203" pitchFamily="34" charset="0"/>
              </a:rPr>
              <a:t>Life Planning Tools</a:t>
            </a:r>
          </a:p>
        </p:txBody>
      </p:sp>
      <p:sp>
        <p:nvSpPr>
          <p:cNvPr id="73" name="TextBox 72">
            <a:extLst>
              <a:ext uri="{FF2B5EF4-FFF2-40B4-BE49-F238E27FC236}">
                <a16:creationId xmlns:a16="http://schemas.microsoft.com/office/drawing/2014/main" id="{74307889-9E48-546F-E0AD-1A7978631B6E}"/>
              </a:ext>
            </a:extLst>
          </p:cNvPr>
          <p:cNvSpPr txBox="1"/>
          <p:nvPr/>
        </p:nvSpPr>
        <p:spPr>
          <a:xfrm>
            <a:off x="7082119" y="5726203"/>
            <a:ext cx="3427591" cy="830997"/>
          </a:xfrm>
          <a:prstGeom prst="rect">
            <a:avLst/>
          </a:prstGeom>
          <a:noFill/>
        </p:spPr>
        <p:txBody>
          <a:bodyPr wrap="square" rtlCol="0">
            <a:spAutoFit/>
          </a:bodyPr>
          <a:lstStyle/>
          <a:p>
            <a:pPr algn="ctr"/>
            <a:r>
              <a:rPr lang="en-AU" sz="1600">
                <a:latin typeface="Aptos" panose="020B0004020202020204" pitchFamily="34" charset="0"/>
                <a:ea typeface="Lato" panose="020F0502020204030203" pitchFamily="34" charset="0"/>
                <a:cs typeface="Lato" panose="020F0502020204030203" pitchFamily="34" charset="0"/>
              </a:rPr>
              <a:t>Tax Optimization Tools</a:t>
            </a:r>
          </a:p>
          <a:p>
            <a:pPr algn="ctr"/>
            <a:r>
              <a:rPr lang="en-AU" sz="1600">
                <a:latin typeface="Aptos" panose="020B0004020202020204" pitchFamily="34" charset="0"/>
                <a:ea typeface="Lato" panose="020F0502020204030203" pitchFamily="34" charset="0"/>
                <a:cs typeface="Lato" panose="020F0502020204030203" pitchFamily="34" charset="0"/>
              </a:rPr>
              <a:t>Legal Document Management</a:t>
            </a:r>
          </a:p>
          <a:p>
            <a:pPr algn="ctr"/>
            <a:r>
              <a:rPr lang="en-AU" sz="1600">
                <a:latin typeface="Aptos" panose="020B0004020202020204" pitchFamily="34" charset="0"/>
                <a:ea typeface="Lato" panose="020F0502020204030203" pitchFamily="34" charset="0"/>
                <a:cs typeface="Lato" panose="020F0502020204030203" pitchFamily="34" charset="0"/>
              </a:rPr>
              <a:t>Process Tracking</a:t>
            </a:r>
          </a:p>
        </p:txBody>
      </p:sp>
      <p:sp>
        <p:nvSpPr>
          <p:cNvPr id="75" name="TextBox 74">
            <a:extLst>
              <a:ext uri="{FF2B5EF4-FFF2-40B4-BE49-F238E27FC236}">
                <a16:creationId xmlns:a16="http://schemas.microsoft.com/office/drawing/2014/main" id="{A70C626F-4563-830A-C039-B30B92540E9A}"/>
              </a:ext>
            </a:extLst>
          </p:cNvPr>
          <p:cNvSpPr txBox="1"/>
          <p:nvPr/>
        </p:nvSpPr>
        <p:spPr>
          <a:xfrm>
            <a:off x="1275484" y="5449161"/>
            <a:ext cx="3213189" cy="830997"/>
          </a:xfrm>
          <a:prstGeom prst="rect">
            <a:avLst/>
          </a:prstGeom>
          <a:noFill/>
        </p:spPr>
        <p:txBody>
          <a:bodyPr wrap="square">
            <a:spAutoFit/>
          </a:bodyPr>
          <a:lstStyle/>
          <a:p>
            <a:pPr algn="ctr"/>
            <a:r>
              <a:rPr lang="en-AU" sz="1600">
                <a:latin typeface="Aptos" panose="020B0004020202020204" pitchFamily="34" charset="0"/>
                <a:ea typeface="Lato" panose="020F0502020204030203" pitchFamily="34" charset="0"/>
                <a:cs typeface="Lato" panose="020F0502020204030203" pitchFamily="34" charset="0"/>
              </a:rPr>
              <a:t>Behavioural Insights</a:t>
            </a:r>
          </a:p>
          <a:p>
            <a:pPr algn="ctr"/>
            <a:r>
              <a:rPr lang="en-AU" sz="1600">
                <a:latin typeface="Aptos" panose="020B0004020202020204" pitchFamily="34" charset="0"/>
                <a:ea typeface="Lato" panose="020F0502020204030203" pitchFamily="34" charset="0"/>
                <a:cs typeface="Lato" panose="020F0502020204030203" pitchFamily="34" charset="0"/>
              </a:rPr>
              <a:t>Budgeting and Expense Tracking</a:t>
            </a:r>
          </a:p>
          <a:p>
            <a:pPr algn="ctr"/>
            <a:r>
              <a:rPr lang="en-AU" sz="1600">
                <a:latin typeface="Aptos" panose="020B0004020202020204" pitchFamily="34" charset="0"/>
                <a:ea typeface="Lato" panose="020F0502020204030203" pitchFamily="34" charset="0"/>
                <a:cs typeface="Lato" panose="020F0502020204030203" pitchFamily="34" charset="0"/>
              </a:rPr>
              <a:t>Scheduling Meetings</a:t>
            </a:r>
          </a:p>
        </p:txBody>
      </p:sp>
      <p:sp>
        <p:nvSpPr>
          <p:cNvPr id="76" name="TextBox 75">
            <a:extLst>
              <a:ext uri="{FF2B5EF4-FFF2-40B4-BE49-F238E27FC236}">
                <a16:creationId xmlns:a16="http://schemas.microsoft.com/office/drawing/2014/main" id="{2A296A4B-4713-E639-4619-A568CD94CDA2}"/>
              </a:ext>
            </a:extLst>
          </p:cNvPr>
          <p:cNvSpPr txBox="1"/>
          <p:nvPr/>
        </p:nvSpPr>
        <p:spPr>
          <a:xfrm>
            <a:off x="629935" y="3316229"/>
            <a:ext cx="2810204" cy="830997"/>
          </a:xfrm>
          <a:prstGeom prst="rect">
            <a:avLst/>
          </a:prstGeom>
          <a:noFill/>
        </p:spPr>
        <p:txBody>
          <a:bodyPr wrap="square">
            <a:spAutoFit/>
          </a:bodyPr>
          <a:lstStyle/>
          <a:p>
            <a:pPr algn="ctr"/>
            <a:r>
              <a:rPr lang="en-AU" sz="1600">
                <a:latin typeface="Aptos" panose="020B0004020202020204" pitchFamily="34" charset="0"/>
                <a:ea typeface="Lato" panose="020F0502020204030203" pitchFamily="34" charset="0"/>
                <a:cs typeface="Lato" panose="020F0502020204030203" pitchFamily="34" charset="0"/>
              </a:rPr>
              <a:t>Scenario Planning</a:t>
            </a:r>
          </a:p>
          <a:p>
            <a:pPr algn="ctr"/>
            <a:r>
              <a:rPr lang="en-AU" sz="1600">
                <a:latin typeface="Aptos" panose="020B0004020202020204" pitchFamily="34" charset="0"/>
                <a:ea typeface="Lato" panose="020F0502020204030203" pitchFamily="34" charset="0"/>
                <a:cs typeface="Lato" panose="020F0502020204030203" pitchFamily="34" charset="0"/>
              </a:rPr>
              <a:t>Will and Trust Management</a:t>
            </a:r>
          </a:p>
          <a:p>
            <a:pPr algn="ctr"/>
            <a:r>
              <a:rPr lang="en-AU" sz="1600">
                <a:latin typeface="Aptos" panose="020B0004020202020204" pitchFamily="34" charset="0"/>
                <a:ea typeface="Lato" panose="020F0502020204030203" pitchFamily="34" charset="0"/>
                <a:cs typeface="Lato" panose="020F0502020204030203" pitchFamily="34" charset="0"/>
              </a:rPr>
              <a:t>Family Communication Tools</a:t>
            </a:r>
          </a:p>
        </p:txBody>
      </p:sp>
      <p:sp>
        <p:nvSpPr>
          <p:cNvPr id="77" name="TextBox 76">
            <a:extLst>
              <a:ext uri="{FF2B5EF4-FFF2-40B4-BE49-F238E27FC236}">
                <a16:creationId xmlns:a16="http://schemas.microsoft.com/office/drawing/2014/main" id="{C21E9254-2ED5-62D3-9D4C-DC9AAF322EDD}"/>
              </a:ext>
            </a:extLst>
          </p:cNvPr>
          <p:cNvSpPr txBox="1"/>
          <p:nvPr/>
        </p:nvSpPr>
        <p:spPr>
          <a:xfrm>
            <a:off x="1596037" y="1548580"/>
            <a:ext cx="2810204" cy="338554"/>
          </a:xfrm>
          <a:prstGeom prst="rect">
            <a:avLst/>
          </a:prstGeom>
          <a:noFill/>
        </p:spPr>
        <p:txBody>
          <a:bodyPr wrap="square">
            <a:spAutoFit/>
          </a:bodyPr>
          <a:lstStyle/>
          <a:p>
            <a:pPr algn="ctr"/>
            <a:r>
              <a:rPr lang="en-AU" sz="1600">
                <a:latin typeface="Aptos" panose="020B0004020202020204" pitchFamily="34" charset="0"/>
                <a:ea typeface="Lato" panose="020F0502020204030203" pitchFamily="34" charset="0"/>
                <a:cs typeface="Lato" panose="020F0502020204030203" pitchFamily="34" charset="0"/>
              </a:rPr>
              <a:t>Shared Family Dashboard</a:t>
            </a:r>
          </a:p>
        </p:txBody>
      </p:sp>
      <p:sp>
        <p:nvSpPr>
          <p:cNvPr id="78" name="Rectangle 77">
            <a:extLst>
              <a:ext uri="{FF2B5EF4-FFF2-40B4-BE49-F238E27FC236}">
                <a16:creationId xmlns:a16="http://schemas.microsoft.com/office/drawing/2014/main" id="{8212983C-72D7-4677-D0A4-718FDCFC2C0A}"/>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endParaRPr>
          </a:p>
        </p:txBody>
      </p:sp>
      <p:sp>
        <p:nvSpPr>
          <p:cNvPr id="80" name="TextBox 79">
            <a:extLst>
              <a:ext uri="{FF2B5EF4-FFF2-40B4-BE49-F238E27FC236}">
                <a16:creationId xmlns:a16="http://schemas.microsoft.com/office/drawing/2014/main" id="{3B014D3C-C4A6-D345-8323-395C1C3C489B}"/>
              </a:ext>
            </a:extLst>
          </p:cNvPr>
          <p:cNvSpPr txBox="1"/>
          <p:nvPr/>
        </p:nvSpPr>
        <p:spPr>
          <a:xfrm>
            <a:off x="859805" y="360701"/>
            <a:ext cx="11027395" cy="954107"/>
          </a:xfrm>
          <a:prstGeom prst="rect">
            <a:avLst/>
          </a:prstGeom>
          <a:noFill/>
        </p:spPr>
        <p:txBody>
          <a:bodyPr wrap="square" lIns="91440" tIns="45720" rIns="91440" bIns="45720" rtlCol="0" anchor="t">
            <a:spAutoFit/>
          </a:bodyPr>
          <a:lstStyle/>
          <a:p>
            <a:r>
              <a:rPr lang="en-US" sz="2800">
                <a:latin typeface="Aptos" panose="020B0004020202020204" pitchFamily="34" charset="0"/>
                <a:ea typeface="Lato" panose="020F0502020204030203" pitchFamily="34" charset="0"/>
                <a:cs typeface="Lato" panose="020F0502020204030203" pitchFamily="34" charset="0"/>
              </a:rPr>
              <a:t>NextGen provides a suite of tools for all stages of the generational wealth transfer lifecycle</a:t>
            </a:r>
          </a:p>
        </p:txBody>
      </p:sp>
      <p:sp>
        <p:nvSpPr>
          <p:cNvPr id="2" name="TextBox 1">
            <a:hlinkClick r:id="rId2" action="ppaction://hlinksldjump"/>
            <a:extLst>
              <a:ext uri="{FF2B5EF4-FFF2-40B4-BE49-F238E27FC236}">
                <a16:creationId xmlns:a16="http://schemas.microsoft.com/office/drawing/2014/main" id="{722537D3-59A1-1F23-B156-733E76B63ACB}"/>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2"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252882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A96F2-45A5-19BD-078C-AC3197A9864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E1504D2-8406-234D-A687-F18A0ABC6A89}"/>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TextBox 5">
            <a:extLst>
              <a:ext uri="{FF2B5EF4-FFF2-40B4-BE49-F238E27FC236}">
                <a16:creationId xmlns:a16="http://schemas.microsoft.com/office/drawing/2014/main" id="{D5F6DFFA-1D87-50A2-6DFC-A053D87D6583}"/>
              </a:ext>
            </a:extLst>
          </p:cNvPr>
          <p:cNvSpPr txBox="1"/>
          <p:nvPr/>
        </p:nvSpPr>
        <p:spPr>
          <a:xfrm>
            <a:off x="859805" y="360701"/>
            <a:ext cx="11027395" cy="954107"/>
          </a:xfrm>
          <a:prstGeom prst="rect">
            <a:avLst/>
          </a:prstGeom>
          <a:noFill/>
        </p:spPr>
        <p:txBody>
          <a:bodyPr wrap="square" lIns="91440" tIns="45720" rIns="91440" bIns="45720" rtlCol="0" anchor="t">
            <a:spAutoFit/>
          </a:bodyPr>
          <a:lstStyle/>
          <a:p>
            <a:r>
              <a:rPr lang="en-US" sz="2800">
                <a:latin typeface="+mj-lt"/>
                <a:ea typeface="Lato" panose="020F0502020204030203" pitchFamily="34" charset="0"/>
                <a:cs typeface="Lato" panose="020F0502020204030203" pitchFamily="34" charset="0"/>
              </a:rPr>
              <a:t>Banks must adapt now to retain wealth across generations as younger heirs move their assets elsewhere</a:t>
            </a:r>
          </a:p>
        </p:txBody>
      </p:sp>
      <p:sp>
        <p:nvSpPr>
          <p:cNvPr id="2" name="Rectangle 1">
            <a:extLst>
              <a:ext uri="{FF2B5EF4-FFF2-40B4-BE49-F238E27FC236}">
                <a16:creationId xmlns:a16="http://schemas.microsoft.com/office/drawing/2014/main" id="{8821C811-47A4-993D-C28F-65CC3ED7A4DE}"/>
              </a:ext>
            </a:extLst>
          </p:cNvPr>
          <p:cNvSpPr/>
          <p:nvPr/>
        </p:nvSpPr>
        <p:spPr>
          <a:xfrm>
            <a:off x="982507" y="1655379"/>
            <a:ext cx="4410313" cy="2035115"/>
          </a:xfrm>
          <a:prstGeom prst="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endParaRPr lang="en-AU" sz="1800">
              <a:solidFill>
                <a:schemeClr val="bg1"/>
              </a:solidFill>
              <a:latin typeface="+mj-lt"/>
              <a:ea typeface="Lato" panose="020F0502020204030203" pitchFamily="34" charset="0"/>
              <a:cs typeface="Lato" panose="020F0502020204030203" pitchFamily="34" charset="0"/>
            </a:endParaRPr>
          </a:p>
          <a:p>
            <a:pPr algn="ctr"/>
            <a:endParaRPr lang="en-AU">
              <a:solidFill>
                <a:schemeClr val="bg1"/>
              </a:solidFill>
              <a:latin typeface="+mj-lt"/>
              <a:ea typeface="Lato" panose="020F0502020204030203" pitchFamily="34" charset="0"/>
              <a:cs typeface="Lato" panose="020F0502020204030203" pitchFamily="34" charset="0"/>
            </a:endParaRPr>
          </a:p>
          <a:p>
            <a:pPr algn="ctr"/>
            <a:r>
              <a:rPr lang="en-US" sz="2400">
                <a:solidFill>
                  <a:sysClr val="windowText" lastClr="000000"/>
                </a:solidFill>
                <a:latin typeface="+mj-lt"/>
                <a:ea typeface="Lato" panose="020F0502020204030203" pitchFamily="34" charset="0"/>
                <a:cs typeface="Lato" panose="020F0502020204030203" pitchFamily="34" charset="0"/>
              </a:rPr>
              <a:t>87% of heirs plan to move their inheritance away from their parents’ banks</a:t>
            </a:r>
            <a:endParaRPr lang="en-AU" sz="2400">
              <a:solidFill>
                <a:sysClr val="windowText" lastClr="000000"/>
              </a:solidFill>
              <a:latin typeface="+mj-lt"/>
              <a:ea typeface="Lato" panose="020F0502020204030203" pitchFamily="34" charset="0"/>
              <a:cs typeface="Lato" panose="020F0502020204030203" pitchFamily="34" charset="0"/>
            </a:endParaRPr>
          </a:p>
          <a:p>
            <a:pPr algn="ctr"/>
            <a:endParaRPr lang="en-US" sz="1200">
              <a:solidFill>
                <a:srgbClr val="FFFFFF"/>
              </a:solidFill>
              <a:latin typeface="+mj-lt"/>
              <a:ea typeface="Lato"/>
              <a:cs typeface="Lato"/>
            </a:endParaRPr>
          </a:p>
          <a:p>
            <a:pPr algn="ctr"/>
            <a:endParaRPr lang="en-AU">
              <a:latin typeface="+mj-lt"/>
            </a:endParaRPr>
          </a:p>
        </p:txBody>
      </p:sp>
      <p:sp>
        <p:nvSpPr>
          <p:cNvPr id="10" name="Rectangle 9">
            <a:extLst>
              <a:ext uri="{FF2B5EF4-FFF2-40B4-BE49-F238E27FC236}">
                <a16:creationId xmlns:a16="http://schemas.microsoft.com/office/drawing/2014/main" id="{CD41AFB4-D76E-6D61-BE54-5EF863A0E598}"/>
              </a:ext>
            </a:extLst>
          </p:cNvPr>
          <p:cNvSpPr/>
          <p:nvPr/>
        </p:nvSpPr>
        <p:spPr>
          <a:xfrm>
            <a:off x="982507" y="4502425"/>
            <a:ext cx="4410312" cy="1792118"/>
          </a:xfrm>
          <a:prstGeom prst="rect">
            <a:avLst/>
          </a:prstGeom>
          <a:ln w="38100"/>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a:solidFill>
                  <a:sysClr val="windowText" lastClr="000000"/>
                </a:solidFill>
                <a:latin typeface="+mj-lt"/>
                <a:ea typeface="Lato" panose="020F0502020204030203" pitchFamily="34" charset="0"/>
                <a:cs typeface="Lato" panose="020F0502020204030203" pitchFamily="34" charset="0"/>
              </a:rPr>
              <a:t>While 75% of younger investors prefer digital tools for managing their wealth, only 30% feel that their parents’ financial advisors meet their digital expectations</a:t>
            </a:r>
            <a:endParaRPr lang="en-AU" sz="1600">
              <a:solidFill>
                <a:sysClr val="windowText" lastClr="000000"/>
              </a:solidFill>
              <a:latin typeface="+mj-lt"/>
            </a:endParaRPr>
          </a:p>
        </p:txBody>
      </p:sp>
      <p:graphicFrame>
        <p:nvGraphicFramePr>
          <p:cNvPr id="19" name="Chart 18">
            <a:extLst>
              <a:ext uri="{FF2B5EF4-FFF2-40B4-BE49-F238E27FC236}">
                <a16:creationId xmlns:a16="http://schemas.microsoft.com/office/drawing/2014/main" id="{69B722F6-0DF0-7063-C7F3-EB7502B0F162}"/>
              </a:ext>
            </a:extLst>
          </p:cNvPr>
          <p:cNvGraphicFramePr>
            <a:graphicFrameLocks/>
          </p:cNvGraphicFramePr>
          <p:nvPr>
            <p:extLst>
              <p:ext uri="{D42A27DB-BD31-4B8C-83A1-F6EECF244321}">
                <p14:modId xmlns:p14="http://schemas.microsoft.com/office/powerpoint/2010/main" val="926207053"/>
              </p:ext>
            </p:extLst>
          </p:nvPr>
        </p:nvGraphicFramePr>
        <p:xfrm>
          <a:off x="6096000" y="2538248"/>
          <a:ext cx="5604933" cy="3959051"/>
        </p:xfrm>
        <a:graphic>
          <a:graphicData uri="http://schemas.openxmlformats.org/drawingml/2006/chart">
            <c:chart xmlns:c="http://schemas.openxmlformats.org/drawingml/2006/chart" xmlns:r="http://schemas.openxmlformats.org/officeDocument/2006/relationships" r:id="rId2"/>
          </a:graphicData>
        </a:graphic>
      </p:graphicFrame>
      <p:pic>
        <p:nvPicPr>
          <p:cNvPr id="8" name="Graphic 7" descr="Monitor with solid fill">
            <a:extLst>
              <a:ext uri="{FF2B5EF4-FFF2-40B4-BE49-F238E27FC236}">
                <a16:creationId xmlns:a16="http://schemas.microsoft.com/office/drawing/2014/main" id="{86A85048-029F-8CB0-98B5-79DBE9203F9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2545738" y="3732416"/>
            <a:ext cx="1283848" cy="1283848"/>
          </a:xfrm>
          <a:prstGeom prst="rect">
            <a:avLst/>
          </a:prstGeom>
        </p:spPr>
      </p:pic>
      <p:pic>
        <p:nvPicPr>
          <p:cNvPr id="7" name="Graphic 6" descr="Bank with solid fill">
            <a:extLst>
              <a:ext uri="{FF2B5EF4-FFF2-40B4-BE49-F238E27FC236}">
                <a16:creationId xmlns:a16="http://schemas.microsoft.com/office/drawing/2014/main" id="{8D9C48E4-892D-E243-E1C5-49130ED78450}"/>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601816" y="1134928"/>
            <a:ext cx="1171692" cy="1171692"/>
          </a:xfrm>
          <a:prstGeom prst="rect">
            <a:avLst/>
          </a:prstGeom>
        </p:spPr>
      </p:pic>
      <p:sp>
        <p:nvSpPr>
          <p:cNvPr id="20" name="Text Placeholder 1">
            <a:extLst>
              <a:ext uri="{FF2B5EF4-FFF2-40B4-BE49-F238E27FC236}">
                <a16:creationId xmlns:a16="http://schemas.microsoft.com/office/drawing/2014/main" id="{E919099A-CD22-1E20-79C4-6BDFA36C9CA5}"/>
              </a:ext>
            </a:extLst>
          </p:cNvPr>
          <p:cNvSpPr txBox="1">
            <a:spLocks/>
          </p:cNvSpPr>
          <p:nvPr/>
        </p:nvSpPr>
        <p:spPr>
          <a:xfrm>
            <a:off x="511049" y="6418584"/>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Aptos" panose="020B0004020202020204" pitchFamily="34" charset="0"/>
                <a:ea typeface="Lato"/>
                <a:cs typeface="Lato"/>
              </a:rPr>
              <a:t>Sources: Global Finance (2024); Wealth and Finance Digital (2024). </a:t>
            </a:r>
          </a:p>
        </p:txBody>
      </p:sp>
      <p:cxnSp>
        <p:nvCxnSpPr>
          <p:cNvPr id="3" name="Straight Connector 2">
            <a:extLst>
              <a:ext uri="{FF2B5EF4-FFF2-40B4-BE49-F238E27FC236}">
                <a16:creationId xmlns:a16="http://schemas.microsoft.com/office/drawing/2014/main" id="{857A4D59-A99C-1F21-D911-DDBA23D38C66}"/>
              </a:ext>
            </a:extLst>
          </p:cNvPr>
          <p:cNvCxnSpPr/>
          <p:nvPr/>
        </p:nvCxnSpPr>
        <p:spPr>
          <a:xfrm>
            <a:off x="6220580" y="2406652"/>
            <a:ext cx="5355772" cy="0"/>
          </a:xfrm>
          <a:prstGeom prst="line">
            <a:avLst/>
          </a:prstGeom>
        </p:spPr>
        <p:style>
          <a:lnRef idx="2">
            <a:schemeClr val="dk1"/>
          </a:lnRef>
          <a:fillRef idx="0">
            <a:schemeClr val="dk1"/>
          </a:fillRef>
          <a:effectRef idx="1">
            <a:schemeClr val="dk1"/>
          </a:effectRef>
          <a:fontRef idx="minor">
            <a:schemeClr val="tx1"/>
          </a:fontRef>
        </p:style>
      </p:cxnSp>
      <p:sp>
        <p:nvSpPr>
          <p:cNvPr id="5" name="TextBox 4">
            <a:extLst>
              <a:ext uri="{FF2B5EF4-FFF2-40B4-BE49-F238E27FC236}">
                <a16:creationId xmlns:a16="http://schemas.microsoft.com/office/drawing/2014/main" id="{CB4C522F-AE57-52C0-103A-BBF6ABABC80A}"/>
              </a:ext>
            </a:extLst>
          </p:cNvPr>
          <p:cNvSpPr txBox="1"/>
          <p:nvPr/>
        </p:nvSpPr>
        <p:spPr>
          <a:xfrm>
            <a:off x="6096000" y="1992881"/>
            <a:ext cx="5355772" cy="369332"/>
          </a:xfrm>
          <a:prstGeom prst="rect">
            <a:avLst/>
          </a:prstGeom>
          <a:noFill/>
        </p:spPr>
        <p:txBody>
          <a:bodyPr wrap="square" rtlCol="0">
            <a:spAutoFit/>
          </a:bodyPr>
          <a:lstStyle/>
          <a:p>
            <a:r>
              <a:rPr lang="en-AU"/>
              <a:t>% of respondents who would use a financial advisor</a:t>
            </a:r>
          </a:p>
        </p:txBody>
      </p:sp>
      <p:sp>
        <p:nvSpPr>
          <p:cNvPr id="22" name="TextBox 21">
            <a:hlinkClick r:id="rId7" action="ppaction://hlinksldjump"/>
            <a:extLst>
              <a:ext uri="{FF2B5EF4-FFF2-40B4-BE49-F238E27FC236}">
                <a16:creationId xmlns:a16="http://schemas.microsoft.com/office/drawing/2014/main" id="{CD487375-EAB8-8953-B680-DB3D3C8C4315}"/>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7"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482911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74AF5-8F62-9AD6-57DF-323CAB7437E1}"/>
            </a:ext>
          </a:extLst>
        </p:cNvPr>
        <p:cNvGrpSpPr/>
        <p:nvPr/>
      </p:nvGrpSpPr>
      <p:grpSpPr>
        <a:xfrm>
          <a:off x="0" y="0"/>
          <a:ext cx="0" cy="0"/>
          <a:chOff x="0" y="0"/>
          <a:chExt cx="0" cy="0"/>
        </a:xfrm>
      </p:grpSpPr>
      <p:sp>
        <p:nvSpPr>
          <p:cNvPr id="30" name="Oval 29">
            <a:extLst>
              <a:ext uri="{FF2B5EF4-FFF2-40B4-BE49-F238E27FC236}">
                <a16:creationId xmlns:a16="http://schemas.microsoft.com/office/drawing/2014/main" id="{9B610342-14F8-D45F-25F7-8941800A0C88}"/>
              </a:ext>
            </a:extLst>
          </p:cNvPr>
          <p:cNvSpPr/>
          <p:nvPr/>
        </p:nvSpPr>
        <p:spPr>
          <a:xfrm>
            <a:off x="10172398" y="3969164"/>
            <a:ext cx="953271" cy="970157"/>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mj-lt"/>
            </a:endParaRPr>
          </a:p>
        </p:txBody>
      </p:sp>
      <p:sp>
        <p:nvSpPr>
          <p:cNvPr id="4" name="Rectangle 3">
            <a:extLst>
              <a:ext uri="{FF2B5EF4-FFF2-40B4-BE49-F238E27FC236}">
                <a16:creationId xmlns:a16="http://schemas.microsoft.com/office/drawing/2014/main" id="{A0369250-2676-A88B-ABF8-EDEB14CE58C0}"/>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TextBox 5">
            <a:extLst>
              <a:ext uri="{FF2B5EF4-FFF2-40B4-BE49-F238E27FC236}">
                <a16:creationId xmlns:a16="http://schemas.microsoft.com/office/drawing/2014/main" id="{77D0474F-398F-4480-7499-7A9B6237DC69}"/>
              </a:ext>
            </a:extLst>
          </p:cNvPr>
          <p:cNvSpPr txBox="1"/>
          <p:nvPr/>
        </p:nvSpPr>
        <p:spPr>
          <a:xfrm>
            <a:off x="859805" y="360701"/>
            <a:ext cx="11027395" cy="954107"/>
          </a:xfrm>
          <a:prstGeom prst="rect">
            <a:avLst/>
          </a:prstGeom>
          <a:noFill/>
        </p:spPr>
        <p:txBody>
          <a:bodyPr wrap="square" lIns="91440" tIns="45720" rIns="91440" bIns="45720" rtlCol="0" anchor="t">
            <a:spAutoFit/>
          </a:bodyPr>
          <a:lstStyle/>
          <a:p>
            <a:r>
              <a:rPr lang="en-US" sz="2800">
                <a:latin typeface="+mj-lt"/>
              </a:rPr>
              <a:t>Engaging inheritors early through the Family Dashboard and advisor conversations will create lasting relationships</a:t>
            </a:r>
            <a:endParaRPr lang="en-US" sz="2800">
              <a:latin typeface="+mj-lt"/>
              <a:ea typeface="Lato" panose="020F0502020204030203" pitchFamily="34" charset="0"/>
              <a:cs typeface="Lato" panose="020F0502020204030203" pitchFamily="34" charset="0"/>
            </a:endParaRPr>
          </a:p>
        </p:txBody>
      </p:sp>
      <p:pic>
        <p:nvPicPr>
          <p:cNvPr id="11" name="Picture 10">
            <a:extLst>
              <a:ext uri="{FF2B5EF4-FFF2-40B4-BE49-F238E27FC236}">
                <a16:creationId xmlns:a16="http://schemas.microsoft.com/office/drawing/2014/main" id="{BDBFBDE5-C729-B75B-78F7-2E370BF6B652}"/>
              </a:ext>
            </a:extLst>
          </p:cNvPr>
          <p:cNvPicPr>
            <a:picLocks noChangeAspect="1"/>
          </p:cNvPicPr>
          <p:nvPr/>
        </p:nvPicPr>
        <p:blipFill>
          <a:blip r:embed="rId2"/>
          <a:stretch>
            <a:fillRect/>
          </a:stretch>
        </p:blipFill>
        <p:spPr>
          <a:xfrm>
            <a:off x="714185" y="1940718"/>
            <a:ext cx="5499861" cy="3284425"/>
          </a:xfrm>
          <a:prstGeom prst="rect">
            <a:avLst/>
          </a:prstGeom>
        </p:spPr>
      </p:pic>
      <p:sp>
        <p:nvSpPr>
          <p:cNvPr id="12" name="Oval 11">
            <a:extLst>
              <a:ext uri="{FF2B5EF4-FFF2-40B4-BE49-F238E27FC236}">
                <a16:creationId xmlns:a16="http://schemas.microsoft.com/office/drawing/2014/main" id="{F5769743-2AC4-D04A-6480-6B6A809FC54B}"/>
              </a:ext>
            </a:extLst>
          </p:cNvPr>
          <p:cNvSpPr/>
          <p:nvPr/>
        </p:nvSpPr>
        <p:spPr>
          <a:xfrm>
            <a:off x="7310479" y="1314808"/>
            <a:ext cx="953271" cy="970157"/>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mj-lt"/>
            </a:endParaRPr>
          </a:p>
        </p:txBody>
      </p:sp>
      <p:sp>
        <p:nvSpPr>
          <p:cNvPr id="13" name="TextBox 12">
            <a:extLst>
              <a:ext uri="{FF2B5EF4-FFF2-40B4-BE49-F238E27FC236}">
                <a16:creationId xmlns:a16="http://schemas.microsoft.com/office/drawing/2014/main" id="{75276651-3778-F41B-ACDC-518D310D0BE5}"/>
              </a:ext>
            </a:extLst>
          </p:cNvPr>
          <p:cNvSpPr txBox="1"/>
          <p:nvPr/>
        </p:nvSpPr>
        <p:spPr>
          <a:xfrm>
            <a:off x="6614872" y="2315355"/>
            <a:ext cx="2369131" cy="1229554"/>
          </a:xfrm>
          <a:prstGeom prst="rect">
            <a:avLst/>
          </a:prstGeom>
          <a:ln w="57150">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en-AU">
                <a:latin typeface="+mj-lt"/>
              </a:rPr>
              <a:t>SUSTAIN</a:t>
            </a:r>
          </a:p>
          <a:p>
            <a:pPr algn="ctr"/>
            <a:endParaRPr lang="en-AU" b="1">
              <a:latin typeface="+mj-lt"/>
            </a:endParaRPr>
          </a:p>
          <a:p>
            <a:pPr algn="ctr"/>
            <a:r>
              <a:rPr lang="en-AU" b="1">
                <a:latin typeface="+mj-lt"/>
              </a:rPr>
              <a:t>Multi-Generational Wealth Overview</a:t>
            </a:r>
          </a:p>
        </p:txBody>
      </p:sp>
      <p:pic>
        <p:nvPicPr>
          <p:cNvPr id="14" name="Graphic 13" descr="Social network with solid fill">
            <a:extLst>
              <a:ext uri="{FF2B5EF4-FFF2-40B4-BE49-F238E27FC236}">
                <a16:creationId xmlns:a16="http://schemas.microsoft.com/office/drawing/2014/main" id="{299DF43A-F883-CFD9-ABB3-D7A5C1C4582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7360358" y="1372284"/>
            <a:ext cx="855206" cy="855206"/>
          </a:xfrm>
          <a:prstGeom prst="rect">
            <a:avLst/>
          </a:prstGeom>
        </p:spPr>
      </p:pic>
      <p:sp>
        <p:nvSpPr>
          <p:cNvPr id="15" name="Oval 14">
            <a:extLst>
              <a:ext uri="{FF2B5EF4-FFF2-40B4-BE49-F238E27FC236}">
                <a16:creationId xmlns:a16="http://schemas.microsoft.com/office/drawing/2014/main" id="{9B1A4843-6290-BB1A-123E-D608EAC5B86C}"/>
              </a:ext>
            </a:extLst>
          </p:cNvPr>
          <p:cNvSpPr/>
          <p:nvPr/>
        </p:nvSpPr>
        <p:spPr>
          <a:xfrm>
            <a:off x="10172399" y="1314808"/>
            <a:ext cx="953271" cy="970157"/>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mj-lt"/>
            </a:endParaRPr>
          </a:p>
        </p:txBody>
      </p:sp>
      <p:sp>
        <p:nvSpPr>
          <p:cNvPr id="16" name="TextBox 15">
            <a:extLst>
              <a:ext uri="{FF2B5EF4-FFF2-40B4-BE49-F238E27FC236}">
                <a16:creationId xmlns:a16="http://schemas.microsoft.com/office/drawing/2014/main" id="{392883FA-8A59-8CA6-C5C8-0A482B2AC004}"/>
              </a:ext>
            </a:extLst>
          </p:cNvPr>
          <p:cNvSpPr txBox="1"/>
          <p:nvPr/>
        </p:nvSpPr>
        <p:spPr>
          <a:xfrm>
            <a:off x="9474089" y="2315355"/>
            <a:ext cx="2369131" cy="1286520"/>
          </a:xfrm>
          <a:prstGeom prst="rect">
            <a:avLst/>
          </a:prstGeom>
          <a:ln w="57150">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en-AU">
                <a:latin typeface="+mj-lt"/>
              </a:rPr>
              <a:t>MANAGE</a:t>
            </a:r>
          </a:p>
          <a:p>
            <a:pPr algn="ctr"/>
            <a:endParaRPr lang="en-AU" b="1">
              <a:latin typeface="+mj-lt"/>
            </a:endParaRPr>
          </a:p>
          <a:p>
            <a:pPr algn="ctr"/>
            <a:r>
              <a:rPr lang="en-AU" b="1">
                <a:latin typeface="+mj-lt"/>
              </a:rPr>
              <a:t>Real-Time Wealth Transfer Status</a:t>
            </a:r>
          </a:p>
        </p:txBody>
      </p:sp>
      <p:pic>
        <p:nvPicPr>
          <p:cNvPr id="17" name="Graphic 16" descr="Clock with solid fill">
            <a:extLst>
              <a:ext uri="{FF2B5EF4-FFF2-40B4-BE49-F238E27FC236}">
                <a16:creationId xmlns:a16="http://schemas.microsoft.com/office/drawing/2014/main" id="{9E5C9DCC-611A-266F-7A66-8DB7DB1CB84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10222278" y="1372284"/>
            <a:ext cx="855206" cy="855206"/>
          </a:xfrm>
          <a:prstGeom prst="rect">
            <a:avLst/>
          </a:prstGeom>
        </p:spPr>
      </p:pic>
      <p:sp>
        <p:nvSpPr>
          <p:cNvPr id="24" name="Oval 23">
            <a:extLst>
              <a:ext uri="{FF2B5EF4-FFF2-40B4-BE49-F238E27FC236}">
                <a16:creationId xmlns:a16="http://schemas.microsoft.com/office/drawing/2014/main" id="{1131876A-7742-FBCC-B11F-2F3EAD9C9DD9}"/>
              </a:ext>
            </a:extLst>
          </p:cNvPr>
          <p:cNvSpPr/>
          <p:nvPr/>
        </p:nvSpPr>
        <p:spPr>
          <a:xfrm>
            <a:off x="7310478" y="3969164"/>
            <a:ext cx="953271" cy="970157"/>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mj-lt"/>
            </a:endParaRPr>
          </a:p>
        </p:txBody>
      </p:sp>
      <p:sp>
        <p:nvSpPr>
          <p:cNvPr id="25" name="TextBox 24">
            <a:extLst>
              <a:ext uri="{FF2B5EF4-FFF2-40B4-BE49-F238E27FC236}">
                <a16:creationId xmlns:a16="http://schemas.microsoft.com/office/drawing/2014/main" id="{D7FB1882-7FA7-07FA-4437-22D50C10F9A1}"/>
              </a:ext>
            </a:extLst>
          </p:cNvPr>
          <p:cNvSpPr txBox="1"/>
          <p:nvPr/>
        </p:nvSpPr>
        <p:spPr>
          <a:xfrm>
            <a:off x="6614872" y="5152520"/>
            <a:ext cx="2369131" cy="970158"/>
          </a:xfrm>
          <a:prstGeom prst="rect">
            <a:avLst/>
          </a:prstGeom>
          <a:ln w="57150">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en-AU">
                <a:latin typeface="+mj-lt"/>
              </a:rPr>
              <a:t>EMPOWER</a:t>
            </a:r>
          </a:p>
          <a:p>
            <a:pPr algn="ctr"/>
            <a:endParaRPr lang="en-AU" b="1">
              <a:latin typeface="+mj-lt"/>
            </a:endParaRPr>
          </a:p>
          <a:p>
            <a:pPr algn="ctr"/>
            <a:r>
              <a:rPr lang="en-AU" b="1">
                <a:latin typeface="+mj-lt"/>
              </a:rPr>
              <a:t>AI-Driven Recommendations for Next Steps</a:t>
            </a:r>
          </a:p>
        </p:txBody>
      </p:sp>
      <p:pic>
        <p:nvPicPr>
          <p:cNvPr id="26" name="Graphic 25" descr="Folder Search outline">
            <a:extLst>
              <a:ext uri="{FF2B5EF4-FFF2-40B4-BE49-F238E27FC236}">
                <a16:creationId xmlns:a16="http://schemas.microsoft.com/office/drawing/2014/main" id="{829B259A-0087-A2B6-37E6-E466FF9E25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60357" y="4026640"/>
            <a:ext cx="855206" cy="855206"/>
          </a:xfrm>
          <a:prstGeom prst="rect">
            <a:avLst/>
          </a:prstGeom>
        </p:spPr>
      </p:pic>
      <p:sp>
        <p:nvSpPr>
          <p:cNvPr id="28" name="TextBox 27">
            <a:extLst>
              <a:ext uri="{FF2B5EF4-FFF2-40B4-BE49-F238E27FC236}">
                <a16:creationId xmlns:a16="http://schemas.microsoft.com/office/drawing/2014/main" id="{40FED2F2-B503-4F1E-8A81-8D7294F04BC7}"/>
              </a:ext>
            </a:extLst>
          </p:cNvPr>
          <p:cNvSpPr txBox="1"/>
          <p:nvPr/>
        </p:nvSpPr>
        <p:spPr>
          <a:xfrm>
            <a:off x="9463095" y="5091566"/>
            <a:ext cx="2369131" cy="1420182"/>
          </a:xfrm>
          <a:prstGeom prst="rect">
            <a:avLst/>
          </a:prstGeom>
          <a:ln w="57150">
            <a:noFill/>
          </a:ln>
        </p:spPr>
        <p:style>
          <a:lnRef idx="2">
            <a:schemeClr val="accent1"/>
          </a:lnRef>
          <a:fillRef idx="1">
            <a:schemeClr val="lt1"/>
          </a:fillRef>
          <a:effectRef idx="0">
            <a:schemeClr val="accent1"/>
          </a:effectRef>
          <a:fontRef idx="minor">
            <a:schemeClr val="dk1"/>
          </a:fontRef>
        </p:style>
        <p:txBody>
          <a:bodyPr wrap="square" rtlCol="0" anchor="ctr">
            <a:noAutofit/>
          </a:bodyPr>
          <a:lstStyle/>
          <a:p>
            <a:pPr algn="ctr"/>
            <a:r>
              <a:rPr lang="en-AU">
                <a:latin typeface="+mj-lt"/>
              </a:rPr>
              <a:t>UNDERSTAND</a:t>
            </a:r>
          </a:p>
          <a:p>
            <a:pPr algn="ctr"/>
            <a:endParaRPr lang="en-AU" b="1">
              <a:latin typeface="+mj-lt"/>
            </a:endParaRPr>
          </a:p>
          <a:p>
            <a:pPr algn="ctr"/>
            <a:r>
              <a:rPr lang="en-AU" b="1">
                <a:latin typeface="+mj-lt"/>
              </a:rPr>
              <a:t>Behavioural Analytics Driven by Financial Data</a:t>
            </a:r>
          </a:p>
          <a:p>
            <a:pPr algn="ctr"/>
            <a:endParaRPr lang="en-AU">
              <a:latin typeface="+mj-lt"/>
            </a:endParaRPr>
          </a:p>
        </p:txBody>
      </p:sp>
      <p:pic>
        <p:nvPicPr>
          <p:cNvPr id="29" name="Graphic 28" descr="Mental Health outline">
            <a:extLst>
              <a:ext uri="{FF2B5EF4-FFF2-40B4-BE49-F238E27FC236}">
                <a16:creationId xmlns:a16="http://schemas.microsoft.com/office/drawing/2014/main" id="{A4267AB9-F21B-95AF-DE63-0B72EE5EBFB9}"/>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10222277" y="4026640"/>
            <a:ext cx="855206" cy="855206"/>
          </a:xfrm>
          <a:prstGeom prst="rect">
            <a:avLst/>
          </a:prstGeom>
        </p:spPr>
      </p:pic>
      <p:sp>
        <p:nvSpPr>
          <p:cNvPr id="2" name="TextBox 1">
            <a:hlinkClick r:id="rId11" action="ppaction://hlinksldjump"/>
            <a:extLst>
              <a:ext uri="{FF2B5EF4-FFF2-40B4-BE49-F238E27FC236}">
                <a16:creationId xmlns:a16="http://schemas.microsoft.com/office/drawing/2014/main" id="{EB502B04-3399-88EC-E553-9386AAA519B5}"/>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11"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43427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7744F-A38E-02B1-C012-6F738D12CC25}"/>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BD26B387-8AC8-6D6D-6737-24FF1A5C79E8}"/>
              </a:ext>
            </a:extLst>
          </p:cNvPr>
          <p:cNvPicPr>
            <a:picLocks noChangeAspect="1"/>
          </p:cNvPicPr>
          <p:nvPr/>
        </p:nvPicPr>
        <p:blipFill>
          <a:blip r:embed="rId2">
            <a:extLst>
              <a:ext uri="{28A0092B-C50C-407E-A947-70E740481C1C}">
                <a14:useLocalDpi xmlns:a14="http://schemas.microsoft.com/office/drawing/2010/main" val="0"/>
              </a:ext>
            </a:extLst>
          </a:blip>
          <a:srcRect t="533" b="533"/>
          <a:stretch/>
        </p:blipFill>
        <p:spPr>
          <a:xfrm>
            <a:off x="4907471" y="1240602"/>
            <a:ext cx="2842830" cy="5617397"/>
          </a:xfrm>
          <a:prstGeom prst="rect">
            <a:avLst/>
          </a:prstGeom>
        </p:spPr>
      </p:pic>
      <p:sp>
        <p:nvSpPr>
          <p:cNvPr id="11" name="Rectangle 10">
            <a:extLst>
              <a:ext uri="{FF2B5EF4-FFF2-40B4-BE49-F238E27FC236}">
                <a16:creationId xmlns:a16="http://schemas.microsoft.com/office/drawing/2014/main" id="{1F1F3C17-9000-8B29-9A21-6C5CB3F782EC}"/>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a typeface="Lato" panose="020F0502020204030203" pitchFamily="34" charset="0"/>
              <a:cs typeface="Lato" panose="020F0502020204030203" pitchFamily="34" charset="0"/>
            </a:endParaRPr>
          </a:p>
        </p:txBody>
      </p:sp>
      <p:cxnSp>
        <p:nvCxnSpPr>
          <p:cNvPr id="15" name="Straight Connector 14">
            <a:extLst>
              <a:ext uri="{FF2B5EF4-FFF2-40B4-BE49-F238E27FC236}">
                <a16:creationId xmlns:a16="http://schemas.microsoft.com/office/drawing/2014/main" id="{1E57576E-2D5F-F191-0866-A1FF484914E6}"/>
              </a:ext>
            </a:extLst>
          </p:cNvPr>
          <p:cNvCxnSpPr>
            <a:cxnSpLocks/>
          </p:cNvCxnSpPr>
          <p:nvPr/>
        </p:nvCxnSpPr>
        <p:spPr>
          <a:xfrm flipV="1">
            <a:off x="7447394" y="6234535"/>
            <a:ext cx="1521989" cy="1"/>
          </a:xfrm>
          <a:prstGeom prst="line">
            <a:avLst/>
          </a:prstGeom>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215D38AA-0BF6-041B-90B5-E77920F83279}"/>
              </a:ext>
            </a:extLst>
          </p:cNvPr>
          <p:cNvSpPr/>
          <p:nvPr/>
        </p:nvSpPr>
        <p:spPr>
          <a:xfrm>
            <a:off x="856083" y="5356707"/>
            <a:ext cx="2853202" cy="967871"/>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latin typeface="+mj-lt"/>
                <a:ea typeface="Lato" panose="020F0502020204030203" pitchFamily="34" charset="0"/>
                <a:cs typeface="Lato" panose="020F0502020204030203" pitchFamily="34" charset="0"/>
              </a:rPr>
              <a:t>Real time alerts </a:t>
            </a:r>
            <a:r>
              <a:rPr lang="en-US" sz="1600">
                <a:solidFill>
                  <a:schemeClr val="tx1"/>
                </a:solidFill>
                <a:latin typeface="+mj-lt"/>
                <a:ea typeface="Lato" panose="020F0502020204030203" pitchFamily="34" charset="0"/>
                <a:cs typeface="Lato" panose="020F0502020204030203" pitchFamily="34" charset="0"/>
              </a:rPr>
              <a:t>for important actions, milestones, or changes in portfolio performance</a:t>
            </a:r>
            <a:endParaRPr lang="en-AU" sz="1600">
              <a:solidFill>
                <a:schemeClr val="tx1"/>
              </a:solidFill>
              <a:latin typeface="+mj-lt"/>
              <a:ea typeface="Lato" panose="020F0502020204030203" pitchFamily="34" charset="0"/>
              <a:cs typeface="Lato" panose="020F0502020204030203" pitchFamily="34" charset="0"/>
            </a:endParaRPr>
          </a:p>
        </p:txBody>
      </p:sp>
      <p:cxnSp>
        <p:nvCxnSpPr>
          <p:cNvPr id="25" name="Straight Connector 24">
            <a:extLst>
              <a:ext uri="{FF2B5EF4-FFF2-40B4-BE49-F238E27FC236}">
                <a16:creationId xmlns:a16="http://schemas.microsoft.com/office/drawing/2014/main" id="{B6BA5CD9-649E-99FF-8DF1-54356D282862}"/>
              </a:ext>
            </a:extLst>
          </p:cNvPr>
          <p:cNvCxnSpPr>
            <a:cxnSpLocks/>
          </p:cNvCxnSpPr>
          <p:nvPr/>
        </p:nvCxnSpPr>
        <p:spPr>
          <a:xfrm>
            <a:off x="3893443" y="-839253"/>
            <a:ext cx="1515638" cy="0"/>
          </a:xfrm>
          <a:prstGeom prst="line">
            <a:avLst/>
          </a:prstGeom>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118C393F-D108-69D4-E041-65695E1CEA0F}"/>
              </a:ext>
            </a:extLst>
          </p:cNvPr>
          <p:cNvSpPr/>
          <p:nvPr/>
        </p:nvSpPr>
        <p:spPr>
          <a:xfrm>
            <a:off x="8856108" y="5560814"/>
            <a:ext cx="2887232" cy="860429"/>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0" i="0">
              <a:solidFill>
                <a:schemeClr val="tx1"/>
              </a:solidFill>
              <a:effectLst/>
              <a:latin typeface="+mj-lt"/>
              <a:ea typeface="Lato" panose="020F0502020204030203" pitchFamily="34" charset="0"/>
              <a:cs typeface="Lato" panose="020F0502020204030203" pitchFamily="34" charset="0"/>
            </a:endParaRPr>
          </a:p>
          <a:p>
            <a:pPr algn="ctr"/>
            <a:r>
              <a:rPr lang="en-US" sz="1600" b="0" i="0">
                <a:solidFill>
                  <a:schemeClr val="tx1"/>
                </a:solidFill>
                <a:effectLst/>
                <a:latin typeface="+mj-lt"/>
                <a:ea typeface="Lato" panose="020F0502020204030203" pitchFamily="34" charset="0"/>
                <a:cs typeface="Lato" panose="020F0502020204030203" pitchFamily="34" charset="0"/>
              </a:rPr>
              <a:t>AI </a:t>
            </a:r>
            <a:r>
              <a:rPr lang="en-US" sz="1600" b="1" i="0">
                <a:solidFill>
                  <a:schemeClr val="tx1"/>
                </a:solidFill>
                <a:effectLst/>
                <a:latin typeface="+mj-lt"/>
                <a:ea typeface="Lato" panose="020F0502020204030203" pitchFamily="34" charset="0"/>
                <a:cs typeface="Lato" panose="020F0502020204030203" pitchFamily="34" charset="0"/>
              </a:rPr>
              <a:t>ensures compliance </a:t>
            </a:r>
            <a:r>
              <a:rPr lang="en-US" sz="1600" b="0" i="0">
                <a:solidFill>
                  <a:schemeClr val="tx1"/>
                </a:solidFill>
                <a:effectLst/>
                <a:latin typeface="+mj-lt"/>
                <a:ea typeface="Lato" panose="020F0502020204030203" pitchFamily="34" charset="0"/>
                <a:cs typeface="Lato" panose="020F0502020204030203" pitchFamily="34" charset="0"/>
              </a:rPr>
              <a:t>by automating reporting and documentation</a:t>
            </a:r>
          </a:p>
          <a:p>
            <a:pPr algn="ctr"/>
            <a:endParaRPr lang="en-US" sz="1600" b="0" i="0">
              <a:solidFill>
                <a:schemeClr val="tx1"/>
              </a:solidFill>
              <a:effectLst/>
              <a:latin typeface="+mj-lt"/>
              <a:ea typeface="Lato" panose="020F0502020204030203" pitchFamily="34" charset="0"/>
              <a:cs typeface="Lato" panose="020F0502020204030203" pitchFamily="34" charset="0"/>
            </a:endParaRPr>
          </a:p>
        </p:txBody>
      </p:sp>
      <p:sp>
        <p:nvSpPr>
          <p:cNvPr id="18" name="Rectangle 17">
            <a:extLst>
              <a:ext uri="{FF2B5EF4-FFF2-40B4-BE49-F238E27FC236}">
                <a16:creationId xmlns:a16="http://schemas.microsoft.com/office/drawing/2014/main" id="{AFB03E86-EE90-2568-1436-72AFFDC4B367}"/>
              </a:ext>
            </a:extLst>
          </p:cNvPr>
          <p:cNvSpPr/>
          <p:nvPr/>
        </p:nvSpPr>
        <p:spPr>
          <a:xfrm>
            <a:off x="822054" y="4009112"/>
            <a:ext cx="2887231" cy="1193096"/>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0" i="0">
                <a:solidFill>
                  <a:schemeClr val="tx1"/>
                </a:solidFill>
                <a:effectLst/>
                <a:latin typeface="+mj-lt"/>
                <a:ea typeface="Lato" panose="020F0502020204030203" pitchFamily="34" charset="0"/>
                <a:cs typeface="Lato" panose="020F0502020204030203" pitchFamily="34" charset="0"/>
              </a:rPr>
              <a:t>AI analyzes market conditions, risk factors, and portfolio performance to </a:t>
            </a:r>
            <a:r>
              <a:rPr lang="en-US" sz="1600" b="1" i="0">
                <a:solidFill>
                  <a:schemeClr val="tx1"/>
                </a:solidFill>
                <a:effectLst/>
                <a:latin typeface="+mj-lt"/>
                <a:ea typeface="Lato" panose="020F0502020204030203" pitchFamily="34" charset="0"/>
                <a:cs typeface="Lato" panose="020F0502020204030203" pitchFamily="34" charset="0"/>
              </a:rPr>
              <a:t>provide actionable insights</a:t>
            </a:r>
            <a:endParaRPr lang="en-AU" sz="1600">
              <a:solidFill>
                <a:schemeClr val="tx1"/>
              </a:solidFill>
              <a:latin typeface="+mj-lt"/>
              <a:ea typeface="Lato" panose="020F0502020204030203" pitchFamily="34" charset="0"/>
              <a:cs typeface="Lato" panose="020F0502020204030203" pitchFamily="34" charset="0"/>
            </a:endParaRPr>
          </a:p>
        </p:txBody>
      </p:sp>
      <p:grpSp>
        <p:nvGrpSpPr>
          <p:cNvPr id="22" name="Group 21">
            <a:extLst>
              <a:ext uri="{FF2B5EF4-FFF2-40B4-BE49-F238E27FC236}">
                <a16:creationId xmlns:a16="http://schemas.microsoft.com/office/drawing/2014/main" id="{D0C7C5E7-7B4F-0136-09F4-24F47BE73BAB}"/>
              </a:ext>
            </a:extLst>
          </p:cNvPr>
          <p:cNvGrpSpPr/>
          <p:nvPr/>
        </p:nvGrpSpPr>
        <p:grpSpPr>
          <a:xfrm>
            <a:off x="837992" y="4900900"/>
            <a:ext cx="2853202" cy="366441"/>
            <a:chOff x="1143000" y="1986642"/>
            <a:chExt cx="2079171" cy="250372"/>
          </a:xfrm>
        </p:grpSpPr>
        <p:cxnSp>
          <p:nvCxnSpPr>
            <p:cNvPr id="7" name="Straight Connector 6">
              <a:extLst>
                <a:ext uri="{FF2B5EF4-FFF2-40B4-BE49-F238E27FC236}">
                  <a16:creationId xmlns:a16="http://schemas.microsoft.com/office/drawing/2014/main" id="{8EF7E589-83EB-22EB-B630-16D7EEAE73CC}"/>
                </a:ext>
              </a:extLst>
            </p:cNvPr>
            <p:cNvCxnSpPr/>
            <p:nvPr/>
          </p:nvCxnSpPr>
          <p:spPr>
            <a:xfrm>
              <a:off x="1143000"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D389517-38D9-F825-5466-23A47F4EB025}"/>
                </a:ext>
              </a:extLst>
            </p:cNvPr>
            <p:cNvCxnSpPr/>
            <p:nvPr/>
          </p:nvCxnSpPr>
          <p:spPr>
            <a:xfrm>
              <a:off x="3222171"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44A85F3-59E6-322B-2924-37C7813B156C}"/>
                </a:ext>
              </a:extLst>
            </p:cNvPr>
            <p:cNvCxnSpPr>
              <a:cxnSpLocks/>
            </p:cNvCxnSpPr>
            <p:nvPr/>
          </p:nvCxnSpPr>
          <p:spPr>
            <a:xfrm>
              <a:off x="1143000" y="2237014"/>
              <a:ext cx="2079171"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a16="http://schemas.microsoft.com/office/drawing/2014/main" id="{477E60C5-B59D-A33C-22ED-88559F7DB608}"/>
              </a:ext>
            </a:extLst>
          </p:cNvPr>
          <p:cNvGrpSpPr/>
          <p:nvPr/>
        </p:nvGrpSpPr>
        <p:grpSpPr>
          <a:xfrm>
            <a:off x="8839795" y="6066304"/>
            <a:ext cx="2842830" cy="319059"/>
            <a:chOff x="1143000" y="1986642"/>
            <a:chExt cx="2079171" cy="250372"/>
          </a:xfrm>
        </p:grpSpPr>
        <p:cxnSp>
          <p:nvCxnSpPr>
            <p:cNvPr id="27" name="Straight Connector 26">
              <a:extLst>
                <a:ext uri="{FF2B5EF4-FFF2-40B4-BE49-F238E27FC236}">
                  <a16:creationId xmlns:a16="http://schemas.microsoft.com/office/drawing/2014/main" id="{C3942839-FB0E-22B2-F736-45342E1B958F}"/>
                </a:ext>
              </a:extLst>
            </p:cNvPr>
            <p:cNvCxnSpPr/>
            <p:nvPr/>
          </p:nvCxnSpPr>
          <p:spPr>
            <a:xfrm>
              <a:off x="1143000"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6F6743CF-D256-DD2A-6A70-8C1B3D241C39}"/>
                </a:ext>
              </a:extLst>
            </p:cNvPr>
            <p:cNvCxnSpPr/>
            <p:nvPr/>
          </p:nvCxnSpPr>
          <p:spPr>
            <a:xfrm>
              <a:off x="3222171"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E77B7A7B-FDC0-91B1-10C7-EAA6AAFD5348}"/>
                </a:ext>
              </a:extLst>
            </p:cNvPr>
            <p:cNvCxnSpPr>
              <a:cxnSpLocks/>
            </p:cNvCxnSpPr>
            <p:nvPr/>
          </p:nvCxnSpPr>
          <p:spPr>
            <a:xfrm>
              <a:off x="1143000" y="2237014"/>
              <a:ext cx="2079171"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31" name="Group 30">
            <a:extLst>
              <a:ext uri="{FF2B5EF4-FFF2-40B4-BE49-F238E27FC236}">
                <a16:creationId xmlns:a16="http://schemas.microsoft.com/office/drawing/2014/main" id="{2A93B1CE-0752-9D6F-7CAB-E0F85086BFDA}"/>
              </a:ext>
            </a:extLst>
          </p:cNvPr>
          <p:cNvGrpSpPr/>
          <p:nvPr/>
        </p:nvGrpSpPr>
        <p:grpSpPr>
          <a:xfrm>
            <a:off x="831627" y="-991511"/>
            <a:ext cx="2079171" cy="304515"/>
            <a:chOff x="1143000" y="1986642"/>
            <a:chExt cx="2079171" cy="250372"/>
          </a:xfrm>
        </p:grpSpPr>
        <p:cxnSp>
          <p:nvCxnSpPr>
            <p:cNvPr id="33" name="Straight Connector 32">
              <a:extLst>
                <a:ext uri="{FF2B5EF4-FFF2-40B4-BE49-F238E27FC236}">
                  <a16:creationId xmlns:a16="http://schemas.microsoft.com/office/drawing/2014/main" id="{CD72161F-5FF2-4BE4-4AAE-1969112D9896}"/>
                </a:ext>
              </a:extLst>
            </p:cNvPr>
            <p:cNvCxnSpPr/>
            <p:nvPr/>
          </p:nvCxnSpPr>
          <p:spPr>
            <a:xfrm>
              <a:off x="1143000"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792DF84A-3B90-4B86-B92D-2EE5C0CA6F34}"/>
                </a:ext>
              </a:extLst>
            </p:cNvPr>
            <p:cNvCxnSpPr/>
            <p:nvPr/>
          </p:nvCxnSpPr>
          <p:spPr>
            <a:xfrm>
              <a:off x="3222171"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D007711-87D3-1CDE-D27D-410BEBE21C32}"/>
                </a:ext>
              </a:extLst>
            </p:cNvPr>
            <p:cNvCxnSpPr>
              <a:cxnSpLocks/>
            </p:cNvCxnSpPr>
            <p:nvPr/>
          </p:nvCxnSpPr>
          <p:spPr>
            <a:xfrm>
              <a:off x="1143000" y="2237014"/>
              <a:ext cx="2079171"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36" name="Group 35">
            <a:extLst>
              <a:ext uri="{FF2B5EF4-FFF2-40B4-BE49-F238E27FC236}">
                <a16:creationId xmlns:a16="http://schemas.microsoft.com/office/drawing/2014/main" id="{8324373C-A6C3-F0CC-BDE6-0A0F6F76A084}"/>
              </a:ext>
            </a:extLst>
          </p:cNvPr>
          <p:cNvGrpSpPr/>
          <p:nvPr/>
        </p:nvGrpSpPr>
        <p:grpSpPr>
          <a:xfrm>
            <a:off x="858306" y="6070653"/>
            <a:ext cx="2842830" cy="319059"/>
            <a:chOff x="1143000" y="1986642"/>
            <a:chExt cx="2079171" cy="250372"/>
          </a:xfrm>
        </p:grpSpPr>
        <p:cxnSp>
          <p:nvCxnSpPr>
            <p:cNvPr id="37" name="Straight Connector 36">
              <a:extLst>
                <a:ext uri="{FF2B5EF4-FFF2-40B4-BE49-F238E27FC236}">
                  <a16:creationId xmlns:a16="http://schemas.microsoft.com/office/drawing/2014/main" id="{0273D1EE-E539-57A3-1B91-9267D9BA0B47}"/>
                </a:ext>
              </a:extLst>
            </p:cNvPr>
            <p:cNvCxnSpPr/>
            <p:nvPr/>
          </p:nvCxnSpPr>
          <p:spPr>
            <a:xfrm>
              <a:off x="1143000"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315838ED-3C2B-6B88-FA92-053A6E788817}"/>
                </a:ext>
              </a:extLst>
            </p:cNvPr>
            <p:cNvCxnSpPr/>
            <p:nvPr/>
          </p:nvCxnSpPr>
          <p:spPr>
            <a:xfrm>
              <a:off x="3222171"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84C9AC83-3EF2-F963-58C1-0A26631439B5}"/>
                </a:ext>
              </a:extLst>
            </p:cNvPr>
            <p:cNvCxnSpPr>
              <a:cxnSpLocks/>
            </p:cNvCxnSpPr>
            <p:nvPr/>
          </p:nvCxnSpPr>
          <p:spPr>
            <a:xfrm>
              <a:off x="1143000" y="2237014"/>
              <a:ext cx="2079171" cy="0"/>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42" name="Straight Connector 41">
            <a:extLst>
              <a:ext uri="{FF2B5EF4-FFF2-40B4-BE49-F238E27FC236}">
                <a16:creationId xmlns:a16="http://schemas.microsoft.com/office/drawing/2014/main" id="{72B5084C-3C00-E535-5207-A7D0FEFB9D2A}"/>
              </a:ext>
            </a:extLst>
          </p:cNvPr>
          <p:cNvCxnSpPr>
            <a:cxnSpLocks/>
          </p:cNvCxnSpPr>
          <p:nvPr/>
        </p:nvCxnSpPr>
        <p:spPr>
          <a:xfrm>
            <a:off x="3709285" y="5123436"/>
            <a:ext cx="1514814" cy="1676"/>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Connector: Elbow 47">
            <a:extLst>
              <a:ext uri="{FF2B5EF4-FFF2-40B4-BE49-F238E27FC236}">
                <a16:creationId xmlns:a16="http://schemas.microsoft.com/office/drawing/2014/main" id="{8EA1B87D-8EE8-C7E6-70E4-6AEEB30DFCC3}"/>
              </a:ext>
            </a:extLst>
          </p:cNvPr>
          <p:cNvCxnSpPr>
            <a:cxnSpLocks/>
          </p:cNvCxnSpPr>
          <p:nvPr/>
        </p:nvCxnSpPr>
        <p:spPr>
          <a:xfrm rot="10800000" flipV="1">
            <a:off x="3703913" y="5715356"/>
            <a:ext cx="1515937" cy="552398"/>
          </a:xfrm>
          <a:prstGeom prst="bentConnector3">
            <a:avLst/>
          </a:prstGeom>
        </p:spPr>
        <p:style>
          <a:lnRef idx="2">
            <a:schemeClr val="accent1"/>
          </a:lnRef>
          <a:fillRef idx="0">
            <a:schemeClr val="accent1"/>
          </a:fillRef>
          <a:effectRef idx="1">
            <a:schemeClr val="accent1"/>
          </a:effectRef>
          <a:fontRef idx="minor">
            <a:schemeClr val="tx1"/>
          </a:fontRef>
        </p:style>
      </p:cxnSp>
      <p:pic>
        <p:nvPicPr>
          <p:cNvPr id="55" name="Picture 54">
            <a:extLst>
              <a:ext uri="{FF2B5EF4-FFF2-40B4-BE49-F238E27FC236}">
                <a16:creationId xmlns:a16="http://schemas.microsoft.com/office/drawing/2014/main" id="{AD3C8835-F058-86A1-CB47-63A2F5BC6C47}"/>
              </a:ext>
            </a:extLst>
          </p:cNvPr>
          <p:cNvPicPr>
            <a:picLocks noChangeAspect="1"/>
          </p:cNvPicPr>
          <p:nvPr/>
        </p:nvPicPr>
        <p:blipFill>
          <a:blip r:embed="rId3"/>
          <a:srcRect t="10287" b="12171"/>
          <a:stretch/>
        </p:blipFill>
        <p:spPr>
          <a:xfrm>
            <a:off x="9853447" y="845454"/>
            <a:ext cx="1098377" cy="1010467"/>
          </a:xfrm>
          <a:prstGeom prst="rect">
            <a:avLst/>
          </a:prstGeom>
        </p:spPr>
      </p:pic>
      <p:sp>
        <p:nvSpPr>
          <p:cNvPr id="56" name="TextBox 55">
            <a:extLst>
              <a:ext uri="{FF2B5EF4-FFF2-40B4-BE49-F238E27FC236}">
                <a16:creationId xmlns:a16="http://schemas.microsoft.com/office/drawing/2014/main" id="{6DE0F3D6-DFE7-BA6E-CD83-148B8915BE63}"/>
              </a:ext>
            </a:extLst>
          </p:cNvPr>
          <p:cNvSpPr txBox="1"/>
          <p:nvPr/>
        </p:nvSpPr>
        <p:spPr>
          <a:xfrm>
            <a:off x="8807978" y="1960245"/>
            <a:ext cx="3136577" cy="2554545"/>
          </a:xfrm>
          <a:prstGeom prst="rect">
            <a:avLst/>
          </a:prstGeom>
          <a:noFill/>
        </p:spPr>
        <p:txBody>
          <a:bodyPr wrap="square" rtlCol="0">
            <a:spAutoFit/>
          </a:bodyPr>
          <a:lstStyle/>
          <a:p>
            <a:pPr algn="ctr"/>
            <a:r>
              <a:rPr lang="en-US" sz="2000">
                <a:solidFill>
                  <a:schemeClr val="tx1"/>
                </a:solidFill>
                <a:latin typeface="+mj-lt"/>
                <a:ea typeface="Lato" panose="020F0502020204030203" pitchFamily="34" charset="0"/>
                <a:cs typeface="Lato" panose="020F0502020204030203" pitchFamily="34" charset="0"/>
              </a:rPr>
              <a:t>Transform the Portfolio Value section into a dynamic, Gen AI-powered tool that provides </a:t>
            </a:r>
          </a:p>
          <a:p>
            <a:pPr algn="ctr"/>
            <a:r>
              <a:rPr lang="en-US" sz="2000" b="1">
                <a:solidFill>
                  <a:schemeClr val="tx1"/>
                </a:solidFill>
                <a:latin typeface="+mj-lt"/>
                <a:ea typeface="Lato" panose="020F0502020204030203" pitchFamily="34" charset="0"/>
                <a:cs typeface="Lato" panose="020F0502020204030203" pitchFamily="34" charset="0"/>
              </a:rPr>
              <a:t>easy-to-understand personalized reports, summaries and visualizations</a:t>
            </a:r>
            <a:endParaRPr lang="en-AU" sz="2800" b="1">
              <a:latin typeface="+mj-lt"/>
            </a:endParaRPr>
          </a:p>
        </p:txBody>
      </p:sp>
      <p:cxnSp>
        <p:nvCxnSpPr>
          <p:cNvPr id="57" name="Straight Connector 56">
            <a:extLst>
              <a:ext uri="{FF2B5EF4-FFF2-40B4-BE49-F238E27FC236}">
                <a16:creationId xmlns:a16="http://schemas.microsoft.com/office/drawing/2014/main" id="{5FA5644F-968E-F746-1C3E-F3D1BCA9C630}"/>
              </a:ext>
            </a:extLst>
          </p:cNvPr>
          <p:cNvCxnSpPr>
            <a:cxnSpLocks/>
          </p:cNvCxnSpPr>
          <p:nvPr/>
        </p:nvCxnSpPr>
        <p:spPr>
          <a:xfrm>
            <a:off x="7415578" y="4404916"/>
            <a:ext cx="1392401"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58" name="Group 57">
            <a:extLst>
              <a:ext uri="{FF2B5EF4-FFF2-40B4-BE49-F238E27FC236}">
                <a16:creationId xmlns:a16="http://schemas.microsoft.com/office/drawing/2014/main" id="{0BACEA00-9624-1004-CCE3-3CF677818DD1}"/>
              </a:ext>
            </a:extLst>
          </p:cNvPr>
          <p:cNvGrpSpPr/>
          <p:nvPr/>
        </p:nvGrpSpPr>
        <p:grpSpPr>
          <a:xfrm>
            <a:off x="8807978" y="4266433"/>
            <a:ext cx="3079219" cy="399184"/>
            <a:chOff x="1143000" y="1986642"/>
            <a:chExt cx="2079171" cy="250372"/>
          </a:xfrm>
        </p:grpSpPr>
        <p:cxnSp>
          <p:nvCxnSpPr>
            <p:cNvPr id="59" name="Straight Connector 58">
              <a:extLst>
                <a:ext uri="{FF2B5EF4-FFF2-40B4-BE49-F238E27FC236}">
                  <a16:creationId xmlns:a16="http://schemas.microsoft.com/office/drawing/2014/main" id="{2D9CDD5F-3D4B-69D0-4F6C-9FCC1E3B181A}"/>
                </a:ext>
              </a:extLst>
            </p:cNvPr>
            <p:cNvCxnSpPr/>
            <p:nvPr/>
          </p:nvCxnSpPr>
          <p:spPr>
            <a:xfrm>
              <a:off x="1143000"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89EAA838-5A2E-CF9A-E656-3873212D70F7}"/>
                </a:ext>
              </a:extLst>
            </p:cNvPr>
            <p:cNvCxnSpPr/>
            <p:nvPr/>
          </p:nvCxnSpPr>
          <p:spPr>
            <a:xfrm>
              <a:off x="3222171"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B162C94E-AF9F-2C8F-776B-5E76DE2BDF5D}"/>
                </a:ext>
              </a:extLst>
            </p:cNvPr>
            <p:cNvCxnSpPr>
              <a:cxnSpLocks/>
            </p:cNvCxnSpPr>
            <p:nvPr/>
          </p:nvCxnSpPr>
          <p:spPr>
            <a:xfrm>
              <a:off x="1143000" y="2237014"/>
              <a:ext cx="2079171"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63" name="Group 62">
            <a:extLst>
              <a:ext uri="{FF2B5EF4-FFF2-40B4-BE49-F238E27FC236}">
                <a16:creationId xmlns:a16="http://schemas.microsoft.com/office/drawing/2014/main" id="{1E55F0A8-BA33-36D7-7245-DF1938363238}"/>
              </a:ext>
            </a:extLst>
          </p:cNvPr>
          <p:cNvGrpSpPr/>
          <p:nvPr/>
        </p:nvGrpSpPr>
        <p:grpSpPr>
          <a:xfrm>
            <a:off x="715813" y="1815112"/>
            <a:ext cx="2853813" cy="445072"/>
            <a:chOff x="1143000" y="1986642"/>
            <a:chExt cx="2079171" cy="250372"/>
          </a:xfrm>
        </p:grpSpPr>
        <p:cxnSp>
          <p:nvCxnSpPr>
            <p:cNvPr id="64" name="Straight Connector 63">
              <a:extLst>
                <a:ext uri="{FF2B5EF4-FFF2-40B4-BE49-F238E27FC236}">
                  <a16:creationId xmlns:a16="http://schemas.microsoft.com/office/drawing/2014/main" id="{7FBFC62F-DDF3-0737-4B1F-AF65939294A6}"/>
                </a:ext>
              </a:extLst>
            </p:cNvPr>
            <p:cNvCxnSpPr/>
            <p:nvPr/>
          </p:nvCxnSpPr>
          <p:spPr>
            <a:xfrm>
              <a:off x="1143000"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2D54E5E6-3715-A785-3D1F-6F8FEE222AA2}"/>
                </a:ext>
              </a:extLst>
            </p:cNvPr>
            <p:cNvCxnSpPr/>
            <p:nvPr/>
          </p:nvCxnSpPr>
          <p:spPr>
            <a:xfrm>
              <a:off x="3222171"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2ADB92F-D271-08A1-97E6-67C373F9FBCB}"/>
                </a:ext>
              </a:extLst>
            </p:cNvPr>
            <p:cNvCxnSpPr>
              <a:cxnSpLocks/>
            </p:cNvCxnSpPr>
            <p:nvPr/>
          </p:nvCxnSpPr>
          <p:spPr>
            <a:xfrm>
              <a:off x="1143000" y="2237014"/>
              <a:ext cx="2079171" cy="0"/>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72" name="Straight Connector 71">
            <a:extLst>
              <a:ext uri="{FF2B5EF4-FFF2-40B4-BE49-F238E27FC236}">
                <a16:creationId xmlns:a16="http://schemas.microsoft.com/office/drawing/2014/main" id="{F6C50D3A-1503-64A6-0D83-F924A6A39F2E}"/>
              </a:ext>
            </a:extLst>
          </p:cNvPr>
          <p:cNvCxnSpPr>
            <a:cxnSpLocks/>
          </p:cNvCxnSpPr>
          <p:nvPr/>
        </p:nvCxnSpPr>
        <p:spPr>
          <a:xfrm>
            <a:off x="3569626" y="2112319"/>
            <a:ext cx="1362592" cy="0"/>
          </a:xfrm>
          <a:prstGeom prst="line">
            <a:avLst/>
          </a:prstGeom>
        </p:spPr>
        <p:style>
          <a:lnRef idx="2">
            <a:schemeClr val="accent1"/>
          </a:lnRef>
          <a:fillRef idx="0">
            <a:schemeClr val="accent1"/>
          </a:fillRef>
          <a:effectRef idx="1">
            <a:schemeClr val="accent1"/>
          </a:effectRef>
          <a:fontRef idx="minor">
            <a:schemeClr val="tx1"/>
          </a:fontRef>
        </p:style>
      </p:cxnSp>
      <p:sp>
        <p:nvSpPr>
          <p:cNvPr id="75" name="TextBox 74">
            <a:extLst>
              <a:ext uri="{FF2B5EF4-FFF2-40B4-BE49-F238E27FC236}">
                <a16:creationId xmlns:a16="http://schemas.microsoft.com/office/drawing/2014/main" id="{2191848F-ED70-CB03-DD8D-DBCD0B0ABBE2}"/>
              </a:ext>
            </a:extLst>
          </p:cNvPr>
          <p:cNvSpPr txBox="1"/>
          <p:nvPr/>
        </p:nvSpPr>
        <p:spPr>
          <a:xfrm>
            <a:off x="859805" y="360701"/>
            <a:ext cx="11027395" cy="954107"/>
          </a:xfrm>
          <a:prstGeom prst="rect">
            <a:avLst/>
          </a:prstGeom>
          <a:noFill/>
        </p:spPr>
        <p:txBody>
          <a:bodyPr wrap="square" lIns="91440" tIns="45720" rIns="91440" bIns="45720" rtlCol="0" anchor="t">
            <a:spAutoFit/>
          </a:bodyPr>
          <a:lstStyle/>
          <a:p>
            <a:r>
              <a:rPr lang="en-US" sz="2800">
                <a:latin typeface="+mj-lt"/>
                <a:ea typeface="Lato" panose="020F0502020204030203" pitchFamily="34" charset="0"/>
                <a:cs typeface="Lato" panose="020F0502020204030203" pitchFamily="34" charset="0"/>
              </a:rPr>
              <a:t>Empowering Investors and Inheritors with AI-Driven Workflows, Hyper-Personalization, and Actionable Insights</a:t>
            </a:r>
            <a:endParaRPr lang="en-GB" sz="2800">
              <a:latin typeface="+mj-lt"/>
              <a:ea typeface="Lato" panose="020F0502020204030203" pitchFamily="34" charset="0"/>
              <a:cs typeface="Lato" panose="020F0502020204030203" pitchFamily="34" charset="0"/>
            </a:endParaRPr>
          </a:p>
        </p:txBody>
      </p:sp>
      <p:sp>
        <p:nvSpPr>
          <p:cNvPr id="76" name="TextBox 75">
            <a:extLst>
              <a:ext uri="{FF2B5EF4-FFF2-40B4-BE49-F238E27FC236}">
                <a16:creationId xmlns:a16="http://schemas.microsoft.com/office/drawing/2014/main" id="{5BF91F44-AC91-C76A-9BE2-7040500EFCA8}"/>
              </a:ext>
            </a:extLst>
          </p:cNvPr>
          <p:cNvSpPr txBox="1"/>
          <p:nvPr/>
        </p:nvSpPr>
        <p:spPr>
          <a:xfrm>
            <a:off x="870100" y="1429187"/>
            <a:ext cx="2526807" cy="830997"/>
          </a:xfrm>
          <a:prstGeom prst="rect">
            <a:avLst/>
          </a:prstGeom>
          <a:noFill/>
        </p:spPr>
        <p:txBody>
          <a:bodyPr wrap="square" rtlCol="0">
            <a:spAutoFit/>
          </a:bodyPr>
          <a:lstStyle/>
          <a:p>
            <a:pPr algn="ctr"/>
            <a:r>
              <a:rPr lang="en-US" sz="1600">
                <a:latin typeface="+mj-lt"/>
              </a:rPr>
              <a:t>P</a:t>
            </a:r>
            <a:r>
              <a:rPr lang="en-US" sz="1600" b="0" i="0">
                <a:effectLst/>
                <a:latin typeface="+mj-lt"/>
              </a:rPr>
              <a:t>ersonalized, at-a-glance view of the user’s financial status</a:t>
            </a:r>
            <a:endParaRPr lang="en-AU" sz="1600" b="1">
              <a:latin typeface="+mj-lt"/>
            </a:endParaRPr>
          </a:p>
        </p:txBody>
      </p:sp>
      <p:sp>
        <p:nvSpPr>
          <p:cNvPr id="2" name="TextBox 1">
            <a:hlinkClick r:id="rId4" action="ppaction://hlinksldjump"/>
            <a:extLst>
              <a:ext uri="{FF2B5EF4-FFF2-40B4-BE49-F238E27FC236}">
                <a16:creationId xmlns:a16="http://schemas.microsoft.com/office/drawing/2014/main" id="{64C4D12C-A0E3-E7BE-6C36-CAAACE291E59}"/>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4"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158815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660B5-34D4-0C02-F6F8-D284BC5398A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CA7916D-70A7-FB97-C32B-2015D4C6F2E0}"/>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7FEFEE4-07B1-1BF2-B11F-2714E4A209B7}"/>
              </a:ext>
            </a:extLst>
          </p:cNvPr>
          <p:cNvSpPr txBox="1"/>
          <p:nvPr/>
        </p:nvSpPr>
        <p:spPr>
          <a:xfrm>
            <a:off x="859805" y="360701"/>
            <a:ext cx="11027395" cy="523220"/>
          </a:xfrm>
          <a:prstGeom prst="rect">
            <a:avLst/>
          </a:prstGeom>
          <a:noFill/>
        </p:spPr>
        <p:txBody>
          <a:bodyPr wrap="square" lIns="91440" tIns="45720" rIns="91440" bIns="45720" rtlCol="0" anchor="t">
            <a:spAutoFit/>
          </a:bodyPr>
          <a:lstStyle/>
          <a:p>
            <a:r>
              <a:rPr lang="en-US" sz="2800">
                <a:latin typeface="Lato" panose="020F0502020204030203" pitchFamily="34" charset="0"/>
                <a:ea typeface="Lato" panose="020F0502020204030203" pitchFamily="34" charset="0"/>
                <a:cs typeface="Lato" panose="020F0502020204030203" pitchFamily="34" charset="0"/>
              </a:rPr>
              <a:t>Inheritors lack financial literacy causing a massive loss of wealth</a:t>
            </a:r>
          </a:p>
        </p:txBody>
      </p:sp>
      <p:pic>
        <p:nvPicPr>
          <p:cNvPr id="5" name="Graphic 4" descr="User with solid fill">
            <a:extLst>
              <a:ext uri="{FF2B5EF4-FFF2-40B4-BE49-F238E27FC236}">
                <a16:creationId xmlns:a16="http://schemas.microsoft.com/office/drawing/2014/main" id="{C5295C9E-8B6F-BC57-52BB-94E82D58B4C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09123" y="2892773"/>
            <a:ext cx="1455683" cy="1455683"/>
          </a:xfrm>
          <a:prstGeom prst="rect">
            <a:avLst/>
          </a:prstGeom>
        </p:spPr>
      </p:pic>
      <p:pic>
        <p:nvPicPr>
          <p:cNvPr id="6" name="Graphic 5" descr="User with solid fill">
            <a:extLst>
              <a:ext uri="{FF2B5EF4-FFF2-40B4-BE49-F238E27FC236}">
                <a16:creationId xmlns:a16="http://schemas.microsoft.com/office/drawing/2014/main" id="{9AF86564-0BD1-570C-6048-9E7712600A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89331" y="2892773"/>
            <a:ext cx="1455683" cy="1455683"/>
          </a:xfrm>
          <a:prstGeom prst="rect">
            <a:avLst/>
          </a:prstGeom>
        </p:spPr>
      </p:pic>
      <p:pic>
        <p:nvPicPr>
          <p:cNvPr id="10" name="Graphic 9" descr="User with solid fill">
            <a:extLst>
              <a:ext uri="{FF2B5EF4-FFF2-40B4-BE49-F238E27FC236}">
                <a16:creationId xmlns:a16="http://schemas.microsoft.com/office/drawing/2014/main" id="{CCB3A638-5D62-D749-7122-1209D491B9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27196" y="2889313"/>
            <a:ext cx="1455683" cy="1455683"/>
          </a:xfrm>
          <a:prstGeom prst="rect">
            <a:avLst/>
          </a:prstGeom>
        </p:spPr>
      </p:pic>
      <p:cxnSp>
        <p:nvCxnSpPr>
          <p:cNvPr id="15" name="Straight Arrow Connector 14">
            <a:extLst>
              <a:ext uri="{FF2B5EF4-FFF2-40B4-BE49-F238E27FC236}">
                <a16:creationId xmlns:a16="http://schemas.microsoft.com/office/drawing/2014/main" id="{536E9524-43D2-9D0C-4B97-1CDE5CC0E02B}"/>
              </a:ext>
            </a:extLst>
          </p:cNvPr>
          <p:cNvCxnSpPr/>
          <p:nvPr/>
        </p:nvCxnSpPr>
        <p:spPr>
          <a:xfrm>
            <a:off x="3235872" y="3567282"/>
            <a:ext cx="1726324"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6CF51F1E-6EDF-B12B-192D-75497A40C832}"/>
              </a:ext>
            </a:extLst>
          </p:cNvPr>
          <p:cNvCxnSpPr/>
          <p:nvPr/>
        </p:nvCxnSpPr>
        <p:spPr>
          <a:xfrm>
            <a:off x="7381327" y="3620614"/>
            <a:ext cx="1726324"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22F88515-2055-FBA2-CD06-962B6C85791D}"/>
              </a:ext>
            </a:extLst>
          </p:cNvPr>
          <p:cNvSpPr txBox="1"/>
          <p:nvPr/>
        </p:nvSpPr>
        <p:spPr>
          <a:xfrm>
            <a:off x="2764806" y="3861308"/>
            <a:ext cx="2428035" cy="1384995"/>
          </a:xfrm>
          <a:prstGeom prst="rect">
            <a:avLst/>
          </a:prstGeom>
          <a:noFill/>
        </p:spPr>
        <p:txBody>
          <a:bodyPr wrap="square" rtlCol="0">
            <a:spAutoFit/>
          </a:bodyPr>
          <a:lstStyle/>
          <a:p>
            <a:pPr algn="ctr"/>
            <a:r>
              <a:rPr lang="en-US" sz="2100" b="1">
                <a:latin typeface="+mj-lt"/>
                <a:ea typeface="Lato" panose="020F0502020204030203" pitchFamily="34" charset="0"/>
                <a:cs typeface="Lato" panose="020F0502020204030203" pitchFamily="34" charset="0"/>
              </a:rPr>
              <a:t>70% of wealthy families lose their wealth by the 2nd generation</a:t>
            </a:r>
            <a:endParaRPr lang="en-AU" sz="2100" b="1"/>
          </a:p>
        </p:txBody>
      </p:sp>
      <p:sp>
        <p:nvSpPr>
          <p:cNvPr id="18" name="TextBox 17">
            <a:extLst>
              <a:ext uri="{FF2B5EF4-FFF2-40B4-BE49-F238E27FC236}">
                <a16:creationId xmlns:a16="http://schemas.microsoft.com/office/drawing/2014/main" id="{77D97F29-255B-4C0A-E4A7-64565779F8FC}"/>
              </a:ext>
            </a:extLst>
          </p:cNvPr>
          <p:cNvSpPr txBox="1"/>
          <p:nvPr/>
        </p:nvSpPr>
        <p:spPr>
          <a:xfrm>
            <a:off x="7175210" y="3868014"/>
            <a:ext cx="2076958" cy="1200329"/>
          </a:xfrm>
          <a:prstGeom prst="rect">
            <a:avLst/>
          </a:prstGeom>
          <a:noFill/>
        </p:spPr>
        <p:txBody>
          <a:bodyPr wrap="square" rtlCol="0">
            <a:spAutoFit/>
          </a:bodyPr>
          <a:lstStyle/>
          <a:p>
            <a:pPr algn="ctr"/>
            <a:r>
              <a:rPr lang="en-US" sz="2400" b="1">
                <a:latin typeface="+mj-lt"/>
                <a:ea typeface="Lato" panose="020F0502020204030203" pitchFamily="34" charset="0"/>
                <a:cs typeface="Lato" panose="020F0502020204030203" pitchFamily="34" charset="0"/>
              </a:rPr>
              <a:t>90% lose their wealth by the 3rd generation</a:t>
            </a:r>
            <a:endParaRPr lang="en-AU" sz="2400" b="1"/>
          </a:p>
        </p:txBody>
      </p:sp>
      <p:sp>
        <p:nvSpPr>
          <p:cNvPr id="21" name="TextBox 20">
            <a:extLst>
              <a:ext uri="{FF2B5EF4-FFF2-40B4-BE49-F238E27FC236}">
                <a16:creationId xmlns:a16="http://schemas.microsoft.com/office/drawing/2014/main" id="{7FEEEEA6-7B36-51CC-E9FB-EB605FF2D4EA}"/>
              </a:ext>
            </a:extLst>
          </p:cNvPr>
          <p:cNvSpPr txBox="1"/>
          <p:nvPr/>
        </p:nvSpPr>
        <p:spPr>
          <a:xfrm>
            <a:off x="1119354" y="5474260"/>
            <a:ext cx="10594426" cy="954107"/>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mj-lt"/>
                <a:ea typeface="Lato" panose="020F0502020204030203" pitchFamily="34" charset="0"/>
                <a:cs typeface="Lato" panose="020F0502020204030203" pitchFamily="34" charset="0"/>
              </a:rPr>
              <a:t>Parents and their wealth managers have an opportunity to educate inheritors now about these issues before handing over significant wealth</a:t>
            </a:r>
          </a:p>
        </p:txBody>
      </p:sp>
      <p:sp>
        <p:nvSpPr>
          <p:cNvPr id="22" name="TextBox 21">
            <a:extLst>
              <a:ext uri="{FF2B5EF4-FFF2-40B4-BE49-F238E27FC236}">
                <a16:creationId xmlns:a16="http://schemas.microsoft.com/office/drawing/2014/main" id="{C9EDDFB7-5ED7-F942-0D26-E1DCADE845A3}"/>
              </a:ext>
            </a:extLst>
          </p:cNvPr>
          <p:cNvSpPr txBox="1"/>
          <p:nvPr/>
        </p:nvSpPr>
        <p:spPr>
          <a:xfrm>
            <a:off x="1119354" y="1612313"/>
            <a:ext cx="2789650" cy="1323439"/>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mj-lt"/>
                <a:ea typeface="Lato" panose="020F0502020204030203" pitchFamily="34" charset="0"/>
                <a:cs typeface="Lato" panose="020F0502020204030203" pitchFamily="34" charset="0"/>
              </a:rPr>
              <a:t>Generation Z cited understanding how to do taxes and how to reduce debt</a:t>
            </a:r>
          </a:p>
        </p:txBody>
      </p:sp>
      <p:sp>
        <p:nvSpPr>
          <p:cNvPr id="25" name="TextBox 24">
            <a:extLst>
              <a:ext uri="{FF2B5EF4-FFF2-40B4-BE49-F238E27FC236}">
                <a16:creationId xmlns:a16="http://schemas.microsoft.com/office/drawing/2014/main" id="{9E8CB245-2949-26D0-DB60-636B342F2ECA}"/>
              </a:ext>
            </a:extLst>
          </p:cNvPr>
          <p:cNvSpPr txBox="1"/>
          <p:nvPr/>
        </p:nvSpPr>
        <p:spPr>
          <a:xfrm>
            <a:off x="4554407" y="1611697"/>
            <a:ext cx="3026978" cy="1384995"/>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100">
                <a:latin typeface="+mj-lt"/>
                <a:ea typeface="Lato" panose="020F0502020204030203" pitchFamily="34" charset="0"/>
                <a:cs typeface="Lato" panose="020F0502020204030203" pitchFamily="34" charset="0"/>
              </a:rPr>
              <a:t>Millennials report improving credit scores and saving for retirement</a:t>
            </a:r>
          </a:p>
          <a:p>
            <a:pPr algn="ctr"/>
            <a:r>
              <a:rPr lang="en-US" sz="2100">
                <a:latin typeface="+mj-lt"/>
                <a:ea typeface="Lato" panose="020F0502020204030203" pitchFamily="34" charset="0"/>
                <a:cs typeface="Lato" panose="020F0502020204030203" pitchFamily="34" charset="0"/>
              </a:rPr>
              <a:t> </a:t>
            </a:r>
          </a:p>
        </p:txBody>
      </p:sp>
      <p:sp>
        <p:nvSpPr>
          <p:cNvPr id="26" name="TextBox 25">
            <a:extLst>
              <a:ext uri="{FF2B5EF4-FFF2-40B4-BE49-F238E27FC236}">
                <a16:creationId xmlns:a16="http://schemas.microsoft.com/office/drawing/2014/main" id="{1877A340-364D-2BB0-A00F-F5374071857D}"/>
              </a:ext>
            </a:extLst>
          </p:cNvPr>
          <p:cNvSpPr txBox="1"/>
          <p:nvPr/>
        </p:nvSpPr>
        <p:spPr>
          <a:xfrm>
            <a:off x="8373722" y="1611697"/>
            <a:ext cx="3026979" cy="1323439"/>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mj-lt"/>
                <a:ea typeface="Lato" panose="020F0502020204030203" pitchFamily="34" charset="0"/>
                <a:cs typeface="Lato" panose="020F0502020204030203" pitchFamily="34" charset="0"/>
              </a:rPr>
              <a:t>Generation X are focused on saving for retirement. Boomers are far more likely to have these skills already</a:t>
            </a:r>
            <a:endParaRPr lang="en-US">
              <a:latin typeface="+mj-lt"/>
              <a:ea typeface="Lato" panose="020F0502020204030203" pitchFamily="34" charset="0"/>
              <a:cs typeface="Lato" panose="020F0502020204030203" pitchFamily="34" charset="0"/>
            </a:endParaRPr>
          </a:p>
        </p:txBody>
      </p:sp>
      <p:sp>
        <p:nvSpPr>
          <p:cNvPr id="27" name="TextBox 26">
            <a:extLst>
              <a:ext uri="{FF2B5EF4-FFF2-40B4-BE49-F238E27FC236}">
                <a16:creationId xmlns:a16="http://schemas.microsoft.com/office/drawing/2014/main" id="{75A41843-9FA0-052B-148A-460BBCCFF3D4}"/>
              </a:ext>
            </a:extLst>
          </p:cNvPr>
          <p:cNvSpPr txBox="1"/>
          <p:nvPr/>
        </p:nvSpPr>
        <p:spPr>
          <a:xfrm>
            <a:off x="707843" y="978971"/>
            <a:ext cx="8969995" cy="415498"/>
          </a:xfrm>
          <a:prstGeom prst="rect">
            <a:avLst/>
          </a:prstGeom>
          <a:noFill/>
        </p:spPr>
        <p:txBody>
          <a:bodyPr wrap="square" rtlCol="0">
            <a:spAutoFit/>
          </a:bodyPr>
          <a:lstStyle/>
          <a:p>
            <a:pPr algn="ctr"/>
            <a:r>
              <a:rPr lang="en-US" sz="2100" b="1">
                <a:latin typeface="+mj-lt"/>
                <a:ea typeface="Lato" panose="020F0502020204030203" pitchFamily="34" charset="0"/>
                <a:cs typeface="Lato" panose="020F0502020204030203" pitchFamily="34" charset="0"/>
              </a:rPr>
              <a:t>Younger age groups report different financial literacy needs from older ones</a:t>
            </a:r>
            <a:endParaRPr lang="en-AU" sz="2100" b="1"/>
          </a:p>
        </p:txBody>
      </p:sp>
      <p:sp>
        <p:nvSpPr>
          <p:cNvPr id="28" name="Text Placeholder 1">
            <a:extLst>
              <a:ext uri="{FF2B5EF4-FFF2-40B4-BE49-F238E27FC236}">
                <a16:creationId xmlns:a16="http://schemas.microsoft.com/office/drawing/2014/main" id="{66B13899-F8EF-7A0B-FD2E-18BC869ADB2C}"/>
              </a:ext>
            </a:extLst>
          </p:cNvPr>
          <p:cNvSpPr txBox="1">
            <a:spLocks/>
          </p:cNvSpPr>
          <p:nvPr/>
        </p:nvSpPr>
        <p:spPr>
          <a:xfrm>
            <a:off x="511049" y="6418584"/>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Aptos" panose="020B0004020202020204" pitchFamily="34" charset="0"/>
                <a:ea typeface="Lato"/>
                <a:cs typeface="Lato"/>
              </a:rPr>
              <a:t>Sources: Global Finance (2024); Wealth and Finance Digital (2024). </a:t>
            </a:r>
          </a:p>
        </p:txBody>
      </p:sp>
      <p:sp>
        <p:nvSpPr>
          <p:cNvPr id="4" name="TextBox 3">
            <a:hlinkClick r:id="rId5" action="ppaction://hlinksldjump"/>
            <a:extLst>
              <a:ext uri="{FF2B5EF4-FFF2-40B4-BE49-F238E27FC236}">
                <a16:creationId xmlns:a16="http://schemas.microsoft.com/office/drawing/2014/main" id="{90D10113-2CB7-F5CA-B968-6DA552ED9201}"/>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5"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473367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D6365-A79D-F8A3-58F6-1B170984991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D1CBDB8-A23E-B4A3-16F3-F3509A0F96E1}"/>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FE39575-9DF3-A68E-03F0-D29875CD257A}"/>
              </a:ext>
            </a:extLst>
          </p:cNvPr>
          <p:cNvSpPr txBox="1"/>
          <p:nvPr/>
        </p:nvSpPr>
        <p:spPr>
          <a:xfrm>
            <a:off x="859805" y="360701"/>
            <a:ext cx="11027395" cy="523220"/>
          </a:xfrm>
          <a:prstGeom prst="rect">
            <a:avLst/>
          </a:prstGeom>
          <a:noFill/>
        </p:spPr>
        <p:txBody>
          <a:bodyPr wrap="square" lIns="91440" tIns="45720" rIns="91440" bIns="45720" rtlCol="0" anchor="t">
            <a:spAutoFit/>
          </a:bodyPr>
          <a:lstStyle/>
          <a:p>
            <a:r>
              <a:rPr lang="en-US" sz="2800">
                <a:latin typeface="Lato" panose="020F0502020204030203" pitchFamily="34" charset="0"/>
                <a:ea typeface="Lato" panose="020F0502020204030203" pitchFamily="34" charset="0"/>
                <a:cs typeface="Lato" panose="020F0502020204030203" pitchFamily="34" charset="0"/>
              </a:rPr>
              <a:t>Empowering financial knowledge for the next generation</a:t>
            </a:r>
          </a:p>
        </p:txBody>
      </p:sp>
      <p:pic>
        <p:nvPicPr>
          <p:cNvPr id="9" name="Picture 8">
            <a:extLst>
              <a:ext uri="{FF2B5EF4-FFF2-40B4-BE49-F238E27FC236}">
                <a16:creationId xmlns:a16="http://schemas.microsoft.com/office/drawing/2014/main" id="{2D1971EE-E8B2-1B88-4083-16040CF011DD}"/>
              </a:ext>
            </a:extLst>
          </p:cNvPr>
          <p:cNvPicPr>
            <a:picLocks noChangeAspect="1"/>
          </p:cNvPicPr>
          <p:nvPr/>
        </p:nvPicPr>
        <p:blipFill>
          <a:blip r:embed="rId2"/>
          <a:srcRect t="1467" b="-512"/>
          <a:stretch/>
        </p:blipFill>
        <p:spPr>
          <a:xfrm>
            <a:off x="4683286" y="1081552"/>
            <a:ext cx="2825427" cy="5415747"/>
          </a:xfrm>
          <a:prstGeom prst="rect">
            <a:avLst/>
          </a:prstGeom>
        </p:spPr>
      </p:pic>
      <p:pic>
        <p:nvPicPr>
          <p:cNvPr id="20" name="Graphic 19" descr="Online Network outline">
            <a:extLst>
              <a:ext uri="{FF2B5EF4-FFF2-40B4-BE49-F238E27FC236}">
                <a16:creationId xmlns:a16="http://schemas.microsoft.com/office/drawing/2014/main" id="{E864F595-F314-555B-4BE8-243B496CA0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22325" y="3789261"/>
            <a:ext cx="914400" cy="914400"/>
          </a:xfrm>
          <a:prstGeom prst="rect">
            <a:avLst/>
          </a:prstGeom>
        </p:spPr>
      </p:pic>
      <p:pic>
        <p:nvPicPr>
          <p:cNvPr id="23" name="Graphic 22" descr="Internet outline">
            <a:extLst>
              <a:ext uri="{FF2B5EF4-FFF2-40B4-BE49-F238E27FC236}">
                <a16:creationId xmlns:a16="http://schemas.microsoft.com/office/drawing/2014/main" id="{39AADB8B-B90E-28E0-1C36-B5F5687E90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50530" y="1205397"/>
            <a:ext cx="914400" cy="914400"/>
          </a:xfrm>
          <a:prstGeom prst="rect">
            <a:avLst/>
          </a:prstGeom>
        </p:spPr>
      </p:pic>
      <p:grpSp>
        <p:nvGrpSpPr>
          <p:cNvPr id="24" name="Group 23">
            <a:extLst>
              <a:ext uri="{FF2B5EF4-FFF2-40B4-BE49-F238E27FC236}">
                <a16:creationId xmlns:a16="http://schemas.microsoft.com/office/drawing/2014/main" id="{5DC1BE7E-3E0F-F562-B819-AAC57E65F11C}"/>
              </a:ext>
            </a:extLst>
          </p:cNvPr>
          <p:cNvGrpSpPr/>
          <p:nvPr/>
        </p:nvGrpSpPr>
        <p:grpSpPr>
          <a:xfrm>
            <a:off x="8733861" y="2460209"/>
            <a:ext cx="3211456" cy="399184"/>
            <a:chOff x="1143000" y="1986642"/>
            <a:chExt cx="2079171" cy="250372"/>
          </a:xfrm>
        </p:grpSpPr>
        <p:cxnSp>
          <p:nvCxnSpPr>
            <p:cNvPr id="25" name="Straight Connector 24">
              <a:extLst>
                <a:ext uri="{FF2B5EF4-FFF2-40B4-BE49-F238E27FC236}">
                  <a16:creationId xmlns:a16="http://schemas.microsoft.com/office/drawing/2014/main" id="{898E7880-FDDC-A153-8DBE-A275482E8852}"/>
                </a:ext>
              </a:extLst>
            </p:cNvPr>
            <p:cNvCxnSpPr/>
            <p:nvPr/>
          </p:nvCxnSpPr>
          <p:spPr>
            <a:xfrm>
              <a:off x="1143000"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CD019F64-2531-00B7-F105-829DCB71BFB2}"/>
                </a:ext>
              </a:extLst>
            </p:cNvPr>
            <p:cNvCxnSpPr/>
            <p:nvPr/>
          </p:nvCxnSpPr>
          <p:spPr>
            <a:xfrm>
              <a:off x="3222171"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9ADA5FEC-E83D-632F-5A05-2ACF039C53E2}"/>
                </a:ext>
              </a:extLst>
            </p:cNvPr>
            <p:cNvCxnSpPr>
              <a:cxnSpLocks/>
            </p:cNvCxnSpPr>
            <p:nvPr/>
          </p:nvCxnSpPr>
          <p:spPr>
            <a:xfrm>
              <a:off x="1143000" y="2237014"/>
              <a:ext cx="2079171"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28" name="Rectangle 27">
            <a:extLst>
              <a:ext uri="{FF2B5EF4-FFF2-40B4-BE49-F238E27FC236}">
                <a16:creationId xmlns:a16="http://schemas.microsoft.com/office/drawing/2014/main" id="{2AE26CE4-3763-B15D-0CBB-4C2AE6921DED}"/>
              </a:ext>
            </a:extLst>
          </p:cNvPr>
          <p:cNvSpPr/>
          <p:nvPr/>
        </p:nvSpPr>
        <p:spPr>
          <a:xfrm>
            <a:off x="8834708" y="1262884"/>
            <a:ext cx="3009761" cy="1287128"/>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0" i="0">
              <a:solidFill>
                <a:schemeClr val="tx1"/>
              </a:solidFill>
              <a:effectLst/>
              <a:latin typeface="Aptos" panose="020B0004020202020204" pitchFamily="34" charset="0"/>
              <a:ea typeface="Lato" panose="020F0502020204030203" pitchFamily="34" charset="0"/>
              <a:cs typeface="Lato" panose="020F0502020204030203" pitchFamily="34" charset="0"/>
            </a:endParaRPr>
          </a:p>
          <a:p>
            <a:pPr algn="ctr"/>
            <a:r>
              <a:rPr lang="en-US" sz="2000" b="0" i="0">
                <a:solidFill>
                  <a:schemeClr val="tx1"/>
                </a:solidFill>
                <a:effectLst/>
                <a:latin typeface="Aptos" panose="020B0004020202020204" pitchFamily="34" charset="0"/>
                <a:ea typeface="Lato" panose="020F0502020204030203" pitchFamily="34" charset="0"/>
                <a:cs typeface="Lato" panose="020F0502020204030203" pitchFamily="34" charset="0"/>
              </a:rPr>
              <a:t>Stay informed with curated articles on wealth management, tax strategies, and financial planning</a:t>
            </a:r>
          </a:p>
        </p:txBody>
      </p:sp>
      <p:cxnSp>
        <p:nvCxnSpPr>
          <p:cNvPr id="29" name="Straight Connector 28">
            <a:extLst>
              <a:ext uri="{FF2B5EF4-FFF2-40B4-BE49-F238E27FC236}">
                <a16:creationId xmlns:a16="http://schemas.microsoft.com/office/drawing/2014/main" id="{C28C2D51-5147-18AC-9A64-A66D854A3B75}"/>
              </a:ext>
            </a:extLst>
          </p:cNvPr>
          <p:cNvCxnSpPr>
            <a:cxnSpLocks/>
          </p:cNvCxnSpPr>
          <p:nvPr/>
        </p:nvCxnSpPr>
        <p:spPr>
          <a:xfrm>
            <a:off x="7341460" y="2727828"/>
            <a:ext cx="139240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A946EB7E-B171-79A1-70C3-E23D06C18AFE}"/>
              </a:ext>
            </a:extLst>
          </p:cNvPr>
          <p:cNvCxnSpPr>
            <a:cxnSpLocks/>
          </p:cNvCxnSpPr>
          <p:nvPr/>
        </p:nvCxnSpPr>
        <p:spPr>
          <a:xfrm>
            <a:off x="3536725" y="3800165"/>
            <a:ext cx="1392401"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31" name="Group 30">
            <a:extLst>
              <a:ext uri="{FF2B5EF4-FFF2-40B4-BE49-F238E27FC236}">
                <a16:creationId xmlns:a16="http://schemas.microsoft.com/office/drawing/2014/main" id="{D73CCCAC-A950-27B7-473C-F0E00CCFFA86}"/>
              </a:ext>
            </a:extLst>
          </p:cNvPr>
          <p:cNvGrpSpPr/>
          <p:nvPr/>
        </p:nvGrpSpPr>
        <p:grpSpPr>
          <a:xfrm>
            <a:off x="682040" y="3589669"/>
            <a:ext cx="2854684" cy="399184"/>
            <a:chOff x="1143000" y="1986642"/>
            <a:chExt cx="2079171" cy="250372"/>
          </a:xfrm>
        </p:grpSpPr>
        <p:cxnSp>
          <p:nvCxnSpPr>
            <p:cNvPr id="32" name="Straight Connector 31">
              <a:extLst>
                <a:ext uri="{FF2B5EF4-FFF2-40B4-BE49-F238E27FC236}">
                  <a16:creationId xmlns:a16="http://schemas.microsoft.com/office/drawing/2014/main" id="{883AB736-6013-68C1-C884-45023778C2A4}"/>
                </a:ext>
              </a:extLst>
            </p:cNvPr>
            <p:cNvCxnSpPr/>
            <p:nvPr/>
          </p:nvCxnSpPr>
          <p:spPr>
            <a:xfrm>
              <a:off x="1143000"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8EA22D9C-4050-BBAD-2F44-522012900A2C}"/>
                </a:ext>
              </a:extLst>
            </p:cNvPr>
            <p:cNvCxnSpPr/>
            <p:nvPr/>
          </p:nvCxnSpPr>
          <p:spPr>
            <a:xfrm>
              <a:off x="3222171"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928904A0-5D3E-B3B9-DF52-F4F5B47ACB32}"/>
                </a:ext>
              </a:extLst>
            </p:cNvPr>
            <p:cNvCxnSpPr>
              <a:cxnSpLocks/>
            </p:cNvCxnSpPr>
            <p:nvPr/>
          </p:nvCxnSpPr>
          <p:spPr>
            <a:xfrm>
              <a:off x="1143000" y="2237014"/>
              <a:ext cx="2079171"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35" name="Rectangle 34">
            <a:extLst>
              <a:ext uri="{FF2B5EF4-FFF2-40B4-BE49-F238E27FC236}">
                <a16:creationId xmlns:a16="http://schemas.microsoft.com/office/drawing/2014/main" id="{63CC4E73-BB5D-AC4E-0C53-0549475708D0}"/>
              </a:ext>
            </a:extLst>
          </p:cNvPr>
          <p:cNvSpPr/>
          <p:nvPr/>
        </p:nvSpPr>
        <p:spPr>
          <a:xfrm>
            <a:off x="726247" y="2460209"/>
            <a:ext cx="2810476" cy="1506108"/>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0" i="0">
              <a:solidFill>
                <a:schemeClr val="tx1"/>
              </a:solidFill>
              <a:effectLst/>
              <a:latin typeface="Aptos" panose="020B0004020202020204" pitchFamily="34" charset="0"/>
              <a:ea typeface="Lato" panose="020F0502020204030203" pitchFamily="34" charset="0"/>
              <a:cs typeface="Lato" panose="020F0502020204030203" pitchFamily="34" charset="0"/>
            </a:endParaRPr>
          </a:p>
          <a:p>
            <a:pPr algn="ctr"/>
            <a:r>
              <a:rPr lang="en-US" sz="2400" b="0" i="0">
                <a:solidFill>
                  <a:schemeClr val="tx1"/>
                </a:solidFill>
                <a:effectLst/>
                <a:latin typeface="Aptos" panose="020B0004020202020204" pitchFamily="34" charset="0"/>
                <a:ea typeface="Lato" panose="020F0502020204030203" pitchFamily="34" charset="0"/>
                <a:cs typeface="Lato" panose="020F0502020204030203" pitchFamily="34" charset="0"/>
              </a:rPr>
              <a:t>AI-generated quizzes to test and reinforce your knowledge</a:t>
            </a:r>
          </a:p>
          <a:p>
            <a:pPr algn="ctr"/>
            <a:endParaRPr lang="en-US" sz="2000" b="0" i="0">
              <a:solidFill>
                <a:schemeClr val="tx1"/>
              </a:solidFill>
              <a:effectLst/>
              <a:latin typeface="Aptos" panose="020B0004020202020204" pitchFamily="34" charset="0"/>
              <a:ea typeface="Lato" panose="020F0502020204030203" pitchFamily="34" charset="0"/>
              <a:cs typeface="Lato" panose="020F0502020204030203" pitchFamily="34" charset="0"/>
            </a:endParaRPr>
          </a:p>
        </p:txBody>
      </p:sp>
      <p:cxnSp>
        <p:nvCxnSpPr>
          <p:cNvPr id="36" name="Straight Connector 35">
            <a:extLst>
              <a:ext uri="{FF2B5EF4-FFF2-40B4-BE49-F238E27FC236}">
                <a16:creationId xmlns:a16="http://schemas.microsoft.com/office/drawing/2014/main" id="{EF39C141-4DAD-6C0D-1D65-8A0C26ECF309}"/>
              </a:ext>
            </a:extLst>
          </p:cNvPr>
          <p:cNvCxnSpPr>
            <a:cxnSpLocks/>
          </p:cNvCxnSpPr>
          <p:nvPr/>
        </p:nvCxnSpPr>
        <p:spPr>
          <a:xfrm>
            <a:off x="7126008" y="6017848"/>
            <a:ext cx="1392401"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37" name="Group 36">
            <a:extLst>
              <a:ext uri="{FF2B5EF4-FFF2-40B4-BE49-F238E27FC236}">
                <a16:creationId xmlns:a16="http://schemas.microsoft.com/office/drawing/2014/main" id="{AB9A8D89-5F74-9034-5225-09F90E4F8A96}"/>
              </a:ext>
            </a:extLst>
          </p:cNvPr>
          <p:cNvGrpSpPr/>
          <p:nvPr/>
        </p:nvGrpSpPr>
        <p:grpSpPr>
          <a:xfrm>
            <a:off x="8521564" y="5818256"/>
            <a:ext cx="3211456" cy="399184"/>
            <a:chOff x="1143000" y="1986642"/>
            <a:chExt cx="2079171" cy="250372"/>
          </a:xfrm>
        </p:grpSpPr>
        <p:cxnSp>
          <p:nvCxnSpPr>
            <p:cNvPr id="38" name="Straight Connector 37">
              <a:extLst>
                <a:ext uri="{FF2B5EF4-FFF2-40B4-BE49-F238E27FC236}">
                  <a16:creationId xmlns:a16="http://schemas.microsoft.com/office/drawing/2014/main" id="{6005A9A1-3E33-1039-EAB4-507567F2F414}"/>
                </a:ext>
              </a:extLst>
            </p:cNvPr>
            <p:cNvCxnSpPr/>
            <p:nvPr/>
          </p:nvCxnSpPr>
          <p:spPr>
            <a:xfrm>
              <a:off x="1143000"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248F51D7-FD55-063F-6146-A1DE6DFEE169}"/>
                </a:ext>
              </a:extLst>
            </p:cNvPr>
            <p:cNvCxnSpPr/>
            <p:nvPr/>
          </p:nvCxnSpPr>
          <p:spPr>
            <a:xfrm>
              <a:off x="3222171" y="1986642"/>
              <a:ext cx="0" cy="250372"/>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D589404-192E-8CBB-1499-A19F973A436F}"/>
                </a:ext>
              </a:extLst>
            </p:cNvPr>
            <p:cNvCxnSpPr>
              <a:cxnSpLocks/>
            </p:cNvCxnSpPr>
            <p:nvPr/>
          </p:nvCxnSpPr>
          <p:spPr>
            <a:xfrm>
              <a:off x="1143000" y="2237014"/>
              <a:ext cx="2079171"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41" name="Rectangle 40">
            <a:extLst>
              <a:ext uri="{FF2B5EF4-FFF2-40B4-BE49-F238E27FC236}">
                <a16:creationId xmlns:a16="http://schemas.microsoft.com/office/drawing/2014/main" id="{44FCF9CC-995E-D549-715C-1230F1E79ED6}"/>
              </a:ext>
            </a:extLst>
          </p:cNvPr>
          <p:cNvSpPr/>
          <p:nvPr/>
        </p:nvSpPr>
        <p:spPr>
          <a:xfrm>
            <a:off x="8518410" y="4979743"/>
            <a:ext cx="3110608" cy="1059880"/>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0" i="0">
              <a:solidFill>
                <a:schemeClr val="tx1"/>
              </a:solidFill>
              <a:effectLst/>
              <a:latin typeface="Aptos" panose="020B0004020202020204" pitchFamily="34" charset="0"/>
              <a:ea typeface="Lato" panose="020F0502020204030203" pitchFamily="34" charset="0"/>
              <a:cs typeface="Lato" panose="020F0502020204030203" pitchFamily="34" charset="0"/>
            </a:endParaRPr>
          </a:p>
          <a:p>
            <a:pPr algn="ctr"/>
            <a:r>
              <a:rPr lang="en-US" sz="2000" b="0" i="0">
                <a:solidFill>
                  <a:schemeClr val="tx1"/>
                </a:solidFill>
                <a:effectLst/>
                <a:latin typeface="Aptos" panose="020B0004020202020204" pitchFamily="34" charset="0"/>
                <a:ea typeface="Lato" panose="020F0502020204030203" pitchFamily="34" charset="0"/>
                <a:cs typeface="Lato" panose="020F0502020204030203" pitchFamily="34" charset="0"/>
              </a:rPr>
              <a:t>Encourage continuous learning and commitment to financial education</a:t>
            </a:r>
          </a:p>
        </p:txBody>
      </p:sp>
      <p:sp>
        <p:nvSpPr>
          <p:cNvPr id="42" name="Text Placeholder 1">
            <a:extLst>
              <a:ext uri="{FF2B5EF4-FFF2-40B4-BE49-F238E27FC236}">
                <a16:creationId xmlns:a16="http://schemas.microsoft.com/office/drawing/2014/main" id="{76C352DC-D584-2523-7D19-74C017BE32C1}"/>
              </a:ext>
            </a:extLst>
          </p:cNvPr>
          <p:cNvSpPr txBox="1">
            <a:spLocks/>
          </p:cNvSpPr>
          <p:nvPr/>
        </p:nvSpPr>
        <p:spPr>
          <a:xfrm>
            <a:off x="511049" y="6418584"/>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Aptos" panose="020B0004020202020204" pitchFamily="34" charset="0"/>
                <a:ea typeface="Lato"/>
                <a:cs typeface="Lato"/>
              </a:rPr>
              <a:t>Sources: Global Finance (2024); Wealth and Finance Digital (2024). </a:t>
            </a:r>
          </a:p>
        </p:txBody>
      </p:sp>
      <p:sp>
        <p:nvSpPr>
          <p:cNvPr id="2" name="TextBox 1">
            <a:hlinkClick r:id="rId7" action="ppaction://hlinksldjump"/>
            <a:extLst>
              <a:ext uri="{FF2B5EF4-FFF2-40B4-BE49-F238E27FC236}">
                <a16:creationId xmlns:a16="http://schemas.microsoft.com/office/drawing/2014/main" id="{CDFC34F3-A67D-B247-E2F6-3787F3546181}"/>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7"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2088466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20B170A7-7997-34A2-42EC-C48D3EC5F84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E671B09-2A82-9375-33F2-66FBA55180F7}"/>
              </a:ext>
            </a:extLst>
          </p:cNvPr>
          <p:cNvSpPr/>
          <p:nvPr/>
        </p:nvSpPr>
        <p:spPr>
          <a:xfrm>
            <a:off x="-173423" y="7937"/>
            <a:ext cx="12801600" cy="59987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3398ABF8-29CD-7A95-71D5-43A25873C4E3}"/>
              </a:ext>
            </a:extLst>
          </p:cNvPr>
          <p:cNvSpPr/>
          <p:nvPr/>
        </p:nvSpPr>
        <p:spPr>
          <a:xfrm rot="5400000">
            <a:off x="5230234" y="324531"/>
            <a:ext cx="1994286" cy="13069615"/>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utoShape 7">
            <a:extLst>
              <a:ext uri="{FF2B5EF4-FFF2-40B4-BE49-F238E27FC236}">
                <a16:creationId xmlns:a16="http://schemas.microsoft.com/office/drawing/2014/main" id="{634BB911-C6C2-0F14-5F1A-2ACE71BF9AC9}"/>
              </a:ext>
            </a:extLst>
          </p:cNvPr>
          <p:cNvSpPr>
            <a:spLocks noChangeAspect="1" noChangeArrowheads="1"/>
          </p:cNvSpPr>
          <p:nvPr/>
        </p:nvSpPr>
        <p:spPr bwMode="auto">
          <a:xfrm>
            <a:off x="33178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AutoShape 8">
            <a:extLst>
              <a:ext uri="{FF2B5EF4-FFF2-40B4-BE49-F238E27FC236}">
                <a16:creationId xmlns:a16="http://schemas.microsoft.com/office/drawing/2014/main" id="{CA4343F8-05E6-ECA0-EFFE-85411C432025}"/>
              </a:ext>
            </a:extLst>
          </p:cNvPr>
          <p:cNvSpPr>
            <a:spLocks noChangeAspect="1" noChangeArrowheads="1"/>
          </p:cNvSpPr>
          <p:nvPr/>
        </p:nvSpPr>
        <p:spPr bwMode="auto">
          <a:xfrm>
            <a:off x="79216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9" descr="Abbey Caller">
            <a:extLst>
              <a:ext uri="{FF2B5EF4-FFF2-40B4-BE49-F238E27FC236}">
                <a16:creationId xmlns:a16="http://schemas.microsoft.com/office/drawing/2014/main" id="{1F1F24C1-3F97-544D-E9E0-F6A3191E1A05}"/>
              </a:ext>
            </a:extLst>
          </p:cNvPr>
          <p:cNvSpPr>
            <a:spLocks noChangeAspect="1" noChangeArrowheads="1"/>
          </p:cNvSpPr>
          <p:nvPr/>
        </p:nvSpPr>
        <p:spPr bwMode="auto">
          <a:xfrm>
            <a:off x="12525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AutoShape 10" descr="A person smiling at the camera&#10;&#10;Description automatically generated">
            <a:extLst>
              <a:ext uri="{FF2B5EF4-FFF2-40B4-BE49-F238E27FC236}">
                <a16:creationId xmlns:a16="http://schemas.microsoft.com/office/drawing/2014/main" id="{D9ED04B0-5176-F353-504B-45E55FD0E5F2}"/>
              </a:ext>
            </a:extLst>
          </p:cNvPr>
          <p:cNvSpPr>
            <a:spLocks noChangeAspect="1" noChangeArrowheads="1"/>
          </p:cNvSpPr>
          <p:nvPr/>
        </p:nvSpPr>
        <p:spPr bwMode="auto">
          <a:xfrm>
            <a:off x="171291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itle 1">
            <a:extLst>
              <a:ext uri="{FF2B5EF4-FFF2-40B4-BE49-F238E27FC236}">
                <a16:creationId xmlns:a16="http://schemas.microsoft.com/office/drawing/2014/main" id="{D306F8BB-EBC0-CF14-57E5-DEBCF0FDEC07}"/>
              </a:ext>
            </a:extLst>
          </p:cNvPr>
          <p:cNvSpPr>
            <a:spLocks noGrp="1"/>
          </p:cNvSpPr>
          <p:nvPr>
            <p:ph type="ctrTitle"/>
          </p:nvPr>
        </p:nvSpPr>
        <p:spPr>
          <a:xfrm>
            <a:off x="1524000" y="2518936"/>
            <a:ext cx="9144000" cy="910064"/>
          </a:xfrm>
        </p:spPr>
        <p:txBody>
          <a:bodyPr vert="horz" lIns="91440" tIns="45720" rIns="91440" bIns="45720" rtlCol="0" anchor="ctr">
            <a:normAutofit fontScale="90000"/>
          </a:bodyPr>
          <a:lstStyle/>
          <a:p>
            <a:r>
              <a:rPr lang="en-US" b="1">
                <a:latin typeface="+mj-lt"/>
                <a:ea typeface="Lato"/>
                <a:cs typeface="Lato"/>
              </a:rPr>
              <a:t>A structured go-to-market approach can enable sales </a:t>
            </a:r>
          </a:p>
        </p:txBody>
      </p:sp>
      <p:sp>
        <p:nvSpPr>
          <p:cNvPr id="4" name="TextBox 3">
            <a:hlinkClick r:id="rId3" action="ppaction://hlinksldjump"/>
            <a:extLst>
              <a:ext uri="{FF2B5EF4-FFF2-40B4-BE49-F238E27FC236}">
                <a16:creationId xmlns:a16="http://schemas.microsoft.com/office/drawing/2014/main" id="{5021D0BD-B37A-A8AC-79A3-D7D422F0A3DA}"/>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2884075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6193B-00FE-813E-A9B6-BA1AA5B0E0B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AC0D443-7836-BA6A-6033-48AEF5F6AFB2}"/>
              </a:ext>
            </a:extLst>
          </p:cNvPr>
          <p:cNvSpPr txBox="1"/>
          <p:nvPr/>
        </p:nvSpPr>
        <p:spPr>
          <a:xfrm>
            <a:off x="859805" y="360701"/>
            <a:ext cx="11027395" cy="523220"/>
          </a:xfrm>
          <a:prstGeom prst="rect">
            <a:avLst/>
          </a:prstGeom>
          <a:noFill/>
        </p:spPr>
        <p:txBody>
          <a:bodyPr wrap="square" lIns="91440" tIns="45720" rIns="91440" bIns="45720" rtlCol="0" anchor="t">
            <a:spAutoFit/>
          </a:bodyPr>
          <a:lstStyle/>
          <a:p>
            <a:r>
              <a:rPr lang="en-GB" sz="2800">
                <a:latin typeface="+mj-lt"/>
                <a:ea typeface="Lato" panose="020F0502020204030203" pitchFamily="34" charset="0"/>
                <a:cs typeface="Lato" panose="020F0502020204030203" pitchFamily="34" charset="0"/>
              </a:rPr>
              <a:t>A unified platform is a core purchasing criteria for the customer</a:t>
            </a:r>
          </a:p>
        </p:txBody>
      </p:sp>
      <p:sp>
        <p:nvSpPr>
          <p:cNvPr id="11" name="Rectangle 10">
            <a:extLst>
              <a:ext uri="{FF2B5EF4-FFF2-40B4-BE49-F238E27FC236}">
                <a16:creationId xmlns:a16="http://schemas.microsoft.com/office/drawing/2014/main" id="{B4B6F7B3-48C8-C468-2913-BA8C3CF51254}"/>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rain in head outline">
            <a:extLst>
              <a:ext uri="{FF2B5EF4-FFF2-40B4-BE49-F238E27FC236}">
                <a16:creationId xmlns:a16="http://schemas.microsoft.com/office/drawing/2014/main" id="{ECE26955-335A-F3F0-16EA-3FE509258A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76441" y="2726266"/>
            <a:ext cx="2099733" cy="2099733"/>
          </a:xfrm>
          <a:prstGeom prst="rect">
            <a:avLst/>
          </a:prstGeom>
        </p:spPr>
      </p:pic>
      <p:sp>
        <p:nvSpPr>
          <p:cNvPr id="8" name="Oval 7">
            <a:extLst>
              <a:ext uri="{FF2B5EF4-FFF2-40B4-BE49-F238E27FC236}">
                <a16:creationId xmlns:a16="http://schemas.microsoft.com/office/drawing/2014/main" id="{56AF6BEF-4863-8FB5-1974-3B62D1F362E5}"/>
              </a:ext>
            </a:extLst>
          </p:cNvPr>
          <p:cNvSpPr/>
          <p:nvPr/>
        </p:nvSpPr>
        <p:spPr>
          <a:xfrm>
            <a:off x="7294201" y="2235198"/>
            <a:ext cx="3072212" cy="3073401"/>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0" name="Oval 9">
            <a:extLst>
              <a:ext uri="{FF2B5EF4-FFF2-40B4-BE49-F238E27FC236}">
                <a16:creationId xmlns:a16="http://schemas.microsoft.com/office/drawing/2014/main" id="{8A886D87-53D1-315E-B52A-778D7D040764}"/>
              </a:ext>
            </a:extLst>
          </p:cNvPr>
          <p:cNvSpPr/>
          <p:nvPr/>
        </p:nvSpPr>
        <p:spPr>
          <a:xfrm>
            <a:off x="8011907" y="2281765"/>
            <a:ext cx="229787" cy="2286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277E469E-E129-21FC-275C-AE0702EC8697}"/>
              </a:ext>
            </a:extLst>
          </p:cNvPr>
          <p:cNvSpPr/>
          <p:nvPr/>
        </p:nvSpPr>
        <p:spPr>
          <a:xfrm>
            <a:off x="7961106" y="2220382"/>
            <a:ext cx="331388" cy="351368"/>
          </a:xfrm>
          <a:prstGeom prst="ellipse">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5E05C4CA-38A1-FACA-A8CB-6A523EB47E1F}"/>
              </a:ext>
            </a:extLst>
          </p:cNvPr>
          <p:cNvSpPr/>
          <p:nvPr/>
        </p:nvSpPr>
        <p:spPr>
          <a:xfrm>
            <a:off x="7470427" y="2787649"/>
            <a:ext cx="229787" cy="2286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5727E063-E4BD-2AD2-4F75-9155BA6F2386}"/>
              </a:ext>
            </a:extLst>
          </p:cNvPr>
          <p:cNvSpPr/>
          <p:nvPr/>
        </p:nvSpPr>
        <p:spPr>
          <a:xfrm>
            <a:off x="7419626" y="2726266"/>
            <a:ext cx="331388" cy="351368"/>
          </a:xfrm>
          <a:prstGeom prst="ellipse">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DBC5DF8-4CEC-033A-B64A-28901BDFFC34}"/>
              </a:ext>
            </a:extLst>
          </p:cNvPr>
          <p:cNvSpPr/>
          <p:nvPr/>
        </p:nvSpPr>
        <p:spPr>
          <a:xfrm>
            <a:off x="7179308" y="3663664"/>
            <a:ext cx="229787" cy="2286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1485EC1-4FDD-7CD8-1ED1-A2B70D42E976}"/>
              </a:ext>
            </a:extLst>
          </p:cNvPr>
          <p:cNvSpPr/>
          <p:nvPr/>
        </p:nvSpPr>
        <p:spPr>
          <a:xfrm>
            <a:off x="7128507" y="3602281"/>
            <a:ext cx="331388" cy="351368"/>
          </a:xfrm>
          <a:prstGeom prst="ellipse">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A7EEA46F-4088-E898-DA67-8D0C58A2F756}"/>
              </a:ext>
            </a:extLst>
          </p:cNvPr>
          <p:cNvSpPr/>
          <p:nvPr/>
        </p:nvSpPr>
        <p:spPr>
          <a:xfrm>
            <a:off x="7470427" y="4539680"/>
            <a:ext cx="229787" cy="2286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2C905568-6DAB-864A-9D99-4AF3FBE411CE}"/>
              </a:ext>
            </a:extLst>
          </p:cNvPr>
          <p:cNvSpPr/>
          <p:nvPr/>
        </p:nvSpPr>
        <p:spPr>
          <a:xfrm>
            <a:off x="7419626" y="4478297"/>
            <a:ext cx="331388" cy="351368"/>
          </a:xfrm>
          <a:prstGeom prst="ellipse">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2108A5EB-6836-895B-AD43-A10B16CB1F2A}"/>
              </a:ext>
            </a:extLst>
          </p:cNvPr>
          <p:cNvSpPr/>
          <p:nvPr/>
        </p:nvSpPr>
        <p:spPr>
          <a:xfrm>
            <a:off x="8011907" y="5027082"/>
            <a:ext cx="229787" cy="2286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E122C41D-00F3-307A-92E4-84EAEB4B08EF}"/>
              </a:ext>
            </a:extLst>
          </p:cNvPr>
          <p:cNvSpPr/>
          <p:nvPr/>
        </p:nvSpPr>
        <p:spPr>
          <a:xfrm>
            <a:off x="7961106" y="4965699"/>
            <a:ext cx="331388" cy="351368"/>
          </a:xfrm>
          <a:prstGeom prst="ellipse">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BF1BDF79-E8DA-DD13-01E8-1868758DBDC0}"/>
              </a:ext>
            </a:extLst>
          </p:cNvPr>
          <p:cNvSpPr txBox="1"/>
          <p:nvPr/>
        </p:nvSpPr>
        <p:spPr>
          <a:xfrm>
            <a:off x="2114366" y="1447800"/>
            <a:ext cx="5000459" cy="400110"/>
          </a:xfrm>
          <a:prstGeom prst="rect">
            <a:avLst/>
          </a:prstGeom>
          <a:noFill/>
        </p:spPr>
        <p:txBody>
          <a:bodyPr wrap="square" rtlCol="0">
            <a:spAutoFit/>
          </a:bodyPr>
          <a:lstStyle/>
          <a:p>
            <a:r>
              <a:rPr lang="en-US" sz="2000">
                <a:ea typeface="Lato" panose="020F0502020204030203" pitchFamily="34" charset="0"/>
                <a:cs typeface="Lato" panose="020F0502020204030203" pitchFamily="34" charset="0"/>
              </a:rPr>
              <a:t>Tax efficiency and optimization insights</a:t>
            </a:r>
          </a:p>
        </p:txBody>
      </p:sp>
      <p:cxnSp>
        <p:nvCxnSpPr>
          <p:cNvPr id="38" name="Straight Connector 37">
            <a:extLst>
              <a:ext uri="{FF2B5EF4-FFF2-40B4-BE49-F238E27FC236}">
                <a16:creationId xmlns:a16="http://schemas.microsoft.com/office/drawing/2014/main" id="{172A5251-8CB9-44AC-30B0-175E33DDBF18}"/>
              </a:ext>
            </a:extLst>
          </p:cNvPr>
          <p:cNvCxnSpPr>
            <a:cxnSpLocks/>
          </p:cNvCxnSpPr>
          <p:nvPr/>
        </p:nvCxnSpPr>
        <p:spPr>
          <a:xfrm>
            <a:off x="2114366" y="1909465"/>
            <a:ext cx="535606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3F3BC807-0619-77DB-D017-892AFFFE5B6B}"/>
              </a:ext>
            </a:extLst>
          </p:cNvPr>
          <p:cNvCxnSpPr>
            <a:endCxn id="13" idx="1"/>
          </p:cNvCxnSpPr>
          <p:nvPr/>
        </p:nvCxnSpPr>
        <p:spPr>
          <a:xfrm>
            <a:off x="7459895" y="1909465"/>
            <a:ext cx="549742" cy="362374"/>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B44F09AB-B4A6-EDAD-CA66-6BBA2792396D}"/>
              </a:ext>
            </a:extLst>
          </p:cNvPr>
          <p:cNvCxnSpPr>
            <a:cxnSpLocks/>
            <a:endCxn id="22" idx="2"/>
          </p:cNvCxnSpPr>
          <p:nvPr/>
        </p:nvCxnSpPr>
        <p:spPr>
          <a:xfrm>
            <a:off x="6955955" y="2781471"/>
            <a:ext cx="463671" cy="120479"/>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B099896-7711-74C8-2B56-943318C521CB}"/>
              </a:ext>
            </a:extLst>
          </p:cNvPr>
          <p:cNvCxnSpPr>
            <a:cxnSpLocks/>
          </p:cNvCxnSpPr>
          <p:nvPr/>
        </p:nvCxnSpPr>
        <p:spPr>
          <a:xfrm>
            <a:off x="2114366" y="2781471"/>
            <a:ext cx="4848716" cy="6178"/>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D65E3C35-516F-29E5-7BE7-51FA67F62AE0}"/>
              </a:ext>
            </a:extLst>
          </p:cNvPr>
          <p:cNvCxnSpPr>
            <a:cxnSpLocks/>
          </p:cNvCxnSpPr>
          <p:nvPr/>
        </p:nvCxnSpPr>
        <p:spPr>
          <a:xfrm>
            <a:off x="2114366" y="3771898"/>
            <a:ext cx="501414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E0F75A79-25BD-253E-4E0C-CBD071AF9BAF}"/>
              </a:ext>
            </a:extLst>
          </p:cNvPr>
          <p:cNvCxnSpPr>
            <a:cxnSpLocks/>
          </p:cNvCxnSpPr>
          <p:nvPr/>
        </p:nvCxnSpPr>
        <p:spPr>
          <a:xfrm>
            <a:off x="2114366" y="4721713"/>
            <a:ext cx="48634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B4EE5BCA-401A-2341-4F5E-2785085BF3D6}"/>
              </a:ext>
            </a:extLst>
          </p:cNvPr>
          <p:cNvCxnSpPr>
            <a:cxnSpLocks/>
            <a:endCxn id="28" idx="2"/>
          </p:cNvCxnSpPr>
          <p:nvPr/>
        </p:nvCxnSpPr>
        <p:spPr>
          <a:xfrm flipV="1">
            <a:off x="6977804" y="4653981"/>
            <a:ext cx="441822" cy="67732"/>
          </a:xfrm>
          <a:prstGeom prst="line">
            <a:avLst/>
          </a:prstGeom>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07F96DB7-79E6-C6D1-AE16-A54531A6D048}"/>
              </a:ext>
            </a:extLst>
          </p:cNvPr>
          <p:cNvSpPr txBox="1"/>
          <p:nvPr/>
        </p:nvSpPr>
        <p:spPr>
          <a:xfrm>
            <a:off x="2114366" y="2292118"/>
            <a:ext cx="5000459" cy="400110"/>
          </a:xfrm>
          <a:prstGeom prst="rect">
            <a:avLst/>
          </a:prstGeom>
          <a:noFill/>
        </p:spPr>
        <p:txBody>
          <a:bodyPr wrap="square" lIns="91440" tIns="45720" rIns="91440" bIns="45720" rtlCol="0" anchor="t">
            <a:spAutoFit/>
          </a:bodyPr>
          <a:lstStyle/>
          <a:p>
            <a:r>
              <a:rPr lang="en-US" sz="2000">
                <a:ea typeface="Lato"/>
                <a:cs typeface="Lato"/>
              </a:rPr>
              <a:t>Progress tracking and transfer management</a:t>
            </a:r>
          </a:p>
        </p:txBody>
      </p:sp>
      <p:sp>
        <p:nvSpPr>
          <p:cNvPr id="63" name="TextBox 62">
            <a:extLst>
              <a:ext uri="{FF2B5EF4-FFF2-40B4-BE49-F238E27FC236}">
                <a16:creationId xmlns:a16="http://schemas.microsoft.com/office/drawing/2014/main" id="{0340CC40-7E73-0DBC-F414-5BEF6BC3B228}"/>
              </a:ext>
            </a:extLst>
          </p:cNvPr>
          <p:cNvSpPr txBox="1"/>
          <p:nvPr/>
        </p:nvSpPr>
        <p:spPr>
          <a:xfrm>
            <a:off x="2122652" y="3244615"/>
            <a:ext cx="5000459" cy="400110"/>
          </a:xfrm>
          <a:prstGeom prst="rect">
            <a:avLst/>
          </a:prstGeom>
          <a:noFill/>
        </p:spPr>
        <p:txBody>
          <a:bodyPr wrap="square" lIns="91440" tIns="45720" rIns="91440" bIns="45720" rtlCol="0" anchor="t">
            <a:spAutoFit/>
          </a:bodyPr>
          <a:lstStyle/>
          <a:p>
            <a:r>
              <a:rPr lang="en-US" sz="2000">
                <a:ea typeface="Lato"/>
                <a:cs typeface="Lato"/>
              </a:rPr>
              <a:t>Personalized financial guidance</a:t>
            </a:r>
          </a:p>
        </p:txBody>
      </p:sp>
      <p:sp>
        <p:nvSpPr>
          <p:cNvPr id="64" name="TextBox 63">
            <a:extLst>
              <a:ext uri="{FF2B5EF4-FFF2-40B4-BE49-F238E27FC236}">
                <a16:creationId xmlns:a16="http://schemas.microsoft.com/office/drawing/2014/main" id="{33FEA869-A8C5-E283-ED62-E82F437671E7}"/>
              </a:ext>
            </a:extLst>
          </p:cNvPr>
          <p:cNvSpPr txBox="1"/>
          <p:nvPr/>
        </p:nvSpPr>
        <p:spPr>
          <a:xfrm>
            <a:off x="2122652" y="4192316"/>
            <a:ext cx="5000459" cy="400110"/>
          </a:xfrm>
          <a:prstGeom prst="rect">
            <a:avLst/>
          </a:prstGeom>
          <a:noFill/>
        </p:spPr>
        <p:txBody>
          <a:bodyPr wrap="square" lIns="91440" tIns="45720" rIns="91440" bIns="45720" rtlCol="0" anchor="t">
            <a:spAutoFit/>
          </a:bodyPr>
          <a:lstStyle/>
          <a:p>
            <a:r>
              <a:rPr lang="en-US" sz="2000">
                <a:ea typeface="Lato"/>
                <a:cs typeface="Lato"/>
              </a:rPr>
              <a:t>Generational education</a:t>
            </a:r>
            <a:endParaRPr lang="en-US" sz="2000"/>
          </a:p>
        </p:txBody>
      </p:sp>
      <p:cxnSp>
        <p:nvCxnSpPr>
          <p:cNvPr id="65" name="Straight Connector 64">
            <a:extLst>
              <a:ext uri="{FF2B5EF4-FFF2-40B4-BE49-F238E27FC236}">
                <a16:creationId xmlns:a16="http://schemas.microsoft.com/office/drawing/2014/main" id="{277F64FC-85E5-6FBE-FFC5-AA212932012D}"/>
              </a:ext>
            </a:extLst>
          </p:cNvPr>
          <p:cNvCxnSpPr>
            <a:cxnSpLocks/>
            <a:endCxn id="35" idx="3"/>
          </p:cNvCxnSpPr>
          <p:nvPr/>
        </p:nvCxnSpPr>
        <p:spPr>
          <a:xfrm flipV="1">
            <a:off x="7459895" y="5265610"/>
            <a:ext cx="549742" cy="404370"/>
          </a:xfrm>
          <a:prstGeom prst="line">
            <a:avLst/>
          </a:prstGeom>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BE5C20EE-C018-4A9F-5C39-638C31631695}"/>
              </a:ext>
            </a:extLst>
          </p:cNvPr>
          <p:cNvCxnSpPr>
            <a:cxnSpLocks/>
          </p:cNvCxnSpPr>
          <p:nvPr/>
        </p:nvCxnSpPr>
        <p:spPr>
          <a:xfrm>
            <a:off x="2114366" y="5669980"/>
            <a:ext cx="5356061"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4F37AFF-4024-EAD5-43F0-13A9A8C983F4}"/>
              </a:ext>
            </a:extLst>
          </p:cNvPr>
          <p:cNvSpPr txBox="1"/>
          <p:nvPr/>
        </p:nvSpPr>
        <p:spPr>
          <a:xfrm>
            <a:off x="2122651" y="5135744"/>
            <a:ext cx="5000459" cy="400110"/>
          </a:xfrm>
          <a:prstGeom prst="rect">
            <a:avLst/>
          </a:prstGeom>
          <a:noFill/>
        </p:spPr>
        <p:txBody>
          <a:bodyPr wrap="square" lIns="91440" tIns="45720" rIns="91440" bIns="45720" rtlCol="0" anchor="t">
            <a:spAutoFit/>
          </a:bodyPr>
          <a:lstStyle/>
          <a:p>
            <a:r>
              <a:rPr lang="en-US" sz="2000">
                <a:ea typeface="Lato"/>
                <a:cs typeface="Lato"/>
              </a:rPr>
              <a:t>Enhanced collaboration and dashboarding</a:t>
            </a:r>
            <a:endParaRPr lang="en-US" sz="2000"/>
          </a:p>
        </p:txBody>
      </p:sp>
      <p:sp>
        <p:nvSpPr>
          <p:cNvPr id="3" name="Text Placeholder 1">
            <a:extLst>
              <a:ext uri="{FF2B5EF4-FFF2-40B4-BE49-F238E27FC236}">
                <a16:creationId xmlns:a16="http://schemas.microsoft.com/office/drawing/2014/main" id="{BC37A1B9-DE31-8F00-0EFD-49D4A6E4C8D7}"/>
              </a:ext>
            </a:extLst>
          </p:cNvPr>
          <p:cNvSpPr txBox="1">
            <a:spLocks/>
          </p:cNvSpPr>
          <p:nvPr/>
        </p:nvSpPr>
        <p:spPr>
          <a:xfrm>
            <a:off x="859805" y="6450359"/>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Adams &amp; Brown (2025); SS&amp;C Technologies; Cavanaugh; Khan (2024).</a:t>
            </a:r>
          </a:p>
        </p:txBody>
      </p:sp>
      <p:sp>
        <p:nvSpPr>
          <p:cNvPr id="4" name="TextBox 3">
            <a:hlinkClick r:id="rId5" action="ppaction://hlinksldjump"/>
            <a:extLst>
              <a:ext uri="{FF2B5EF4-FFF2-40B4-BE49-F238E27FC236}">
                <a16:creationId xmlns:a16="http://schemas.microsoft.com/office/drawing/2014/main" id="{C78B9043-FA69-2700-055F-A9B661521C69}"/>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5"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610849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C16DC-A4DE-8B5C-D739-2295A456CD8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DEE9291-43DE-CD39-2A99-6D63ECC89B01}"/>
              </a:ext>
            </a:extLst>
          </p:cNvPr>
          <p:cNvSpPr txBox="1"/>
          <p:nvPr/>
        </p:nvSpPr>
        <p:spPr>
          <a:xfrm>
            <a:off x="859805" y="360701"/>
            <a:ext cx="9882976" cy="523220"/>
          </a:xfrm>
          <a:prstGeom prst="rect">
            <a:avLst/>
          </a:prstGeom>
          <a:noFill/>
        </p:spPr>
        <p:txBody>
          <a:bodyPr wrap="square" lIns="91440" tIns="45720" rIns="91440" bIns="45720" rtlCol="0" anchor="t">
            <a:spAutoFit/>
          </a:bodyPr>
          <a:lstStyle/>
          <a:p>
            <a:r>
              <a:rPr lang="en-GB" sz="2800">
                <a:latin typeface="+mj-lt"/>
                <a:ea typeface="Lato"/>
                <a:cs typeface="Lato"/>
              </a:rPr>
              <a:t>Key competitors are meeting core customer needs</a:t>
            </a:r>
          </a:p>
        </p:txBody>
      </p:sp>
      <p:sp>
        <p:nvSpPr>
          <p:cNvPr id="2" name="Rectangle 1">
            <a:extLst>
              <a:ext uri="{FF2B5EF4-FFF2-40B4-BE49-F238E27FC236}">
                <a16:creationId xmlns:a16="http://schemas.microsoft.com/office/drawing/2014/main" id="{58D6615B-2966-2669-BF50-806C26C2D51B}"/>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8445E58-60C3-CB4E-3929-88D159CA9E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793" b="23918"/>
          <a:stretch/>
        </p:blipFill>
        <p:spPr bwMode="auto">
          <a:xfrm>
            <a:off x="2166090" y="2122361"/>
            <a:ext cx="3929910" cy="108639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Text Placeholder 1">
            <a:extLst>
              <a:ext uri="{FF2B5EF4-FFF2-40B4-BE49-F238E27FC236}">
                <a16:creationId xmlns:a16="http://schemas.microsoft.com/office/drawing/2014/main" id="{6F05DCF4-F5FF-4A5F-14DD-71F9B33219AA}"/>
              </a:ext>
            </a:extLst>
          </p:cNvPr>
          <p:cNvSpPr txBox="1">
            <a:spLocks/>
          </p:cNvSpPr>
          <p:nvPr/>
        </p:nvSpPr>
        <p:spPr>
          <a:xfrm>
            <a:off x="859805" y="6450359"/>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Lynn (2004).</a:t>
            </a:r>
          </a:p>
        </p:txBody>
      </p:sp>
      <p:pic>
        <p:nvPicPr>
          <p:cNvPr id="1028" name="Picture 4" descr="Black Diamond Wealth Platform | Portfolio Management Software">
            <a:extLst>
              <a:ext uri="{FF2B5EF4-FFF2-40B4-BE49-F238E27FC236}">
                <a16:creationId xmlns:a16="http://schemas.microsoft.com/office/drawing/2014/main" id="{2D1ACFD3-483A-F707-DD25-6F1CC44818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984" b="23870"/>
          <a:stretch/>
        </p:blipFill>
        <p:spPr bwMode="auto">
          <a:xfrm>
            <a:off x="5893387" y="3867792"/>
            <a:ext cx="4456718" cy="123202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Arrow: Up 2">
            <a:extLst>
              <a:ext uri="{FF2B5EF4-FFF2-40B4-BE49-F238E27FC236}">
                <a16:creationId xmlns:a16="http://schemas.microsoft.com/office/drawing/2014/main" id="{24AB21D3-A3C3-6137-37E9-E97537B5C634}"/>
              </a:ext>
            </a:extLst>
          </p:cNvPr>
          <p:cNvSpPr/>
          <p:nvPr/>
        </p:nvSpPr>
        <p:spPr>
          <a:xfrm>
            <a:off x="1434705" y="1483069"/>
            <a:ext cx="653143" cy="3728850"/>
          </a:xfrm>
          <a:prstGeom prs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Arrow: Up 4">
            <a:extLst>
              <a:ext uri="{FF2B5EF4-FFF2-40B4-BE49-F238E27FC236}">
                <a16:creationId xmlns:a16="http://schemas.microsoft.com/office/drawing/2014/main" id="{7FB6811D-0CFD-DF09-8984-79E29ACEC879}"/>
              </a:ext>
            </a:extLst>
          </p:cNvPr>
          <p:cNvSpPr/>
          <p:nvPr/>
        </p:nvSpPr>
        <p:spPr>
          <a:xfrm rot="5400000">
            <a:off x="6212938" y="1127402"/>
            <a:ext cx="653143" cy="8794470"/>
          </a:xfrm>
          <a:prstGeom prst="up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a:extLst>
              <a:ext uri="{FF2B5EF4-FFF2-40B4-BE49-F238E27FC236}">
                <a16:creationId xmlns:a16="http://schemas.microsoft.com/office/drawing/2014/main" id="{9D802A29-A6D7-578C-D97F-A257C6CE5D97}"/>
              </a:ext>
            </a:extLst>
          </p:cNvPr>
          <p:cNvPicPr>
            <a:picLocks noChangeAspect="1"/>
          </p:cNvPicPr>
          <p:nvPr/>
        </p:nvPicPr>
        <p:blipFill>
          <a:blip r:embed="rId5"/>
          <a:stretch>
            <a:fillRect/>
          </a:stretch>
        </p:blipFill>
        <p:spPr>
          <a:xfrm>
            <a:off x="5938395" y="2015996"/>
            <a:ext cx="4563054" cy="1232025"/>
          </a:xfrm>
          <a:prstGeom prst="rect">
            <a:avLst/>
          </a:prstGeom>
          <a:ln>
            <a:noFill/>
          </a:ln>
        </p:spPr>
      </p:pic>
      <p:pic>
        <p:nvPicPr>
          <p:cNvPr id="17" name="Picture 4" descr="BlackRock Bolsters Aladdin Platform's Trading Capabilities with FlexTrade  Partnership - FlexTrade">
            <a:extLst>
              <a:ext uri="{FF2B5EF4-FFF2-40B4-BE49-F238E27FC236}">
                <a16:creationId xmlns:a16="http://schemas.microsoft.com/office/drawing/2014/main" id="{92740923-2240-7577-9EF6-063EDED6F5C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655" t="14246" r="8827" b="17413"/>
          <a:stretch/>
        </p:blipFill>
        <p:spPr bwMode="auto">
          <a:xfrm>
            <a:off x="2323307" y="3518024"/>
            <a:ext cx="3615476" cy="148504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D62808F4-1063-9E9E-2A19-BBFEA47D8D7F}"/>
              </a:ext>
            </a:extLst>
          </p:cNvPr>
          <p:cNvSpPr txBox="1"/>
          <p:nvPr/>
        </p:nvSpPr>
        <p:spPr>
          <a:xfrm>
            <a:off x="3560566" y="5350256"/>
            <a:ext cx="5957886" cy="369332"/>
          </a:xfrm>
          <a:prstGeom prst="rect">
            <a:avLst/>
          </a:prstGeom>
          <a:noFill/>
          <a:ln>
            <a:noFill/>
          </a:ln>
        </p:spPr>
        <p:txBody>
          <a:bodyPr wrap="square" rtlCol="0">
            <a:spAutoFit/>
          </a:bodyPr>
          <a:lstStyle/>
          <a:p>
            <a:pPr algn="ctr"/>
            <a:r>
              <a:rPr lang="en-AU">
                <a:solidFill>
                  <a:schemeClr val="bg1"/>
                </a:solidFill>
              </a:rPr>
              <a:t>Multi-generational connectivity</a:t>
            </a:r>
          </a:p>
        </p:txBody>
      </p:sp>
      <p:grpSp>
        <p:nvGrpSpPr>
          <p:cNvPr id="19" name="Group 18">
            <a:extLst>
              <a:ext uri="{FF2B5EF4-FFF2-40B4-BE49-F238E27FC236}">
                <a16:creationId xmlns:a16="http://schemas.microsoft.com/office/drawing/2014/main" id="{7DA1AC8E-8B03-5E88-6369-A244D88DDBE1}"/>
              </a:ext>
            </a:extLst>
          </p:cNvPr>
          <p:cNvGrpSpPr/>
          <p:nvPr/>
        </p:nvGrpSpPr>
        <p:grpSpPr>
          <a:xfrm>
            <a:off x="9179019" y="1992440"/>
            <a:ext cx="1322430" cy="1255581"/>
            <a:chOff x="2049279" y="1549262"/>
            <a:chExt cx="1487424" cy="1487425"/>
          </a:xfrm>
        </p:grpSpPr>
        <p:sp>
          <p:nvSpPr>
            <p:cNvPr id="20" name="Rectangle: Rounded Corners 19">
              <a:extLst>
                <a:ext uri="{FF2B5EF4-FFF2-40B4-BE49-F238E27FC236}">
                  <a16:creationId xmlns:a16="http://schemas.microsoft.com/office/drawing/2014/main" id="{1B973195-5371-E54E-6023-E37E8BD1E447}"/>
                </a:ext>
              </a:extLst>
            </p:cNvPr>
            <p:cNvSpPr/>
            <p:nvPr/>
          </p:nvSpPr>
          <p:spPr>
            <a:xfrm>
              <a:off x="2049279" y="1549263"/>
              <a:ext cx="1487424" cy="1487424"/>
            </a:xfrm>
            <a:prstGeom prst="roundRect">
              <a:avLst/>
            </a:prstGeom>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pic>
          <p:nvPicPr>
            <p:cNvPr id="21" name="Graphic 20" descr="Cloud with solid fill">
              <a:extLst>
                <a:ext uri="{FF2B5EF4-FFF2-40B4-BE49-F238E27FC236}">
                  <a16:creationId xmlns:a16="http://schemas.microsoft.com/office/drawing/2014/main" id="{5FCB0884-87B9-8522-9E9D-2B5B78F8A3F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094758" y="1549262"/>
              <a:ext cx="1396464" cy="1487424"/>
            </a:xfrm>
            <a:prstGeom prst="rect">
              <a:avLst/>
            </a:prstGeom>
          </p:spPr>
        </p:pic>
        <p:pic>
          <p:nvPicPr>
            <p:cNvPr id="22" name="Graphic 21" descr="Home with solid fill">
              <a:extLst>
                <a:ext uri="{FF2B5EF4-FFF2-40B4-BE49-F238E27FC236}">
                  <a16:creationId xmlns:a16="http://schemas.microsoft.com/office/drawing/2014/main" id="{842676DF-15A3-4CFD-82FE-9ED1F2441B2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478724" y="1978708"/>
              <a:ext cx="628533" cy="628533"/>
            </a:xfrm>
            <a:prstGeom prst="rect">
              <a:avLst/>
            </a:prstGeom>
          </p:spPr>
        </p:pic>
      </p:grpSp>
      <p:sp>
        <p:nvSpPr>
          <p:cNvPr id="23" name="TextBox 22">
            <a:extLst>
              <a:ext uri="{FF2B5EF4-FFF2-40B4-BE49-F238E27FC236}">
                <a16:creationId xmlns:a16="http://schemas.microsoft.com/office/drawing/2014/main" id="{9B2FE658-3B70-F610-4A60-8B3A72F504A7}"/>
              </a:ext>
            </a:extLst>
          </p:cNvPr>
          <p:cNvSpPr txBox="1"/>
          <p:nvPr/>
        </p:nvSpPr>
        <p:spPr>
          <a:xfrm rot="16200000">
            <a:off x="-1226218" y="3244334"/>
            <a:ext cx="5957886" cy="369332"/>
          </a:xfrm>
          <a:prstGeom prst="rect">
            <a:avLst/>
          </a:prstGeom>
          <a:noFill/>
          <a:ln>
            <a:noFill/>
          </a:ln>
        </p:spPr>
        <p:txBody>
          <a:bodyPr wrap="square" rtlCol="0">
            <a:spAutoFit/>
          </a:bodyPr>
          <a:lstStyle/>
          <a:p>
            <a:pPr algn="ctr"/>
            <a:r>
              <a:rPr lang="en-AU">
                <a:solidFill>
                  <a:schemeClr val="bg1"/>
                </a:solidFill>
              </a:rPr>
              <a:t>Wealth Transfer Continuum</a:t>
            </a:r>
          </a:p>
        </p:txBody>
      </p:sp>
      <p:sp>
        <p:nvSpPr>
          <p:cNvPr id="24" name="TextBox 23">
            <a:hlinkClick r:id="rId11" action="ppaction://hlinksldjump"/>
            <a:extLst>
              <a:ext uri="{FF2B5EF4-FFF2-40B4-BE49-F238E27FC236}">
                <a16:creationId xmlns:a16="http://schemas.microsoft.com/office/drawing/2014/main" id="{60E99FE1-E6EF-BF45-CE35-ED00BDD7443B}"/>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11"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1936963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C641C-534C-A68B-6176-8006A56D0F8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8E354AD-781A-A01E-B766-99E782425EC8}"/>
              </a:ext>
            </a:extLst>
          </p:cNvPr>
          <p:cNvSpPr txBox="1"/>
          <p:nvPr/>
        </p:nvSpPr>
        <p:spPr>
          <a:xfrm>
            <a:off x="859805" y="360701"/>
            <a:ext cx="11027395" cy="523220"/>
          </a:xfrm>
          <a:prstGeom prst="rect">
            <a:avLst/>
          </a:prstGeom>
          <a:noFill/>
        </p:spPr>
        <p:txBody>
          <a:bodyPr wrap="square" lIns="91440" tIns="45720" rIns="91440" bIns="45720" rtlCol="0" anchor="t">
            <a:spAutoFit/>
          </a:bodyPr>
          <a:lstStyle/>
          <a:p>
            <a:r>
              <a:rPr lang="en-GB" sz="2800">
                <a:latin typeface="+mj-lt"/>
                <a:ea typeface="Lato" panose="020F0502020204030203" pitchFamily="34" charset="0"/>
                <a:cs typeface="Lato" panose="020F0502020204030203" pitchFamily="34" charset="0"/>
              </a:rPr>
              <a:t>A structured versioning approach can enable sales</a:t>
            </a:r>
          </a:p>
        </p:txBody>
      </p:sp>
      <p:sp>
        <p:nvSpPr>
          <p:cNvPr id="41" name="TextBox 40">
            <a:extLst>
              <a:ext uri="{FF2B5EF4-FFF2-40B4-BE49-F238E27FC236}">
                <a16:creationId xmlns:a16="http://schemas.microsoft.com/office/drawing/2014/main" id="{208ABC7A-C555-0CD7-8CB8-3ACBB63AEAE6}"/>
              </a:ext>
            </a:extLst>
          </p:cNvPr>
          <p:cNvSpPr txBox="1"/>
          <p:nvPr/>
        </p:nvSpPr>
        <p:spPr>
          <a:xfrm>
            <a:off x="3625273" y="8660260"/>
            <a:ext cx="1620000" cy="769441"/>
          </a:xfrm>
          <a:prstGeom prst="rect">
            <a:avLst/>
          </a:prstGeom>
          <a:noFill/>
        </p:spPr>
        <p:txBody>
          <a:bodyPr wrap="square" rtlCol="0">
            <a:spAutoFit/>
          </a:bodyPr>
          <a:lstStyle/>
          <a:p>
            <a:pPr algn="ctr"/>
            <a:r>
              <a:rPr lang="en-GB" sz="2800" b="1">
                <a:solidFill>
                  <a:srgbClr val="003B62"/>
                </a:solidFill>
                <a:latin typeface="Lato" panose="020F0502020204030203" pitchFamily="34" charset="0"/>
                <a:ea typeface="Lato" panose="020F0502020204030203" pitchFamily="34" charset="0"/>
                <a:cs typeface="Lato" panose="020F0502020204030203" pitchFamily="34" charset="0"/>
              </a:rPr>
              <a:t>56.2%</a:t>
            </a:r>
          </a:p>
          <a:p>
            <a:pPr algn="ctr"/>
            <a:r>
              <a:rPr lang="en-GB" sz="1600">
                <a:solidFill>
                  <a:srgbClr val="003B62"/>
                </a:solidFill>
                <a:latin typeface="Lato" panose="020F0502020204030203" pitchFamily="34" charset="0"/>
                <a:ea typeface="Lato" panose="020F0502020204030203" pitchFamily="34" charset="0"/>
                <a:cs typeface="Lato" panose="020F0502020204030203" pitchFamily="34" charset="0"/>
              </a:rPr>
              <a:t>ROI</a:t>
            </a:r>
          </a:p>
        </p:txBody>
      </p:sp>
      <p:sp>
        <p:nvSpPr>
          <p:cNvPr id="43" name="TextBox 42">
            <a:extLst>
              <a:ext uri="{FF2B5EF4-FFF2-40B4-BE49-F238E27FC236}">
                <a16:creationId xmlns:a16="http://schemas.microsoft.com/office/drawing/2014/main" id="{D20406A6-410B-9167-FA7B-C94DED1ED370}"/>
              </a:ext>
            </a:extLst>
          </p:cNvPr>
          <p:cNvSpPr txBox="1"/>
          <p:nvPr/>
        </p:nvSpPr>
        <p:spPr>
          <a:xfrm>
            <a:off x="9269813" y="8660260"/>
            <a:ext cx="1620000" cy="769441"/>
          </a:xfrm>
          <a:prstGeom prst="rect">
            <a:avLst/>
          </a:prstGeom>
          <a:noFill/>
        </p:spPr>
        <p:txBody>
          <a:bodyPr wrap="square" rtlCol="0">
            <a:spAutoFit/>
          </a:bodyPr>
          <a:lstStyle/>
          <a:p>
            <a:pPr algn="ctr"/>
            <a:r>
              <a:rPr lang="en-GB" sz="2800" b="1">
                <a:solidFill>
                  <a:srgbClr val="003B62"/>
                </a:solidFill>
                <a:latin typeface="Lato" panose="020F0502020204030203" pitchFamily="34" charset="0"/>
                <a:ea typeface="Lato" panose="020F0502020204030203" pitchFamily="34" charset="0"/>
                <a:cs typeface="Lato" panose="020F0502020204030203" pitchFamily="34" charset="0"/>
              </a:rPr>
              <a:t>36.6%</a:t>
            </a:r>
          </a:p>
          <a:p>
            <a:pPr algn="ctr"/>
            <a:r>
              <a:rPr lang="en-GB" sz="1600">
                <a:solidFill>
                  <a:srgbClr val="003B62"/>
                </a:solidFill>
                <a:latin typeface="Lato" panose="020F0502020204030203" pitchFamily="34" charset="0"/>
                <a:ea typeface="Lato" panose="020F0502020204030203" pitchFamily="34" charset="0"/>
                <a:cs typeface="Lato" panose="020F0502020204030203" pitchFamily="34" charset="0"/>
              </a:rPr>
              <a:t>Profit Margin</a:t>
            </a:r>
          </a:p>
        </p:txBody>
      </p:sp>
      <p:sp>
        <p:nvSpPr>
          <p:cNvPr id="15" name="TextBox 14">
            <a:extLst>
              <a:ext uri="{FF2B5EF4-FFF2-40B4-BE49-F238E27FC236}">
                <a16:creationId xmlns:a16="http://schemas.microsoft.com/office/drawing/2014/main" id="{B1535B2C-360A-74FB-469C-151867B57546}"/>
              </a:ext>
            </a:extLst>
          </p:cNvPr>
          <p:cNvSpPr txBox="1"/>
          <p:nvPr/>
        </p:nvSpPr>
        <p:spPr>
          <a:xfrm>
            <a:off x="6447543" y="8660260"/>
            <a:ext cx="1620000" cy="769441"/>
          </a:xfrm>
          <a:prstGeom prst="rect">
            <a:avLst/>
          </a:prstGeom>
          <a:noFill/>
        </p:spPr>
        <p:txBody>
          <a:bodyPr wrap="square" rtlCol="0">
            <a:spAutoFit/>
          </a:bodyPr>
          <a:lstStyle/>
          <a:p>
            <a:pPr algn="ctr"/>
            <a:r>
              <a:rPr lang="en-GB" sz="2400" b="1">
                <a:solidFill>
                  <a:srgbClr val="003B62"/>
                </a:solidFill>
                <a:latin typeface="Lato" panose="020F0502020204030203" pitchFamily="34" charset="0"/>
                <a:ea typeface="Lato" panose="020F0502020204030203" pitchFamily="34" charset="0"/>
                <a:cs typeface="Lato" panose="020F0502020204030203" pitchFamily="34" charset="0"/>
              </a:rPr>
              <a:t>฿</a:t>
            </a:r>
            <a:r>
              <a:rPr lang="en-GB" sz="2800" b="1">
                <a:solidFill>
                  <a:srgbClr val="003B62"/>
                </a:solidFill>
                <a:latin typeface="Lato" panose="020F0502020204030203" pitchFamily="34" charset="0"/>
                <a:ea typeface="Lato" panose="020F0502020204030203" pitchFamily="34" charset="0"/>
                <a:cs typeface="Lato" panose="020F0502020204030203" pitchFamily="34" charset="0"/>
              </a:rPr>
              <a:t>27.04m</a:t>
            </a:r>
          </a:p>
          <a:p>
            <a:pPr algn="ctr"/>
            <a:r>
              <a:rPr lang="en-GB" sz="1600">
                <a:solidFill>
                  <a:srgbClr val="003B62"/>
                </a:solidFill>
                <a:latin typeface="Lato" panose="020F0502020204030203" pitchFamily="34" charset="0"/>
                <a:ea typeface="Lato" panose="020F0502020204030203" pitchFamily="34" charset="0"/>
                <a:cs typeface="Lato" panose="020F0502020204030203" pitchFamily="34" charset="0"/>
              </a:rPr>
              <a:t>Net Profit</a:t>
            </a:r>
          </a:p>
        </p:txBody>
      </p:sp>
      <p:sp>
        <p:nvSpPr>
          <p:cNvPr id="11" name="Rectangle 10">
            <a:extLst>
              <a:ext uri="{FF2B5EF4-FFF2-40B4-BE49-F238E27FC236}">
                <a16:creationId xmlns:a16="http://schemas.microsoft.com/office/drawing/2014/main" id="{EF633057-C974-171A-32C2-AA61CECE0A13}"/>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
            <a:extLst>
              <a:ext uri="{FF2B5EF4-FFF2-40B4-BE49-F238E27FC236}">
                <a16:creationId xmlns:a16="http://schemas.microsoft.com/office/drawing/2014/main" id="{F2011C3F-634B-61E6-C8AD-B38440F91820}"/>
              </a:ext>
            </a:extLst>
          </p:cNvPr>
          <p:cNvSpPr txBox="1">
            <a:spLocks/>
          </p:cNvSpPr>
          <p:nvPr/>
        </p:nvSpPr>
        <p:spPr>
          <a:xfrm>
            <a:off x="859805" y="6450359"/>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Shapiro &amp; Varian (1998).</a:t>
            </a:r>
          </a:p>
        </p:txBody>
      </p:sp>
      <p:sp>
        <p:nvSpPr>
          <p:cNvPr id="2" name="Rectangle 1">
            <a:extLst>
              <a:ext uri="{FF2B5EF4-FFF2-40B4-BE49-F238E27FC236}">
                <a16:creationId xmlns:a16="http://schemas.microsoft.com/office/drawing/2014/main" id="{F58F9E84-BEDB-01E8-93F9-4D62C03A64E7}"/>
              </a:ext>
            </a:extLst>
          </p:cNvPr>
          <p:cNvSpPr/>
          <p:nvPr/>
        </p:nvSpPr>
        <p:spPr>
          <a:xfrm>
            <a:off x="458979" y="4565724"/>
            <a:ext cx="11733020" cy="1580095"/>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E94DC6ED-E0D9-A7D0-7EAD-180625851B10}"/>
              </a:ext>
            </a:extLst>
          </p:cNvPr>
          <p:cNvSpPr/>
          <p:nvPr/>
        </p:nvSpPr>
        <p:spPr>
          <a:xfrm>
            <a:off x="458979" y="4639578"/>
            <a:ext cx="11733021" cy="1219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28457B31-E256-F7AB-54DF-A96C0B2EE800}"/>
              </a:ext>
            </a:extLst>
          </p:cNvPr>
          <p:cNvSpPr/>
          <p:nvPr/>
        </p:nvSpPr>
        <p:spPr>
          <a:xfrm>
            <a:off x="458978" y="5957358"/>
            <a:ext cx="11733021" cy="1219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A8E1AAB3-2FC0-BA15-7A38-ED0D7D2BDA00}"/>
              </a:ext>
            </a:extLst>
          </p:cNvPr>
          <p:cNvSpPr/>
          <p:nvPr/>
        </p:nvSpPr>
        <p:spPr>
          <a:xfrm>
            <a:off x="458977" y="5302538"/>
            <a:ext cx="11733021" cy="121920"/>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8" name="Straight Connector 17">
            <a:extLst>
              <a:ext uri="{FF2B5EF4-FFF2-40B4-BE49-F238E27FC236}">
                <a16:creationId xmlns:a16="http://schemas.microsoft.com/office/drawing/2014/main" id="{E64FA199-7A1C-196D-F99A-127B818ACBCF}"/>
              </a:ext>
            </a:extLst>
          </p:cNvPr>
          <p:cNvCxnSpPr>
            <a:cxnSpLocks/>
          </p:cNvCxnSpPr>
          <p:nvPr/>
        </p:nvCxnSpPr>
        <p:spPr>
          <a:xfrm>
            <a:off x="458979" y="5363498"/>
            <a:ext cx="11733021"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96EBAE38-ED44-FB8A-0C6E-BC87D7D425D9}"/>
              </a:ext>
            </a:extLst>
          </p:cNvPr>
          <p:cNvCxnSpPr/>
          <p:nvPr/>
        </p:nvCxnSpPr>
        <p:spPr>
          <a:xfrm>
            <a:off x="2579914" y="3635827"/>
            <a:ext cx="0" cy="929895"/>
          </a:xfrm>
          <a:prstGeom prst="line">
            <a:avLst/>
          </a:prstGeom>
          <a:ln w="114300">
            <a:solidFill>
              <a:schemeClr val="accent1"/>
            </a:solidFill>
          </a:ln>
        </p:spPr>
        <p:style>
          <a:lnRef idx="2">
            <a:schemeClr val="dk1"/>
          </a:lnRef>
          <a:fillRef idx="0">
            <a:schemeClr val="dk1"/>
          </a:fillRef>
          <a:effectRef idx="1">
            <a:schemeClr val="dk1"/>
          </a:effectRef>
          <a:fontRef idx="minor">
            <a:schemeClr val="tx1"/>
          </a:fontRef>
        </p:style>
      </p:cxnSp>
      <p:cxnSp>
        <p:nvCxnSpPr>
          <p:cNvPr id="22" name="Straight Connector 21">
            <a:extLst>
              <a:ext uri="{FF2B5EF4-FFF2-40B4-BE49-F238E27FC236}">
                <a16:creationId xmlns:a16="http://schemas.microsoft.com/office/drawing/2014/main" id="{EE8EF5A1-B42C-BAF9-EE93-165652FCE48D}"/>
              </a:ext>
            </a:extLst>
          </p:cNvPr>
          <p:cNvCxnSpPr/>
          <p:nvPr/>
        </p:nvCxnSpPr>
        <p:spPr>
          <a:xfrm>
            <a:off x="5018314" y="3635825"/>
            <a:ext cx="0" cy="929895"/>
          </a:xfrm>
          <a:prstGeom prst="line">
            <a:avLst/>
          </a:prstGeom>
          <a:ln w="114300">
            <a:solidFill>
              <a:schemeClr val="accent2"/>
            </a:solidFill>
          </a:ln>
        </p:spPr>
        <p:style>
          <a:lnRef idx="2">
            <a:schemeClr val="dk1"/>
          </a:lnRef>
          <a:fillRef idx="0">
            <a:schemeClr val="dk1"/>
          </a:fillRef>
          <a:effectRef idx="1">
            <a:schemeClr val="dk1"/>
          </a:effectRef>
          <a:fontRef idx="minor">
            <a:schemeClr val="tx1"/>
          </a:fontRef>
        </p:style>
      </p:cxnSp>
      <p:cxnSp>
        <p:nvCxnSpPr>
          <p:cNvPr id="23" name="Straight Connector 22">
            <a:extLst>
              <a:ext uri="{FF2B5EF4-FFF2-40B4-BE49-F238E27FC236}">
                <a16:creationId xmlns:a16="http://schemas.microsoft.com/office/drawing/2014/main" id="{C028562F-9C70-6370-7FEC-9111230B57DF}"/>
              </a:ext>
            </a:extLst>
          </p:cNvPr>
          <p:cNvCxnSpPr/>
          <p:nvPr/>
        </p:nvCxnSpPr>
        <p:spPr>
          <a:xfrm>
            <a:off x="7503457" y="3635825"/>
            <a:ext cx="0" cy="929895"/>
          </a:xfrm>
          <a:prstGeom prst="line">
            <a:avLst/>
          </a:prstGeom>
          <a:ln w="114300">
            <a:solidFill>
              <a:schemeClr val="accent4"/>
            </a:solidFill>
          </a:ln>
        </p:spPr>
        <p:style>
          <a:lnRef idx="2">
            <a:schemeClr val="dk1"/>
          </a:lnRef>
          <a:fillRef idx="0">
            <a:schemeClr val="dk1"/>
          </a:fillRef>
          <a:effectRef idx="1">
            <a:schemeClr val="dk1"/>
          </a:effectRef>
          <a:fontRef idx="minor">
            <a:schemeClr val="tx1"/>
          </a:fontRef>
        </p:style>
      </p:cxnSp>
      <p:cxnSp>
        <p:nvCxnSpPr>
          <p:cNvPr id="24" name="Straight Connector 23">
            <a:extLst>
              <a:ext uri="{FF2B5EF4-FFF2-40B4-BE49-F238E27FC236}">
                <a16:creationId xmlns:a16="http://schemas.microsoft.com/office/drawing/2014/main" id="{CB700E73-1812-BC69-8BC2-8CB9CCE3F085}"/>
              </a:ext>
            </a:extLst>
          </p:cNvPr>
          <p:cNvCxnSpPr/>
          <p:nvPr/>
        </p:nvCxnSpPr>
        <p:spPr>
          <a:xfrm>
            <a:off x="9887428" y="3635824"/>
            <a:ext cx="0" cy="929895"/>
          </a:xfrm>
          <a:prstGeom prst="line">
            <a:avLst/>
          </a:prstGeom>
          <a:ln w="114300"/>
        </p:spPr>
        <p:style>
          <a:lnRef idx="2">
            <a:schemeClr val="dk1"/>
          </a:lnRef>
          <a:fillRef idx="0">
            <a:schemeClr val="dk1"/>
          </a:fillRef>
          <a:effectRef idx="1">
            <a:schemeClr val="dk1"/>
          </a:effectRef>
          <a:fontRef idx="minor">
            <a:schemeClr val="tx1"/>
          </a:fontRef>
        </p:style>
      </p:cxnSp>
      <p:sp>
        <p:nvSpPr>
          <p:cNvPr id="25" name="TextBox 24">
            <a:extLst>
              <a:ext uri="{FF2B5EF4-FFF2-40B4-BE49-F238E27FC236}">
                <a16:creationId xmlns:a16="http://schemas.microsoft.com/office/drawing/2014/main" id="{757D682B-F8A6-4D02-2858-3146D247467E}"/>
              </a:ext>
            </a:extLst>
          </p:cNvPr>
          <p:cNvSpPr txBox="1"/>
          <p:nvPr/>
        </p:nvSpPr>
        <p:spPr>
          <a:xfrm>
            <a:off x="1572988" y="2144159"/>
            <a:ext cx="2013848" cy="1493932"/>
          </a:xfrm>
          <a:prstGeom prst="rect">
            <a:avLst/>
          </a:prstGeom>
          <a:noFill/>
          <a:ln w="76200">
            <a:solidFill>
              <a:schemeClr val="accent1"/>
            </a:solidFill>
          </a:ln>
        </p:spPr>
        <p:txBody>
          <a:bodyPr wrap="square" rtlCol="0" anchor="ctr">
            <a:noAutofit/>
          </a:bodyPr>
          <a:lstStyle/>
          <a:p>
            <a:pPr algn="ctr"/>
            <a:r>
              <a:rPr lang="en-AU"/>
              <a:t>NOT a sellable product</a:t>
            </a:r>
          </a:p>
          <a:p>
            <a:pPr algn="ctr"/>
            <a:endParaRPr lang="en-AU"/>
          </a:p>
          <a:p>
            <a:pPr algn="ctr"/>
            <a:r>
              <a:rPr lang="en-AU"/>
              <a:t>Signal to the market</a:t>
            </a:r>
          </a:p>
        </p:txBody>
      </p:sp>
      <p:sp>
        <p:nvSpPr>
          <p:cNvPr id="26" name="TextBox 25">
            <a:extLst>
              <a:ext uri="{FF2B5EF4-FFF2-40B4-BE49-F238E27FC236}">
                <a16:creationId xmlns:a16="http://schemas.microsoft.com/office/drawing/2014/main" id="{C8A321B4-4A1A-73F2-3258-490FBFC57977}"/>
              </a:ext>
            </a:extLst>
          </p:cNvPr>
          <p:cNvSpPr txBox="1"/>
          <p:nvPr/>
        </p:nvSpPr>
        <p:spPr>
          <a:xfrm>
            <a:off x="1572988" y="1661688"/>
            <a:ext cx="2013852" cy="461665"/>
          </a:xfrm>
          <a:prstGeom prst="rect">
            <a:avLst/>
          </a:prstGeom>
          <a:solidFill>
            <a:schemeClr val="accent1"/>
          </a:solidFill>
          <a:ln w="76200">
            <a:solidFill>
              <a:schemeClr val="accent1"/>
            </a:solidFill>
          </a:ln>
        </p:spPr>
        <p:txBody>
          <a:bodyPr wrap="square" rtlCol="0">
            <a:spAutoFit/>
          </a:bodyPr>
          <a:lstStyle/>
          <a:p>
            <a:pPr algn="ctr"/>
            <a:r>
              <a:rPr lang="en-AU" sz="2400" b="1">
                <a:solidFill>
                  <a:schemeClr val="bg1"/>
                </a:solidFill>
              </a:rPr>
              <a:t>MVP</a:t>
            </a:r>
          </a:p>
        </p:txBody>
      </p:sp>
      <p:sp>
        <p:nvSpPr>
          <p:cNvPr id="28" name="TextBox 27">
            <a:extLst>
              <a:ext uri="{FF2B5EF4-FFF2-40B4-BE49-F238E27FC236}">
                <a16:creationId xmlns:a16="http://schemas.microsoft.com/office/drawing/2014/main" id="{DC89214D-F884-45E7-96C7-421EE141A7E6}"/>
              </a:ext>
            </a:extLst>
          </p:cNvPr>
          <p:cNvSpPr txBox="1"/>
          <p:nvPr/>
        </p:nvSpPr>
        <p:spPr>
          <a:xfrm>
            <a:off x="4011388" y="2158495"/>
            <a:ext cx="2013852" cy="1477328"/>
          </a:xfrm>
          <a:prstGeom prst="rect">
            <a:avLst/>
          </a:prstGeom>
          <a:noFill/>
          <a:ln w="76200">
            <a:solidFill>
              <a:schemeClr val="accent2"/>
            </a:solidFill>
          </a:ln>
        </p:spPr>
        <p:txBody>
          <a:bodyPr wrap="square" rtlCol="0">
            <a:spAutoFit/>
          </a:bodyPr>
          <a:lstStyle/>
          <a:p>
            <a:pPr algn="ctr"/>
            <a:r>
              <a:rPr lang="en-AU"/>
              <a:t>Validating product features</a:t>
            </a:r>
          </a:p>
          <a:p>
            <a:pPr algn="ctr"/>
            <a:endParaRPr lang="en-AU"/>
          </a:p>
          <a:p>
            <a:pPr algn="ctr"/>
            <a:r>
              <a:rPr lang="en-AU"/>
              <a:t>Entry point and MSP</a:t>
            </a:r>
          </a:p>
        </p:txBody>
      </p:sp>
      <p:sp>
        <p:nvSpPr>
          <p:cNvPr id="32" name="TextBox 31">
            <a:extLst>
              <a:ext uri="{FF2B5EF4-FFF2-40B4-BE49-F238E27FC236}">
                <a16:creationId xmlns:a16="http://schemas.microsoft.com/office/drawing/2014/main" id="{7D57443B-D7D7-50A7-A512-1948B429F80B}"/>
              </a:ext>
            </a:extLst>
          </p:cNvPr>
          <p:cNvSpPr txBox="1"/>
          <p:nvPr/>
        </p:nvSpPr>
        <p:spPr>
          <a:xfrm>
            <a:off x="4011388" y="1682493"/>
            <a:ext cx="2013852" cy="461665"/>
          </a:xfrm>
          <a:prstGeom prst="rect">
            <a:avLst/>
          </a:prstGeom>
          <a:solidFill>
            <a:schemeClr val="accent2"/>
          </a:solidFill>
          <a:ln w="76200">
            <a:solidFill>
              <a:schemeClr val="accent2"/>
            </a:solidFill>
          </a:ln>
        </p:spPr>
        <p:txBody>
          <a:bodyPr wrap="square" rtlCol="0">
            <a:spAutoFit/>
          </a:bodyPr>
          <a:lstStyle/>
          <a:p>
            <a:pPr algn="ctr"/>
            <a:r>
              <a:rPr lang="en-AU" sz="2400" b="1">
                <a:solidFill>
                  <a:schemeClr val="bg1"/>
                </a:solidFill>
              </a:rPr>
              <a:t>V1</a:t>
            </a:r>
          </a:p>
        </p:txBody>
      </p:sp>
      <p:sp>
        <p:nvSpPr>
          <p:cNvPr id="33" name="TextBox 32">
            <a:extLst>
              <a:ext uri="{FF2B5EF4-FFF2-40B4-BE49-F238E27FC236}">
                <a16:creationId xmlns:a16="http://schemas.microsoft.com/office/drawing/2014/main" id="{0EEBB186-C06E-0AC8-B41B-A4A08164B673}"/>
              </a:ext>
            </a:extLst>
          </p:cNvPr>
          <p:cNvSpPr txBox="1"/>
          <p:nvPr/>
        </p:nvSpPr>
        <p:spPr>
          <a:xfrm>
            <a:off x="6496531" y="2153066"/>
            <a:ext cx="2013852" cy="1477328"/>
          </a:xfrm>
          <a:prstGeom prst="rect">
            <a:avLst/>
          </a:prstGeom>
          <a:noFill/>
          <a:ln w="76200">
            <a:solidFill>
              <a:schemeClr val="accent4"/>
            </a:solidFill>
          </a:ln>
        </p:spPr>
        <p:txBody>
          <a:bodyPr wrap="square" rtlCol="0">
            <a:spAutoFit/>
          </a:bodyPr>
          <a:lstStyle/>
          <a:p>
            <a:pPr algn="ctr"/>
            <a:r>
              <a:rPr lang="en-AU"/>
              <a:t>Feature parity with competitors</a:t>
            </a:r>
          </a:p>
          <a:p>
            <a:pPr algn="ctr"/>
            <a:endParaRPr lang="en-AU"/>
          </a:p>
          <a:p>
            <a:pPr algn="ctr"/>
            <a:r>
              <a:rPr lang="en-AU"/>
              <a:t>Competitive consumer option</a:t>
            </a:r>
          </a:p>
        </p:txBody>
      </p:sp>
      <p:sp>
        <p:nvSpPr>
          <p:cNvPr id="34" name="TextBox 33">
            <a:extLst>
              <a:ext uri="{FF2B5EF4-FFF2-40B4-BE49-F238E27FC236}">
                <a16:creationId xmlns:a16="http://schemas.microsoft.com/office/drawing/2014/main" id="{94801326-B8FA-155E-AF8C-08110049100A}"/>
              </a:ext>
            </a:extLst>
          </p:cNvPr>
          <p:cNvSpPr txBox="1"/>
          <p:nvPr/>
        </p:nvSpPr>
        <p:spPr>
          <a:xfrm>
            <a:off x="6496531" y="1661688"/>
            <a:ext cx="2013852" cy="461665"/>
          </a:xfrm>
          <a:prstGeom prst="rect">
            <a:avLst/>
          </a:prstGeom>
          <a:solidFill>
            <a:schemeClr val="accent4"/>
          </a:solidFill>
          <a:ln w="76200">
            <a:solidFill>
              <a:schemeClr val="accent4"/>
            </a:solidFill>
          </a:ln>
        </p:spPr>
        <p:txBody>
          <a:bodyPr wrap="square" rtlCol="0">
            <a:spAutoFit/>
          </a:bodyPr>
          <a:lstStyle/>
          <a:p>
            <a:pPr algn="ctr"/>
            <a:r>
              <a:rPr lang="en-AU" sz="2400" b="1">
                <a:solidFill>
                  <a:schemeClr val="bg1"/>
                </a:solidFill>
              </a:rPr>
              <a:t>V2</a:t>
            </a:r>
          </a:p>
        </p:txBody>
      </p:sp>
      <p:sp>
        <p:nvSpPr>
          <p:cNvPr id="35" name="TextBox 34">
            <a:extLst>
              <a:ext uri="{FF2B5EF4-FFF2-40B4-BE49-F238E27FC236}">
                <a16:creationId xmlns:a16="http://schemas.microsoft.com/office/drawing/2014/main" id="{5D33EC9A-E49A-D02C-CA1E-0FEA0662752C}"/>
              </a:ext>
            </a:extLst>
          </p:cNvPr>
          <p:cNvSpPr txBox="1"/>
          <p:nvPr/>
        </p:nvSpPr>
        <p:spPr>
          <a:xfrm>
            <a:off x="8880502" y="2160763"/>
            <a:ext cx="2013852" cy="1477328"/>
          </a:xfrm>
          <a:prstGeom prst="rect">
            <a:avLst/>
          </a:prstGeom>
          <a:noFill/>
          <a:ln w="76200">
            <a:solidFill>
              <a:schemeClr val="tx1"/>
            </a:solidFill>
          </a:ln>
        </p:spPr>
        <p:txBody>
          <a:bodyPr wrap="square" rtlCol="0">
            <a:spAutoFit/>
          </a:bodyPr>
          <a:lstStyle/>
          <a:p>
            <a:pPr algn="ctr"/>
            <a:r>
              <a:rPr lang="en-AU"/>
              <a:t>Outperform competitors</a:t>
            </a:r>
          </a:p>
          <a:p>
            <a:pPr algn="ctr"/>
            <a:endParaRPr lang="en-AU"/>
          </a:p>
          <a:p>
            <a:pPr algn="ctr"/>
            <a:r>
              <a:rPr lang="en-AU"/>
              <a:t>Industry winning inclusions</a:t>
            </a:r>
          </a:p>
        </p:txBody>
      </p:sp>
      <p:sp>
        <p:nvSpPr>
          <p:cNvPr id="36" name="TextBox 35">
            <a:extLst>
              <a:ext uri="{FF2B5EF4-FFF2-40B4-BE49-F238E27FC236}">
                <a16:creationId xmlns:a16="http://schemas.microsoft.com/office/drawing/2014/main" id="{4E1FA4CA-D57A-0167-59A9-29F32C5DDD28}"/>
              </a:ext>
            </a:extLst>
          </p:cNvPr>
          <p:cNvSpPr txBox="1"/>
          <p:nvPr/>
        </p:nvSpPr>
        <p:spPr>
          <a:xfrm>
            <a:off x="8880502" y="1661688"/>
            <a:ext cx="2013852" cy="461665"/>
          </a:xfrm>
          <a:prstGeom prst="rect">
            <a:avLst/>
          </a:prstGeom>
          <a:solidFill>
            <a:schemeClr val="tx1"/>
          </a:solidFill>
          <a:ln w="76200">
            <a:solidFill>
              <a:schemeClr val="tx1"/>
            </a:solidFill>
          </a:ln>
        </p:spPr>
        <p:txBody>
          <a:bodyPr wrap="square" rtlCol="0">
            <a:spAutoFit/>
          </a:bodyPr>
          <a:lstStyle/>
          <a:p>
            <a:pPr algn="ctr"/>
            <a:r>
              <a:rPr lang="en-AU" sz="2400" b="1">
                <a:solidFill>
                  <a:schemeClr val="bg1"/>
                </a:solidFill>
              </a:rPr>
              <a:t>V3</a:t>
            </a:r>
          </a:p>
        </p:txBody>
      </p:sp>
      <p:cxnSp>
        <p:nvCxnSpPr>
          <p:cNvPr id="4" name="Straight Connector 3">
            <a:extLst>
              <a:ext uri="{FF2B5EF4-FFF2-40B4-BE49-F238E27FC236}">
                <a16:creationId xmlns:a16="http://schemas.microsoft.com/office/drawing/2014/main" id="{0DF8F2C9-7371-9AC5-FB09-1AB65A46AFA7}"/>
              </a:ext>
            </a:extLst>
          </p:cNvPr>
          <p:cNvCxnSpPr>
            <a:cxnSpLocks/>
            <a:stCxn id="25" idx="1"/>
            <a:endCxn id="25" idx="3"/>
          </p:cNvCxnSpPr>
          <p:nvPr/>
        </p:nvCxnSpPr>
        <p:spPr>
          <a:xfrm>
            <a:off x="1572988" y="2891125"/>
            <a:ext cx="201384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8D0A6C3-F191-4AA4-A41F-3ACFFAE434B3}"/>
              </a:ext>
            </a:extLst>
          </p:cNvPr>
          <p:cNvCxnSpPr>
            <a:cxnSpLocks/>
            <a:stCxn id="28" idx="1"/>
            <a:endCxn id="28" idx="3"/>
          </p:cNvCxnSpPr>
          <p:nvPr/>
        </p:nvCxnSpPr>
        <p:spPr>
          <a:xfrm>
            <a:off x="4011388" y="2897159"/>
            <a:ext cx="2013852"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3" name="Straight Connector 12">
            <a:extLst>
              <a:ext uri="{FF2B5EF4-FFF2-40B4-BE49-F238E27FC236}">
                <a16:creationId xmlns:a16="http://schemas.microsoft.com/office/drawing/2014/main" id="{23EE8FAB-6682-C563-109D-E9BB7D5526AE}"/>
              </a:ext>
            </a:extLst>
          </p:cNvPr>
          <p:cNvCxnSpPr>
            <a:stCxn id="33" idx="1"/>
            <a:endCxn id="33" idx="3"/>
          </p:cNvCxnSpPr>
          <p:nvPr/>
        </p:nvCxnSpPr>
        <p:spPr>
          <a:xfrm>
            <a:off x="6496531" y="2891730"/>
            <a:ext cx="2013852" cy="0"/>
          </a:xfrm>
          <a:prstGeom prst="line">
            <a:avLst/>
          </a:prstGeom>
        </p:spPr>
        <p:style>
          <a:lnRef idx="2">
            <a:schemeClr val="accent4"/>
          </a:lnRef>
          <a:fillRef idx="0">
            <a:schemeClr val="accent4"/>
          </a:fillRef>
          <a:effectRef idx="1">
            <a:schemeClr val="accent4"/>
          </a:effectRef>
          <a:fontRef idx="minor">
            <a:schemeClr val="tx1"/>
          </a:fontRef>
        </p:style>
      </p:cxnSp>
      <p:cxnSp>
        <p:nvCxnSpPr>
          <p:cNvPr id="16" name="Straight Connector 15">
            <a:extLst>
              <a:ext uri="{FF2B5EF4-FFF2-40B4-BE49-F238E27FC236}">
                <a16:creationId xmlns:a16="http://schemas.microsoft.com/office/drawing/2014/main" id="{24C0638E-773A-1FD4-3324-34BA9F38AB20}"/>
              </a:ext>
            </a:extLst>
          </p:cNvPr>
          <p:cNvCxnSpPr>
            <a:stCxn id="35" idx="1"/>
            <a:endCxn id="35" idx="3"/>
          </p:cNvCxnSpPr>
          <p:nvPr/>
        </p:nvCxnSpPr>
        <p:spPr>
          <a:xfrm>
            <a:off x="8880502" y="2899427"/>
            <a:ext cx="2013852" cy="0"/>
          </a:xfrm>
          <a:prstGeom prst="line">
            <a:avLst/>
          </a:prstGeom>
        </p:spPr>
        <p:style>
          <a:lnRef idx="2">
            <a:schemeClr val="dk1"/>
          </a:lnRef>
          <a:fillRef idx="0">
            <a:schemeClr val="dk1"/>
          </a:fillRef>
          <a:effectRef idx="1">
            <a:schemeClr val="dk1"/>
          </a:effectRef>
          <a:fontRef idx="minor">
            <a:schemeClr val="tx1"/>
          </a:fontRef>
        </p:style>
      </p:cxnSp>
      <p:sp>
        <p:nvSpPr>
          <p:cNvPr id="29" name="TextBox 28">
            <a:hlinkClick r:id="rId3" action="ppaction://hlinksldjump"/>
            <a:extLst>
              <a:ext uri="{FF2B5EF4-FFF2-40B4-BE49-F238E27FC236}">
                <a16:creationId xmlns:a16="http://schemas.microsoft.com/office/drawing/2014/main" id="{D3B88B59-1C57-92F5-9982-D37E10E43298}"/>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9104915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33032-F3FD-412D-8103-5B64AFC60A0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1CCDBC3-640F-8178-783A-7EF06ABC3EF0}"/>
              </a:ext>
            </a:extLst>
          </p:cNvPr>
          <p:cNvSpPr txBox="1"/>
          <p:nvPr/>
        </p:nvSpPr>
        <p:spPr>
          <a:xfrm>
            <a:off x="859805" y="360701"/>
            <a:ext cx="11027395" cy="523220"/>
          </a:xfrm>
          <a:prstGeom prst="rect">
            <a:avLst/>
          </a:prstGeom>
          <a:noFill/>
        </p:spPr>
        <p:txBody>
          <a:bodyPr wrap="square" lIns="91440" tIns="45720" rIns="91440" bIns="45720" rtlCol="0" anchor="t">
            <a:spAutoFit/>
          </a:bodyPr>
          <a:lstStyle/>
          <a:p>
            <a:r>
              <a:rPr lang="en-GB" sz="2800">
                <a:latin typeface="+mj-lt"/>
                <a:ea typeface="Lato" panose="020F0502020204030203" pitchFamily="34" charset="0"/>
                <a:cs typeface="Lato" panose="020F0502020204030203" pitchFamily="34" charset="0"/>
              </a:rPr>
              <a:t>Four key marketing channels to boost product awareness</a:t>
            </a:r>
          </a:p>
        </p:txBody>
      </p:sp>
      <p:sp>
        <p:nvSpPr>
          <p:cNvPr id="11" name="Rectangle 10">
            <a:extLst>
              <a:ext uri="{FF2B5EF4-FFF2-40B4-BE49-F238E27FC236}">
                <a16:creationId xmlns:a16="http://schemas.microsoft.com/office/drawing/2014/main" id="{266AA8B2-BFD3-88D2-A97D-78C50C703414}"/>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C63B0D97-4D51-F74A-9BE2-DE0A022AC573}"/>
              </a:ext>
            </a:extLst>
          </p:cNvPr>
          <p:cNvGrpSpPr/>
          <p:nvPr/>
        </p:nvGrpSpPr>
        <p:grpSpPr>
          <a:xfrm>
            <a:off x="1208037" y="2779382"/>
            <a:ext cx="831875" cy="809418"/>
            <a:chOff x="2967965" y="3793062"/>
            <a:chExt cx="1294244" cy="1317171"/>
          </a:xfrm>
        </p:grpSpPr>
        <p:sp>
          <p:nvSpPr>
            <p:cNvPr id="6" name="Oval 5">
              <a:extLst>
                <a:ext uri="{FF2B5EF4-FFF2-40B4-BE49-F238E27FC236}">
                  <a16:creationId xmlns:a16="http://schemas.microsoft.com/office/drawing/2014/main" id="{AF6588D0-5BAC-0E05-7CA6-5FB652D362B4}"/>
                </a:ext>
              </a:extLst>
            </p:cNvPr>
            <p:cNvSpPr/>
            <p:nvPr/>
          </p:nvSpPr>
          <p:spPr>
            <a:xfrm>
              <a:off x="2967965" y="3793062"/>
              <a:ext cx="1294244" cy="1317171"/>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3" name="Graphic 22" descr="Online Network outline">
              <a:extLst>
                <a:ext uri="{FF2B5EF4-FFF2-40B4-BE49-F238E27FC236}">
                  <a16:creationId xmlns:a16="http://schemas.microsoft.com/office/drawing/2014/main" id="{A51C6FBC-5EC4-BEAA-D7A3-674AD67EA6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68073" y="3948108"/>
              <a:ext cx="914400" cy="914400"/>
            </a:xfrm>
            <a:prstGeom prst="rect">
              <a:avLst/>
            </a:prstGeom>
          </p:spPr>
        </p:pic>
      </p:grpSp>
      <p:grpSp>
        <p:nvGrpSpPr>
          <p:cNvPr id="3" name="Group 2">
            <a:extLst>
              <a:ext uri="{FF2B5EF4-FFF2-40B4-BE49-F238E27FC236}">
                <a16:creationId xmlns:a16="http://schemas.microsoft.com/office/drawing/2014/main" id="{1131D03F-BB97-E829-8A75-0B1A432CEB4C}"/>
              </a:ext>
            </a:extLst>
          </p:cNvPr>
          <p:cNvGrpSpPr/>
          <p:nvPr/>
        </p:nvGrpSpPr>
        <p:grpSpPr>
          <a:xfrm>
            <a:off x="1205876" y="1813932"/>
            <a:ext cx="834036" cy="840142"/>
            <a:chOff x="2965804" y="1110578"/>
            <a:chExt cx="1294244" cy="1317171"/>
          </a:xfrm>
        </p:grpSpPr>
        <p:sp>
          <p:nvSpPr>
            <p:cNvPr id="2" name="Oval 1">
              <a:extLst>
                <a:ext uri="{FF2B5EF4-FFF2-40B4-BE49-F238E27FC236}">
                  <a16:creationId xmlns:a16="http://schemas.microsoft.com/office/drawing/2014/main" id="{9517B307-57B6-7B7B-E4DA-A82C8D89AA5E}"/>
                </a:ext>
              </a:extLst>
            </p:cNvPr>
            <p:cNvSpPr/>
            <p:nvPr/>
          </p:nvSpPr>
          <p:spPr>
            <a:xfrm>
              <a:off x="2965804" y="1110578"/>
              <a:ext cx="1294244" cy="1317171"/>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5" name="Graphic 24" descr="Email outline">
              <a:extLst>
                <a:ext uri="{FF2B5EF4-FFF2-40B4-BE49-F238E27FC236}">
                  <a16:creationId xmlns:a16="http://schemas.microsoft.com/office/drawing/2014/main" id="{C111D296-988F-A820-23F0-AA139082EA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61335" y="1263223"/>
              <a:ext cx="914400" cy="914400"/>
            </a:xfrm>
            <a:prstGeom prst="rect">
              <a:avLst/>
            </a:prstGeom>
          </p:spPr>
        </p:pic>
      </p:grpSp>
      <p:grpSp>
        <p:nvGrpSpPr>
          <p:cNvPr id="5" name="Group 4">
            <a:extLst>
              <a:ext uri="{FF2B5EF4-FFF2-40B4-BE49-F238E27FC236}">
                <a16:creationId xmlns:a16="http://schemas.microsoft.com/office/drawing/2014/main" id="{F22EB387-8389-9EF7-9D9A-951BE1C5F096}"/>
              </a:ext>
            </a:extLst>
          </p:cNvPr>
          <p:cNvGrpSpPr/>
          <p:nvPr/>
        </p:nvGrpSpPr>
        <p:grpSpPr>
          <a:xfrm>
            <a:off x="1205875" y="4676003"/>
            <a:ext cx="831876" cy="839637"/>
            <a:chOff x="8284950" y="3647433"/>
            <a:chExt cx="1294245" cy="1317171"/>
          </a:xfrm>
        </p:grpSpPr>
        <p:sp>
          <p:nvSpPr>
            <p:cNvPr id="10" name="Oval 9">
              <a:extLst>
                <a:ext uri="{FF2B5EF4-FFF2-40B4-BE49-F238E27FC236}">
                  <a16:creationId xmlns:a16="http://schemas.microsoft.com/office/drawing/2014/main" id="{2D7F47E0-D854-EFE8-65D5-7A4292AD09A2}"/>
                </a:ext>
              </a:extLst>
            </p:cNvPr>
            <p:cNvSpPr/>
            <p:nvPr/>
          </p:nvSpPr>
          <p:spPr>
            <a:xfrm>
              <a:off x="8284950" y="3647433"/>
              <a:ext cx="1294245" cy="1317171"/>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7" name="Graphic 26" descr="Folder Search outline">
              <a:extLst>
                <a:ext uri="{FF2B5EF4-FFF2-40B4-BE49-F238E27FC236}">
                  <a16:creationId xmlns:a16="http://schemas.microsoft.com/office/drawing/2014/main" id="{F2C2BD1E-5C80-10F4-91E3-0FF4757604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74873" y="3848819"/>
              <a:ext cx="914400" cy="914400"/>
            </a:xfrm>
            <a:prstGeom prst="rect">
              <a:avLst/>
            </a:prstGeom>
          </p:spPr>
        </p:pic>
      </p:grpSp>
      <p:grpSp>
        <p:nvGrpSpPr>
          <p:cNvPr id="9" name="Group 8">
            <a:extLst>
              <a:ext uri="{FF2B5EF4-FFF2-40B4-BE49-F238E27FC236}">
                <a16:creationId xmlns:a16="http://schemas.microsoft.com/office/drawing/2014/main" id="{AF375BD7-B348-086D-CC9C-0EDCE1BB02C5}"/>
              </a:ext>
            </a:extLst>
          </p:cNvPr>
          <p:cNvGrpSpPr/>
          <p:nvPr/>
        </p:nvGrpSpPr>
        <p:grpSpPr>
          <a:xfrm>
            <a:off x="1205876" y="3713146"/>
            <a:ext cx="831875" cy="840142"/>
            <a:chOff x="8294009" y="1193957"/>
            <a:chExt cx="1294245" cy="1317171"/>
          </a:xfrm>
        </p:grpSpPr>
        <p:sp>
          <p:nvSpPr>
            <p:cNvPr id="8" name="Oval 7">
              <a:extLst>
                <a:ext uri="{FF2B5EF4-FFF2-40B4-BE49-F238E27FC236}">
                  <a16:creationId xmlns:a16="http://schemas.microsoft.com/office/drawing/2014/main" id="{614B1031-85ED-03D8-3F15-856B41A994ED}"/>
                </a:ext>
              </a:extLst>
            </p:cNvPr>
            <p:cNvSpPr/>
            <p:nvPr/>
          </p:nvSpPr>
          <p:spPr>
            <a:xfrm>
              <a:off x="8294009" y="1193957"/>
              <a:ext cx="1294245" cy="1317171"/>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9" name="Graphic 28" descr="Internet outline">
              <a:extLst>
                <a:ext uri="{FF2B5EF4-FFF2-40B4-BE49-F238E27FC236}">
                  <a16:creationId xmlns:a16="http://schemas.microsoft.com/office/drawing/2014/main" id="{1E0FCDB3-676A-06C9-5968-612A821DAFA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483931" y="1351277"/>
              <a:ext cx="914400" cy="914400"/>
            </a:xfrm>
            <a:prstGeom prst="rect">
              <a:avLst/>
            </a:prstGeom>
          </p:spPr>
        </p:pic>
      </p:grpSp>
      <p:sp>
        <p:nvSpPr>
          <p:cNvPr id="30" name="Text Placeholder 1">
            <a:extLst>
              <a:ext uri="{FF2B5EF4-FFF2-40B4-BE49-F238E27FC236}">
                <a16:creationId xmlns:a16="http://schemas.microsoft.com/office/drawing/2014/main" id="{D614B181-5EB2-CEB7-9995-96554906E8B7}"/>
              </a:ext>
            </a:extLst>
          </p:cNvPr>
          <p:cNvSpPr txBox="1">
            <a:spLocks/>
          </p:cNvSpPr>
          <p:nvPr/>
        </p:nvSpPr>
        <p:spPr>
          <a:xfrm>
            <a:off x="859805" y="6450359"/>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Shopify; Ong; Dey; Edelman (2024).</a:t>
            </a:r>
          </a:p>
        </p:txBody>
      </p:sp>
      <p:graphicFrame>
        <p:nvGraphicFramePr>
          <p:cNvPr id="12" name="Table 11">
            <a:extLst>
              <a:ext uri="{FF2B5EF4-FFF2-40B4-BE49-F238E27FC236}">
                <a16:creationId xmlns:a16="http://schemas.microsoft.com/office/drawing/2014/main" id="{6AC449C0-1049-0F1C-9420-36F401C88E03}"/>
              </a:ext>
            </a:extLst>
          </p:cNvPr>
          <p:cNvGraphicFramePr>
            <a:graphicFrameLocks noGrp="1"/>
          </p:cNvGraphicFramePr>
          <p:nvPr>
            <p:extLst>
              <p:ext uri="{D42A27DB-BD31-4B8C-83A1-F6EECF244321}">
                <p14:modId xmlns:p14="http://schemas.microsoft.com/office/powerpoint/2010/main" val="295651612"/>
              </p:ext>
            </p:extLst>
          </p:nvPr>
        </p:nvGraphicFramePr>
        <p:xfrm>
          <a:off x="2153909" y="1413170"/>
          <a:ext cx="8735904" cy="4174830"/>
        </p:xfrm>
        <a:graphic>
          <a:graphicData uri="http://schemas.openxmlformats.org/drawingml/2006/table">
            <a:tbl>
              <a:tblPr firstRow="1" bandRow="1">
                <a:tableStyleId>{5C22544A-7EE6-4342-B048-85BDC9FD1C3A}</a:tableStyleId>
              </a:tblPr>
              <a:tblGrid>
                <a:gridCol w="1381771">
                  <a:extLst>
                    <a:ext uri="{9D8B030D-6E8A-4147-A177-3AD203B41FA5}">
                      <a16:colId xmlns:a16="http://schemas.microsoft.com/office/drawing/2014/main" val="4162018532"/>
                    </a:ext>
                  </a:extLst>
                </a:gridCol>
                <a:gridCol w="2296160">
                  <a:extLst>
                    <a:ext uri="{9D8B030D-6E8A-4147-A177-3AD203B41FA5}">
                      <a16:colId xmlns:a16="http://schemas.microsoft.com/office/drawing/2014/main" val="3439120748"/>
                    </a:ext>
                  </a:extLst>
                </a:gridCol>
                <a:gridCol w="1960880">
                  <a:extLst>
                    <a:ext uri="{9D8B030D-6E8A-4147-A177-3AD203B41FA5}">
                      <a16:colId xmlns:a16="http://schemas.microsoft.com/office/drawing/2014/main" val="929717395"/>
                    </a:ext>
                  </a:extLst>
                </a:gridCol>
                <a:gridCol w="3097093">
                  <a:extLst>
                    <a:ext uri="{9D8B030D-6E8A-4147-A177-3AD203B41FA5}">
                      <a16:colId xmlns:a16="http://schemas.microsoft.com/office/drawing/2014/main" val="3687942233"/>
                    </a:ext>
                  </a:extLst>
                </a:gridCol>
              </a:tblGrid>
              <a:tr h="435950">
                <a:tc>
                  <a:txBody>
                    <a:bodyPr/>
                    <a:lstStyle/>
                    <a:p>
                      <a:r>
                        <a:rPr lang="en-AU"/>
                        <a:t>Channel</a:t>
                      </a:r>
                    </a:p>
                  </a:txBody>
                  <a:tcPr/>
                </a:tc>
                <a:tc>
                  <a:txBody>
                    <a:bodyPr/>
                    <a:lstStyle/>
                    <a:p>
                      <a:r>
                        <a:rPr lang="en-AU"/>
                        <a:t>Activity</a:t>
                      </a:r>
                    </a:p>
                  </a:txBody>
                  <a:tcPr/>
                </a:tc>
                <a:tc>
                  <a:txBody>
                    <a:bodyPr/>
                    <a:lstStyle/>
                    <a:p>
                      <a:r>
                        <a:rPr lang="en-AU"/>
                        <a:t>Resource</a:t>
                      </a:r>
                    </a:p>
                  </a:txBody>
                  <a:tcPr/>
                </a:tc>
                <a:tc>
                  <a:txBody>
                    <a:bodyPr/>
                    <a:lstStyle/>
                    <a:p>
                      <a:r>
                        <a:rPr lang="en-AU"/>
                        <a:t>Why</a:t>
                      </a:r>
                    </a:p>
                  </a:txBody>
                  <a:tcPr/>
                </a:tc>
                <a:extLst>
                  <a:ext uri="{0D108BD9-81ED-4DB2-BD59-A6C34878D82A}">
                    <a16:rowId xmlns:a16="http://schemas.microsoft.com/office/drawing/2014/main" val="2724767494"/>
                  </a:ext>
                </a:extLst>
              </a:tr>
              <a:tr h="904240">
                <a:tc>
                  <a:txBody>
                    <a:bodyPr/>
                    <a:lstStyle/>
                    <a:p>
                      <a:r>
                        <a:rPr lang="en-AU" b="1"/>
                        <a:t>Email marketing</a:t>
                      </a:r>
                    </a:p>
                  </a:txBody>
                  <a:tcPr>
                    <a:solidFill>
                      <a:srgbClr val="F0F0F0"/>
                    </a:solidFill>
                  </a:tcPr>
                </a:tc>
                <a:tc>
                  <a:txBody>
                    <a:bodyPr/>
                    <a:lstStyle/>
                    <a:p>
                      <a:r>
                        <a:rPr lang="en-AU"/>
                        <a:t>Distribute emails to existing clients advising of tool</a:t>
                      </a:r>
                    </a:p>
                  </a:txBody>
                  <a:tcPr>
                    <a:solidFill>
                      <a:srgbClr val="F0F0F0"/>
                    </a:solidFill>
                  </a:tcPr>
                </a:tc>
                <a:tc>
                  <a:txBody>
                    <a:bodyPr/>
                    <a:lstStyle/>
                    <a:p>
                      <a:pPr marL="285750" indent="-285750">
                        <a:buFont typeface="Arial" panose="020B0604020202020204" pitchFamily="34" charset="0"/>
                        <a:buChar char="•"/>
                      </a:pPr>
                      <a:r>
                        <a:rPr lang="en-AU"/>
                        <a:t>Outlook/Email system</a:t>
                      </a:r>
                    </a:p>
                    <a:p>
                      <a:pPr marL="285750" indent="-285750">
                        <a:buFont typeface="Arial" panose="020B0604020202020204" pitchFamily="34" charset="0"/>
                        <a:buChar char="•"/>
                      </a:pPr>
                      <a:r>
                        <a:rPr lang="en-AU"/>
                        <a:t>In-house FTE</a:t>
                      </a:r>
                    </a:p>
                  </a:txBody>
                  <a:tcPr>
                    <a:solidFill>
                      <a:srgbClr val="F0F0F0"/>
                    </a:solidFill>
                  </a:tcPr>
                </a:tc>
                <a:tc>
                  <a:txBody>
                    <a:bodyPr/>
                    <a:lstStyle/>
                    <a:p>
                      <a:r>
                        <a:rPr lang="en-AU"/>
                        <a:t>14% of marketers say that email campaigns provide the strongest ROI</a:t>
                      </a:r>
                    </a:p>
                  </a:txBody>
                  <a:tcPr>
                    <a:solidFill>
                      <a:srgbClr val="F0F0F0"/>
                    </a:solidFill>
                  </a:tcPr>
                </a:tc>
                <a:extLst>
                  <a:ext uri="{0D108BD9-81ED-4DB2-BD59-A6C34878D82A}">
                    <a16:rowId xmlns:a16="http://schemas.microsoft.com/office/drawing/2014/main" val="1777962957"/>
                  </a:ext>
                </a:extLst>
              </a:tr>
              <a:tr h="883920">
                <a:tc>
                  <a:txBody>
                    <a:bodyPr/>
                    <a:lstStyle/>
                    <a:p>
                      <a:r>
                        <a:rPr lang="en-AU" b="1"/>
                        <a:t>Demos</a:t>
                      </a:r>
                    </a:p>
                  </a:txBody>
                  <a:tcPr>
                    <a:solidFill>
                      <a:srgbClr val="F0F0F0"/>
                    </a:solidFill>
                  </a:tcPr>
                </a:tc>
                <a:tc>
                  <a:txBody>
                    <a:bodyPr/>
                    <a:lstStyle/>
                    <a:p>
                      <a:r>
                        <a:rPr lang="en-AU"/>
                        <a:t>Live &amp; on-demand walkthroughs of the solution</a:t>
                      </a:r>
                    </a:p>
                  </a:txBody>
                  <a:tcPr>
                    <a:solidFill>
                      <a:srgbClr val="F0F0F0"/>
                    </a:solidFill>
                  </a:tcPr>
                </a:tc>
                <a:tc>
                  <a:txBody>
                    <a:bodyPr/>
                    <a:lstStyle/>
                    <a:p>
                      <a:pPr marL="285750" indent="-285750">
                        <a:buFont typeface="Arial" panose="020B0604020202020204" pitchFamily="34" charset="0"/>
                        <a:buChar char="•"/>
                      </a:pPr>
                      <a:r>
                        <a:rPr lang="en-AU"/>
                        <a:t>Support FTE</a:t>
                      </a:r>
                    </a:p>
                    <a:p>
                      <a:pPr marL="285750" indent="-285750">
                        <a:buFont typeface="Arial" panose="020B0604020202020204" pitchFamily="34" charset="0"/>
                        <a:buChar char="•"/>
                      </a:pPr>
                      <a:r>
                        <a:rPr lang="en-AU"/>
                        <a:t>Digital meeting tools</a:t>
                      </a:r>
                    </a:p>
                  </a:txBody>
                  <a:tcPr>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a:t>Online conversion rates improve by 7.9x when users can engage with a demo</a:t>
                      </a:r>
                    </a:p>
                  </a:txBody>
                  <a:tcPr>
                    <a:solidFill>
                      <a:srgbClr val="F0F0F0"/>
                    </a:solidFill>
                  </a:tcPr>
                </a:tc>
                <a:extLst>
                  <a:ext uri="{0D108BD9-81ED-4DB2-BD59-A6C34878D82A}">
                    <a16:rowId xmlns:a16="http://schemas.microsoft.com/office/drawing/2014/main" val="257008295"/>
                  </a:ext>
                </a:extLst>
              </a:tr>
              <a:tr h="975360">
                <a:tc>
                  <a:txBody>
                    <a:bodyPr/>
                    <a:lstStyle/>
                    <a:p>
                      <a:r>
                        <a:rPr lang="en-AU" b="1"/>
                        <a:t>Thought Leadership</a:t>
                      </a:r>
                    </a:p>
                  </a:txBody>
                  <a:tcPr>
                    <a:solidFill>
                      <a:srgbClr val="F0F0F0"/>
                    </a:solidFill>
                  </a:tcPr>
                </a:tc>
                <a:tc>
                  <a:txBody>
                    <a:bodyPr/>
                    <a:lstStyle/>
                    <a:p>
                      <a:r>
                        <a:rPr lang="en-AU"/>
                        <a:t>Sharing industry learnings as articles with customers</a:t>
                      </a:r>
                    </a:p>
                  </a:txBody>
                  <a:tcPr>
                    <a:solidFill>
                      <a:srgbClr val="F0F0F0"/>
                    </a:solidFill>
                  </a:tcPr>
                </a:tc>
                <a:tc>
                  <a:txBody>
                    <a:bodyPr/>
                    <a:lstStyle/>
                    <a:p>
                      <a:pPr marL="285750" indent="-285750">
                        <a:buFont typeface="Arial" panose="020B0604020202020204" pitchFamily="34" charset="0"/>
                        <a:buChar char="•"/>
                      </a:pPr>
                      <a:r>
                        <a:rPr lang="en-AU"/>
                        <a:t>In-house FTE</a:t>
                      </a:r>
                    </a:p>
                    <a:p>
                      <a:pPr marL="285750" indent="-285750">
                        <a:buFont typeface="Arial" panose="020B0604020202020204" pitchFamily="34" charset="0"/>
                        <a:buChar char="•"/>
                      </a:pPr>
                      <a:r>
                        <a:rPr lang="en-AU"/>
                        <a:t>Social media / email access</a:t>
                      </a:r>
                    </a:p>
                  </a:txBody>
                  <a:tcPr>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800"/>
                        <a:t>73% of B2B decision-makers trust thought leadership as marketing tool</a:t>
                      </a:r>
                    </a:p>
                  </a:txBody>
                  <a:tcPr>
                    <a:solidFill>
                      <a:srgbClr val="F0F0F0"/>
                    </a:solidFill>
                  </a:tcPr>
                </a:tc>
                <a:extLst>
                  <a:ext uri="{0D108BD9-81ED-4DB2-BD59-A6C34878D82A}">
                    <a16:rowId xmlns:a16="http://schemas.microsoft.com/office/drawing/2014/main" val="3959581568"/>
                  </a:ext>
                </a:extLst>
              </a:tr>
              <a:tr h="934720">
                <a:tc>
                  <a:txBody>
                    <a:bodyPr/>
                    <a:lstStyle/>
                    <a:p>
                      <a:r>
                        <a:rPr lang="en-AU" b="1"/>
                        <a:t>SEO</a:t>
                      </a:r>
                    </a:p>
                  </a:txBody>
                  <a:tcPr>
                    <a:solidFill>
                      <a:srgbClr val="F0F0F0"/>
                    </a:solidFill>
                  </a:tcPr>
                </a:tc>
                <a:tc>
                  <a:txBody>
                    <a:bodyPr/>
                    <a:lstStyle/>
                    <a:p>
                      <a:r>
                        <a:rPr lang="en-AU"/>
                        <a:t>Optimise search engine results to suggest InvestCloud</a:t>
                      </a:r>
                    </a:p>
                  </a:txBody>
                  <a:tcPr>
                    <a:solidFill>
                      <a:srgbClr val="F0F0F0"/>
                    </a:solidFill>
                  </a:tcPr>
                </a:tc>
                <a:tc>
                  <a:txBody>
                    <a:bodyPr/>
                    <a:lstStyle/>
                    <a:p>
                      <a:pPr marL="285750" indent="-285750">
                        <a:buFont typeface="Arial" panose="020B0604020202020204" pitchFamily="34" charset="0"/>
                        <a:buChar char="•"/>
                      </a:pPr>
                      <a:r>
                        <a:rPr lang="en-AU"/>
                        <a:t>SEO analytics</a:t>
                      </a:r>
                    </a:p>
                  </a:txBody>
                  <a:tcPr>
                    <a:solidFill>
                      <a:srgbClr val="F0F0F0"/>
                    </a:solidFill>
                  </a:tcPr>
                </a:tc>
                <a:tc>
                  <a:txBody>
                    <a:bodyPr/>
                    <a:lstStyle/>
                    <a:p>
                      <a:r>
                        <a:rPr lang="en-AU"/>
                        <a:t>68% of online experiences start with a search engine</a:t>
                      </a:r>
                    </a:p>
                  </a:txBody>
                  <a:tcPr>
                    <a:solidFill>
                      <a:srgbClr val="F0F0F0"/>
                    </a:solidFill>
                  </a:tcPr>
                </a:tc>
                <a:extLst>
                  <a:ext uri="{0D108BD9-81ED-4DB2-BD59-A6C34878D82A}">
                    <a16:rowId xmlns:a16="http://schemas.microsoft.com/office/drawing/2014/main" val="1575700194"/>
                  </a:ext>
                </a:extLst>
              </a:tr>
            </a:tbl>
          </a:graphicData>
        </a:graphic>
      </p:graphicFrame>
      <p:sp>
        <p:nvSpPr>
          <p:cNvPr id="13" name="TextBox 12">
            <a:hlinkClick r:id="rId11" action="ppaction://hlinksldjump"/>
            <a:extLst>
              <a:ext uri="{FF2B5EF4-FFF2-40B4-BE49-F238E27FC236}">
                <a16:creationId xmlns:a16="http://schemas.microsoft.com/office/drawing/2014/main" id="{9D680331-944E-1916-5E05-775715428B1A}"/>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11"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939524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5EB17BFD-1B77-0C55-5497-7436F3AC7B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FFFDDC-C4D0-DAFC-F027-54D61C39E7B2}"/>
              </a:ext>
            </a:extLst>
          </p:cNvPr>
          <p:cNvSpPr/>
          <p:nvPr/>
        </p:nvSpPr>
        <p:spPr>
          <a:xfrm>
            <a:off x="-304800" y="7936"/>
            <a:ext cx="12801600" cy="59987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a:extLst>
              <a:ext uri="{FF2B5EF4-FFF2-40B4-BE49-F238E27FC236}">
                <a16:creationId xmlns:a16="http://schemas.microsoft.com/office/drawing/2014/main" id="{F0351896-7DCA-1B7A-AEF8-8AB4529C90E1}"/>
              </a:ext>
            </a:extLst>
          </p:cNvPr>
          <p:cNvSpPr/>
          <p:nvPr/>
        </p:nvSpPr>
        <p:spPr>
          <a:xfrm rot="5400000">
            <a:off x="5364242" y="310531"/>
            <a:ext cx="1994286" cy="13069615"/>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utoShape 7">
            <a:extLst>
              <a:ext uri="{FF2B5EF4-FFF2-40B4-BE49-F238E27FC236}">
                <a16:creationId xmlns:a16="http://schemas.microsoft.com/office/drawing/2014/main" id="{152AD946-3A4B-E934-0E66-E0E3717A6FCF}"/>
              </a:ext>
            </a:extLst>
          </p:cNvPr>
          <p:cNvSpPr>
            <a:spLocks noChangeAspect="1" noChangeArrowheads="1"/>
          </p:cNvSpPr>
          <p:nvPr/>
        </p:nvSpPr>
        <p:spPr bwMode="auto">
          <a:xfrm>
            <a:off x="33178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AutoShape 8">
            <a:extLst>
              <a:ext uri="{FF2B5EF4-FFF2-40B4-BE49-F238E27FC236}">
                <a16:creationId xmlns:a16="http://schemas.microsoft.com/office/drawing/2014/main" id="{5CDE0AE5-25E9-FFB7-0F06-64988561D0D5}"/>
              </a:ext>
            </a:extLst>
          </p:cNvPr>
          <p:cNvSpPr>
            <a:spLocks noChangeAspect="1" noChangeArrowheads="1"/>
          </p:cNvSpPr>
          <p:nvPr/>
        </p:nvSpPr>
        <p:spPr bwMode="auto">
          <a:xfrm>
            <a:off x="79216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AutoShape 9" descr="Abbey Caller">
            <a:extLst>
              <a:ext uri="{FF2B5EF4-FFF2-40B4-BE49-F238E27FC236}">
                <a16:creationId xmlns:a16="http://schemas.microsoft.com/office/drawing/2014/main" id="{81B94429-D31A-724F-4AE7-EC6DE55A6362}"/>
              </a:ext>
            </a:extLst>
          </p:cNvPr>
          <p:cNvSpPr>
            <a:spLocks noChangeAspect="1" noChangeArrowheads="1"/>
          </p:cNvSpPr>
          <p:nvPr/>
        </p:nvSpPr>
        <p:spPr bwMode="auto">
          <a:xfrm>
            <a:off x="12525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AutoShape 10" descr="A person smiling at the camera&#10;&#10;Description automatically generated">
            <a:extLst>
              <a:ext uri="{FF2B5EF4-FFF2-40B4-BE49-F238E27FC236}">
                <a16:creationId xmlns:a16="http://schemas.microsoft.com/office/drawing/2014/main" id="{12972927-221A-61E0-AFD5-1350D5EF0AEB}"/>
              </a:ext>
            </a:extLst>
          </p:cNvPr>
          <p:cNvSpPr>
            <a:spLocks noChangeAspect="1" noChangeArrowheads="1"/>
          </p:cNvSpPr>
          <p:nvPr/>
        </p:nvSpPr>
        <p:spPr bwMode="auto">
          <a:xfrm>
            <a:off x="171291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itle 1">
            <a:extLst>
              <a:ext uri="{FF2B5EF4-FFF2-40B4-BE49-F238E27FC236}">
                <a16:creationId xmlns:a16="http://schemas.microsoft.com/office/drawing/2014/main" id="{FEE6B1AB-8889-CEC7-E030-856CD388EB79}"/>
              </a:ext>
            </a:extLst>
          </p:cNvPr>
          <p:cNvSpPr>
            <a:spLocks noGrp="1"/>
          </p:cNvSpPr>
          <p:nvPr>
            <p:ph type="ctrTitle"/>
          </p:nvPr>
        </p:nvSpPr>
        <p:spPr>
          <a:xfrm>
            <a:off x="1524000" y="2518936"/>
            <a:ext cx="9144000" cy="910064"/>
          </a:xfrm>
        </p:spPr>
        <p:txBody>
          <a:bodyPr vert="horz" lIns="91440" tIns="45720" rIns="91440" bIns="45720" rtlCol="0" anchor="ctr">
            <a:normAutofit fontScale="90000"/>
          </a:bodyPr>
          <a:lstStyle/>
          <a:p>
            <a:r>
              <a:rPr lang="en-US" b="1">
                <a:latin typeface="Lato"/>
                <a:ea typeface="Lato"/>
                <a:cs typeface="Lato"/>
              </a:rPr>
              <a:t>Financial Analysis: Revenue, Profitability &amp; Scalability</a:t>
            </a:r>
            <a:endParaRPr lang="en-US" b="1">
              <a:latin typeface="+mj-lt"/>
              <a:ea typeface="Lato"/>
              <a:cs typeface="Lato"/>
            </a:endParaRPr>
          </a:p>
        </p:txBody>
      </p:sp>
      <p:sp>
        <p:nvSpPr>
          <p:cNvPr id="4" name="TextBox 3">
            <a:hlinkClick r:id="rId3" action="ppaction://hlinksldjump"/>
            <a:extLst>
              <a:ext uri="{FF2B5EF4-FFF2-40B4-BE49-F238E27FC236}">
                <a16:creationId xmlns:a16="http://schemas.microsoft.com/office/drawing/2014/main" id="{9586612E-A346-9241-A7A1-D2EE539702F2}"/>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2988395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D5F0D-AD95-9C1A-36CA-62FBCF4EE5AB}"/>
            </a:ext>
          </a:extLst>
        </p:cNvPr>
        <p:cNvGrpSpPr/>
        <p:nvPr/>
      </p:nvGrpSpPr>
      <p:grpSpPr>
        <a:xfrm>
          <a:off x="0" y="0"/>
          <a:ext cx="0" cy="0"/>
          <a:chOff x="0" y="0"/>
          <a:chExt cx="0" cy="0"/>
        </a:xfrm>
      </p:grpSpPr>
      <p:sp>
        <p:nvSpPr>
          <p:cNvPr id="41" name="TextBox 40">
            <a:extLst>
              <a:ext uri="{FF2B5EF4-FFF2-40B4-BE49-F238E27FC236}">
                <a16:creationId xmlns:a16="http://schemas.microsoft.com/office/drawing/2014/main" id="{B48F83D3-6049-5C55-2527-ADA1C5813538}"/>
              </a:ext>
            </a:extLst>
          </p:cNvPr>
          <p:cNvSpPr txBox="1"/>
          <p:nvPr/>
        </p:nvSpPr>
        <p:spPr>
          <a:xfrm>
            <a:off x="3625273" y="8660260"/>
            <a:ext cx="1620000" cy="769441"/>
          </a:xfrm>
          <a:prstGeom prst="rect">
            <a:avLst/>
          </a:prstGeom>
          <a:noFill/>
        </p:spPr>
        <p:txBody>
          <a:bodyPr wrap="square" rtlCol="0">
            <a:spAutoFit/>
          </a:bodyPr>
          <a:lstStyle/>
          <a:p>
            <a:pPr algn="ctr"/>
            <a:r>
              <a:rPr lang="en-GB" sz="2800" b="1">
                <a:solidFill>
                  <a:srgbClr val="003B62"/>
                </a:solidFill>
                <a:latin typeface="Lato" panose="020F0502020204030203" pitchFamily="34" charset="0"/>
                <a:ea typeface="Lato" panose="020F0502020204030203" pitchFamily="34" charset="0"/>
                <a:cs typeface="Lato" panose="020F0502020204030203" pitchFamily="34" charset="0"/>
              </a:rPr>
              <a:t>56.2%</a:t>
            </a:r>
          </a:p>
          <a:p>
            <a:pPr algn="ctr"/>
            <a:r>
              <a:rPr lang="en-GB" sz="1600">
                <a:solidFill>
                  <a:srgbClr val="003B62"/>
                </a:solidFill>
                <a:latin typeface="Lato" panose="020F0502020204030203" pitchFamily="34" charset="0"/>
                <a:ea typeface="Lato" panose="020F0502020204030203" pitchFamily="34" charset="0"/>
                <a:cs typeface="Lato" panose="020F0502020204030203" pitchFamily="34" charset="0"/>
              </a:rPr>
              <a:t>ROI</a:t>
            </a:r>
          </a:p>
        </p:txBody>
      </p:sp>
      <p:sp>
        <p:nvSpPr>
          <p:cNvPr id="43" name="TextBox 42">
            <a:extLst>
              <a:ext uri="{FF2B5EF4-FFF2-40B4-BE49-F238E27FC236}">
                <a16:creationId xmlns:a16="http://schemas.microsoft.com/office/drawing/2014/main" id="{111DE386-2344-6C12-4E03-B1622EEAAE16}"/>
              </a:ext>
            </a:extLst>
          </p:cNvPr>
          <p:cNvSpPr txBox="1"/>
          <p:nvPr/>
        </p:nvSpPr>
        <p:spPr>
          <a:xfrm>
            <a:off x="9269813" y="8660260"/>
            <a:ext cx="1620000" cy="769441"/>
          </a:xfrm>
          <a:prstGeom prst="rect">
            <a:avLst/>
          </a:prstGeom>
          <a:noFill/>
        </p:spPr>
        <p:txBody>
          <a:bodyPr wrap="square" rtlCol="0">
            <a:spAutoFit/>
          </a:bodyPr>
          <a:lstStyle/>
          <a:p>
            <a:pPr algn="ctr"/>
            <a:r>
              <a:rPr lang="en-GB" sz="2800" b="1">
                <a:solidFill>
                  <a:srgbClr val="003B62"/>
                </a:solidFill>
                <a:latin typeface="Lato" panose="020F0502020204030203" pitchFamily="34" charset="0"/>
                <a:ea typeface="Lato" panose="020F0502020204030203" pitchFamily="34" charset="0"/>
                <a:cs typeface="Lato" panose="020F0502020204030203" pitchFamily="34" charset="0"/>
              </a:rPr>
              <a:t>36.6%</a:t>
            </a:r>
          </a:p>
          <a:p>
            <a:pPr algn="ctr"/>
            <a:r>
              <a:rPr lang="en-GB" sz="1600">
                <a:solidFill>
                  <a:srgbClr val="003B62"/>
                </a:solidFill>
                <a:latin typeface="Lato" panose="020F0502020204030203" pitchFamily="34" charset="0"/>
                <a:ea typeface="Lato" panose="020F0502020204030203" pitchFamily="34" charset="0"/>
                <a:cs typeface="Lato" panose="020F0502020204030203" pitchFamily="34" charset="0"/>
              </a:rPr>
              <a:t>Profit Margin</a:t>
            </a:r>
          </a:p>
        </p:txBody>
      </p:sp>
      <p:sp>
        <p:nvSpPr>
          <p:cNvPr id="15" name="TextBox 14">
            <a:extLst>
              <a:ext uri="{FF2B5EF4-FFF2-40B4-BE49-F238E27FC236}">
                <a16:creationId xmlns:a16="http://schemas.microsoft.com/office/drawing/2014/main" id="{C8E13948-9925-3299-A0CB-D18C92BD9D54}"/>
              </a:ext>
            </a:extLst>
          </p:cNvPr>
          <p:cNvSpPr txBox="1"/>
          <p:nvPr/>
        </p:nvSpPr>
        <p:spPr>
          <a:xfrm>
            <a:off x="6447543" y="8660260"/>
            <a:ext cx="1620000" cy="769441"/>
          </a:xfrm>
          <a:prstGeom prst="rect">
            <a:avLst/>
          </a:prstGeom>
          <a:noFill/>
        </p:spPr>
        <p:txBody>
          <a:bodyPr wrap="square" rtlCol="0">
            <a:spAutoFit/>
          </a:bodyPr>
          <a:lstStyle/>
          <a:p>
            <a:pPr algn="ctr"/>
            <a:r>
              <a:rPr lang="en-GB" sz="2400" b="1">
                <a:solidFill>
                  <a:srgbClr val="003B62"/>
                </a:solidFill>
                <a:latin typeface="Lato" panose="020F0502020204030203" pitchFamily="34" charset="0"/>
                <a:ea typeface="Lato" panose="020F0502020204030203" pitchFamily="34" charset="0"/>
                <a:cs typeface="Lato" panose="020F0502020204030203" pitchFamily="34" charset="0"/>
              </a:rPr>
              <a:t>฿</a:t>
            </a:r>
            <a:r>
              <a:rPr lang="en-GB" sz="2800" b="1">
                <a:solidFill>
                  <a:srgbClr val="003B62"/>
                </a:solidFill>
                <a:latin typeface="Lato" panose="020F0502020204030203" pitchFamily="34" charset="0"/>
                <a:ea typeface="Lato" panose="020F0502020204030203" pitchFamily="34" charset="0"/>
                <a:cs typeface="Lato" panose="020F0502020204030203" pitchFamily="34" charset="0"/>
              </a:rPr>
              <a:t>27.04m</a:t>
            </a:r>
          </a:p>
          <a:p>
            <a:pPr algn="ctr"/>
            <a:r>
              <a:rPr lang="en-GB" sz="1600">
                <a:solidFill>
                  <a:srgbClr val="003B62"/>
                </a:solidFill>
                <a:latin typeface="Lato" panose="020F0502020204030203" pitchFamily="34" charset="0"/>
                <a:ea typeface="Lato" panose="020F0502020204030203" pitchFamily="34" charset="0"/>
                <a:cs typeface="Lato" panose="020F0502020204030203" pitchFamily="34" charset="0"/>
              </a:rPr>
              <a:t>Net Profit</a:t>
            </a:r>
          </a:p>
        </p:txBody>
      </p:sp>
      <p:graphicFrame>
        <p:nvGraphicFramePr>
          <p:cNvPr id="22" name="Content Placeholder 23">
            <a:extLst>
              <a:ext uri="{FF2B5EF4-FFF2-40B4-BE49-F238E27FC236}">
                <a16:creationId xmlns:a16="http://schemas.microsoft.com/office/drawing/2014/main" id="{E864E6D4-971B-C11C-91B2-427C102C10D0}"/>
              </a:ext>
            </a:extLst>
          </p:cNvPr>
          <p:cNvGraphicFramePr>
            <a:graphicFrameLocks noGrp="1"/>
          </p:cNvGraphicFramePr>
          <p:nvPr>
            <p:extLst>
              <p:ext uri="{D42A27DB-BD31-4B8C-83A1-F6EECF244321}">
                <p14:modId xmlns:p14="http://schemas.microsoft.com/office/powerpoint/2010/main" val="2866312888"/>
              </p:ext>
            </p:extLst>
          </p:nvPr>
        </p:nvGraphicFramePr>
        <p:xfrm>
          <a:off x="532992" y="1401056"/>
          <a:ext cx="5601077" cy="4465168"/>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 Placeholder 3">
            <a:extLst>
              <a:ext uri="{FF2B5EF4-FFF2-40B4-BE49-F238E27FC236}">
                <a16:creationId xmlns:a16="http://schemas.microsoft.com/office/drawing/2014/main" id="{57A1B4EF-696E-BCC0-EEC7-2E0C24F75768}"/>
              </a:ext>
            </a:extLst>
          </p:cNvPr>
          <p:cNvSpPr>
            <a:spLocks noGrp="1"/>
          </p:cNvSpPr>
          <p:nvPr/>
        </p:nvSpPr>
        <p:spPr>
          <a:xfrm>
            <a:off x="500069" y="918702"/>
            <a:ext cx="5634000"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t>Total Subscription Revenue ($ Millions)</a:t>
            </a:r>
          </a:p>
        </p:txBody>
      </p:sp>
      <p:sp>
        <p:nvSpPr>
          <p:cNvPr id="26" name="Text Placeholder 28">
            <a:extLst>
              <a:ext uri="{FF2B5EF4-FFF2-40B4-BE49-F238E27FC236}">
                <a16:creationId xmlns:a16="http://schemas.microsoft.com/office/drawing/2014/main" id="{6065A474-AAA0-2817-BE4A-4A2DF43F1217}"/>
              </a:ext>
            </a:extLst>
          </p:cNvPr>
          <p:cNvSpPr>
            <a:spLocks noGrp="1"/>
          </p:cNvSpPr>
          <p:nvPr/>
        </p:nvSpPr>
        <p:spPr>
          <a:xfrm>
            <a:off x="6400843" y="918702"/>
            <a:ext cx="5634000"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t>Operating Cash Flow ($ Millions)</a:t>
            </a:r>
          </a:p>
        </p:txBody>
      </p:sp>
      <p:sp>
        <p:nvSpPr>
          <p:cNvPr id="31" name="Rectangle 30">
            <a:extLst>
              <a:ext uri="{FF2B5EF4-FFF2-40B4-BE49-F238E27FC236}">
                <a16:creationId xmlns:a16="http://schemas.microsoft.com/office/drawing/2014/main" id="{5785BD97-08FF-43F0-A081-DF74EF5F72A4}"/>
              </a:ext>
            </a:extLst>
          </p:cNvPr>
          <p:cNvSpPr/>
          <p:nvPr/>
        </p:nvSpPr>
        <p:spPr>
          <a:xfrm>
            <a:off x="6399536" y="3586891"/>
            <a:ext cx="5617381" cy="745564"/>
          </a:xfrm>
          <a:prstGeom prst="rect">
            <a:avLst/>
          </a:pr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600" b="1">
                <a:solidFill>
                  <a:schemeClr val="accent1"/>
                </a:solidFill>
                <a:latin typeface="Lato"/>
                <a:ea typeface="Lato"/>
                <a:cs typeface="Lato"/>
              </a:rPr>
              <a:t>Annual Recurring Revenue (ARR)</a:t>
            </a:r>
          </a:p>
          <a:p>
            <a:r>
              <a:rPr lang="en-AU" sz="1400">
                <a:solidFill>
                  <a:schemeClr val="tx1"/>
                </a:solidFill>
                <a:latin typeface="Lato"/>
                <a:ea typeface="Lato"/>
                <a:cs typeface="Lato"/>
              </a:rPr>
              <a:t>Grows from $714K in 2025 to $64.3M by 2029, supported by enterprise adoption.</a:t>
            </a:r>
          </a:p>
        </p:txBody>
      </p:sp>
      <p:sp>
        <p:nvSpPr>
          <p:cNvPr id="32" name="Rectangle 31">
            <a:extLst>
              <a:ext uri="{FF2B5EF4-FFF2-40B4-BE49-F238E27FC236}">
                <a16:creationId xmlns:a16="http://schemas.microsoft.com/office/drawing/2014/main" id="{3C3D9127-F153-F5C7-F7FC-FF6C896B0EC7}"/>
              </a:ext>
            </a:extLst>
          </p:cNvPr>
          <p:cNvSpPr/>
          <p:nvPr/>
        </p:nvSpPr>
        <p:spPr>
          <a:xfrm>
            <a:off x="500068" y="6046582"/>
            <a:ext cx="11516849" cy="532936"/>
          </a:xfrm>
          <a:prstGeom prst="rect">
            <a:avLst/>
          </a:prstGeom>
          <a:noFill/>
          <a:ln w="34925">
            <a:solidFill>
              <a:schemeClr val="tx2"/>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b="1">
                <a:solidFill>
                  <a:schemeClr val="tx2"/>
                </a:solidFill>
                <a:latin typeface="Lato"/>
                <a:ea typeface="Lato"/>
                <a:cs typeface="Lato"/>
              </a:rPr>
              <a:t>This expansion represents a low-risk, high-reward opportunity within InvestCloud’s existing ecosystem</a:t>
            </a:r>
            <a:endParaRPr lang="en-AU" sz="1600">
              <a:solidFill>
                <a:schemeClr val="tx2"/>
              </a:solidFill>
              <a:latin typeface="Lato"/>
              <a:ea typeface="Lato"/>
              <a:cs typeface="Lato"/>
            </a:endParaRPr>
          </a:p>
        </p:txBody>
      </p:sp>
      <p:sp>
        <p:nvSpPr>
          <p:cNvPr id="33" name="Rectangle 32">
            <a:extLst>
              <a:ext uri="{FF2B5EF4-FFF2-40B4-BE49-F238E27FC236}">
                <a16:creationId xmlns:a16="http://schemas.microsoft.com/office/drawing/2014/main" id="{D66C4DF0-DEB8-F1FD-6E23-49DA005C09CE}"/>
              </a:ext>
            </a:extLst>
          </p:cNvPr>
          <p:cNvSpPr/>
          <p:nvPr/>
        </p:nvSpPr>
        <p:spPr>
          <a:xfrm>
            <a:off x="6399536" y="4414301"/>
            <a:ext cx="5617381" cy="705664"/>
          </a:xfrm>
          <a:prstGeom prst="rect">
            <a:avLst/>
          </a:pr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600" b="1">
                <a:solidFill>
                  <a:schemeClr val="accent1"/>
                </a:solidFill>
                <a:latin typeface="Lato"/>
                <a:ea typeface="Lato"/>
                <a:cs typeface="Lato"/>
              </a:rPr>
              <a:t>Breakeven Achieved in Year 2 (2026)</a:t>
            </a:r>
          </a:p>
          <a:p>
            <a:r>
              <a:rPr lang="en-AU" sz="1400">
                <a:solidFill>
                  <a:schemeClr val="tx1"/>
                </a:solidFill>
                <a:latin typeface="Lato"/>
                <a:ea typeface="Lato"/>
                <a:cs typeface="Lato"/>
              </a:rPr>
              <a:t>The business model is self-sustaining after just two years.</a:t>
            </a:r>
          </a:p>
        </p:txBody>
      </p:sp>
      <p:sp>
        <p:nvSpPr>
          <p:cNvPr id="34" name="Rectangle 33">
            <a:extLst>
              <a:ext uri="{FF2B5EF4-FFF2-40B4-BE49-F238E27FC236}">
                <a16:creationId xmlns:a16="http://schemas.microsoft.com/office/drawing/2014/main" id="{D72D31E5-46A7-995B-BFD8-E43D81FD3A38}"/>
              </a:ext>
            </a:extLst>
          </p:cNvPr>
          <p:cNvSpPr/>
          <p:nvPr/>
        </p:nvSpPr>
        <p:spPr>
          <a:xfrm>
            <a:off x="6399536" y="5201810"/>
            <a:ext cx="5617381" cy="763775"/>
          </a:xfrm>
          <a:prstGeom prst="rect">
            <a:avLst/>
          </a:prstGeom>
          <a:noFill/>
          <a:ln w="254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600" b="1">
                <a:solidFill>
                  <a:schemeClr val="accent1"/>
                </a:solidFill>
                <a:latin typeface="Lato"/>
                <a:ea typeface="Lato"/>
                <a:cs typeface="Lato"/>
              </a:rPr>
              <a:t>Operating Cash Flow</a:t>
            </a:r>
          </a:p>
          <a:p>
            <a:r>
              <a:rPr lang="en-AU" sz="1400">
                <a:solidFill>
                  <a:schemeClr val="tx1"/>
                </a:solidFill>
                <a:latin typeface="Lato"/>
                <a:ea typeface="Lato"/>
                <a:cs typeface="Lato"/>
              </a:rPr>
              <a:t>Reaches $52.9M in 2029, showing strong long-term profitability.</a:t>
            </a:r>
          </a:p>
        </p:txBody>
      </p:sp>
      <p:cxnSp>
        <p:nvCxnSpPr>
          <p:cNvPr id="36" name="Straight Arrow Connector 35">
            <a:extLst>
              <a:ext uri="{FF2B5EF4-FFF2-40B4-BE49-F238E27FC236}">
                <a16:creationId xmlns:a16="http://schemas.microsoft.com/office/drawing/2014/main" id="{DA7CE000-0258-5D72-7C38-C085DC9376D7}"/>
              </a:ext>
            </a:extLst>
          </p:cNvPr>
          <p:cNvCxnSpPr>
            <a:cxnSpLocks/>
          </p:cNvCxnSpPr>
          <p:nvPr/>
        </p:nvCxnSpPr>
        <p:spPr>
          <a:xfrm>
            <a:off x="6399220" y="1274302"/>
            <a:ext cx="5635623" cy="0"/>
          </a:xfrm>
          <a:prstGeom prst="straightConnector1">
            <a:avLst/>
          </a:prstGeom>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D88FBC21-2C39-D192-F33E-F8C436F3BC8C}"/>
              </a:ext>
            </a:extLst>
          </p:cNvPr>
          <p:cNvCxnSpPr>
            <a:cxnSpLocks/>
          </p:cNvCxnSpPr>
          <p:nvPr/>
        </p:nvCxnSpPr>
        <p:spPr>
          <a:xfrm>
            <a:off x="532992" y="1274302"/>
            <a:ext cx="5635623" cy="0"/>
          </a:xfrm>
          <a:prstGeom prst="straightConnector1">
            <a:avLst/>
          </a:prstGeom>
        </p:spPr>
        <p:style>
          <a:lnRef idx="2">
            <a:schemeClr val="accent1"/>
          </a:lnRef>
          <a:fillRef idx="0">
            <a:schemeClr val="accent1"/>
          </a:fillRef>
          <a:effectRef idx="1">
            <a:schemeClr val="accent1"/>
          </a:effectRef>
          <a:fontRef idx="minor">
            <a:schemeClr val="tx1"/>
          </a:fontRef>
        </p:style>
      </p:cxnSp>
      <p:graphicFrame>
        <p:nvGraphicFramePr>
          <p:cNvPr id="42" name="Chart 41">
            <a:extLst>
              <a:ext uri="{FF2B5EF4-FFF2-40B4-BE49-F238E27FC236}">
                <a16:creationId xmlns:a16="http://schemas.microsoft.com/office/drawing/2014/main" id="{4E3DCD3F-F3DD-13C3-F9A9-3C0D66DB4D3B}"/>
              </a:ext>
            </a:extLst>
          </p:cNvPr>
          <p:cNvGraphicFramePr/>
          <p:nvPr>
            <p:extLst>
              <p:ext uri="{D42A27DB-BD31-4B8C-83A1-F6EECF244321}">
                <p14:modId xmlns:p14="http://schemas.microsoft.com/office/powerpoint/2010/main" val="2277877075"/>
              </p:ext>
            </p:extLst>
          </p:nvPr>
        </p:nvGraphicFramePr>
        <p:xfrm>
          <a:off x="6399220" y="1443261"/>
          <a:ext cx="5601077" cy="2089118"/>
        </p:xfrm>
        <a:graphic>
          <a:graphicData uri="http://schemas.openxmlformats.org/drawingml/2006/chart">
            <c:chart xmlns:c="http://schemas.openxmlformats.org/drawingml/2006/chart" xmlns:r="http://schemas.openxmlformats.org/officeDocument/2006/relationships" r:id="rId4"/>
          </a:graphicData>
        </a:graphic>
      </p:graphicFrame>
      <p:cxnSp>
        <p:nvCxnSpPr>
          <p:cNvPr id="3" name="Straight Connector 2">
            <a:extLst>
              <a:ext uri="{FF2B5EF4-FFF2-40B4-BE49-F238E27FC236}">
                <a16:creationId xmlns:a16="http://schemas.microsoft.com/office/drawing/2014/main" id="{26B267CA-51BB-1BF3-D970-E812A54BAD30}"/>
              </a:ext>
            </a:extLst>
          </p:cNvPr>
          <p:cNvCxnSpPr>
            <a:cxnSpLocks/>
          </p:cNvCxnSpPr>
          <p:nvPr/>
        </p:nvCxnSpPr>
        <p:spPr>
          <a:xfrm flipV="1">
            <a:off x="8540575" y="1802642"/>
            <a:ext cx="0" cy="1340608"/>
          </a:xfrm>
          <a:prstGeom prst="line">
            <a:avLst/>
          </a:prstGeom>
          <a:ln w="25400">
            <a:solidFill>
              <a:srgbClr val="FF0000"/>
            </a:solidFill>
            <a:prstDash val="sysDot"/>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070B45EB-EC25-0F11-8102-BD57150B355E}"/>
              </a:ext>
            </a:extLst>
          </p:cNvPr>
          <p:cNvSpPr txBox="1"/>
          <p:nvPr/>
        </p:nvSpPr>
        <p:spPr>
          <a:xfrm>
            <a:off x="8067543" y="1525643"/>
            <a:ext cx="970306" cy="276999"/>
          </a:xfrm>
          <a:prstGeom prst="rect">
            <a:avLst/>
          </a:prstGeom>
          <a:solidFill>
            <a:schemeClr val="bg1"/>
          </a:solidFill>
          <a:ln w="12700">
            <a:solidFill>
              <a:schemeClr val="tx2"/>
            </a:solidFill>
          </a:ln>
        </p:spPr>
        <p:txBody>
          <a:bodyPr wrap="square" rtlCol="0" anchor="ctr">
            <a:spAutoFit/>
          </a:bodyPr>
          <a:lstStyle/>
          <a:p>
            <a:pPr algn="ctr"/>
            <a:r>
              <a:rPr lang="en-AU" sz="1200" i="1"/>
              <a:t>Breakeven</a:t>
            </a:r>
          </a:p>
        </p:txBody>
      </p:sp>
      <p:sp>
        <p:nvSpPr>
          <p:cNvPr id="7" name="Rectangle 6">
            <a:extLst>
              <a:ext uri="{FF2B5EF4-FFF2-40B4-BE49-F238E27FC236}">
                <a16:creationId xmlns:a16="http://schemas.microsoft.com/office/drawing/2014/main" id="{39414D72-E91E-4900-D86B-332C8656D391}"/>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1B9452A-8F6C-3EEF-B5AE-5B5DF614624A}"/>
              </a:ext>
            </a:extLst>
          </p:cNvPr>
          <p:cNvSpPr txBox="1"/>
          <p:nvPr/>
        </p:nvSpPr>
        <p:spPr>
          <a:xfrm>
            <a:off x="532992" y="360701"/>
            <a:ext cx="11027395" cy="523220"/>
          </a:xfrm>
          <a:prstGeom prst="rect">
            <a:avLst/>
          </a:prstGeom>
          <a:noFill/>
        </p:spPr>
        <p:txBody>
          <a:bodyPr wrap="square" lIns="91440" tIns="45720" rIns="91440" bIns="45720" rtlCol="0" anchor="t">
            <a:spAutoFit/>
          </a:bodyPr>
          <a:lstStyle/>
          <a:p>
            <a:r>
              <a:rPr lang="en-GB" sz="2800">
                <a:latin typeface="+mj-lt"/>
                <a:ea typeface="Lato" panose="020F0502020204030203" pitchFamily="34" charset="0"/>
                <a:cs typeface="Lato" panose="020F0502020204030203" pitchFamily="34" charset="0"/>
              </a:rPr>
              <a:t>$64.3m Annual Recurring Revenue Projected in 2029</a:t>
            </a:r>
          </a:p>
        </p:txBody>
      </p:sp>
      <p:sp>
        <p:nvSpPr>
          <p:cNvPr id="4" name="TextBox 3">
            <a:hlinkClick r:id="rId5" action="ppaction://hlinksldjump"/>
            <a:extLst>
              <a:ext uri="{FF2B5EF4-FFF2-40B4-BE49-F238E27FC236}">
                <a16:creationId xmlns:a16="http://schemas.microsoft.com/office/drawing/2014/main" id="{ECA0D003-A064-7839-44E8-6087D8815D7D}"/>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5"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609597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5DDFD-A81F-B5AE-B9FE-167A04C3D2FC}"/>
            </a:ext>
          </a:extLst>
        </p:cNvPr>
        <p:cNvGrpSpPr/>
        <p:nvPr/>
      </p:nvGrpSpPr>
      <p:grpSpPr>
        <a:xfrm>
          <a:off x="0" y="0"/>
          <a:ext cx="0" cy="0"/>
          <a:chOff x="0" y="0"/>
          <a:chExt cx="0" cy="0"/>
        </a:xfrm>
      </p:grpSpPr>
      <p:sp>
        <p:nvSpPr>
          <p:cNvPr id="4" name="Text Placeholder 28">
            <a:extLst>
              <a:ext uri="{FF2B5EF4-FFF2-40B4-BE49-F238E27FC236}">
                <a16:creationId xmlns:a16="http://schemas.microsoft.com/office/drawing/2014/main" id="{E65E7203-ED91-1A8E-46E4-E60608A50909}"/>
              </a:ext>
            </a:extLst>
          </p:cNvPr>
          <p:cNvSpPr>
            <a:spLocks noGrp="1"/>
          </p:cNvSpPr>
          <p:nvPr/>
        </p:nvSpPr>
        <p:spPr>
          <a:xfrm>
            <a:off x="6443707" y="918702"/>
            <a:ext cx="5634000"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t>Revenue Contribution by Plan (Small, Medium, Enterprise)</a:t>
            </a:r>
          </a:p>
        </p:txBody>
      </p:sp>
      <p:cxnSp>
        <p:nvCxnSpPr>
          <p:cNvPr id="6" name="Straight Arrow Connector 5">
            <a:extLst>
              <a:ext uri="{FF2B5EF4-FFF2-40B4-BE49-F238E27FC236}">
                <a16:creationId xmlns:a16="http://schemas.microsoft.com/office/drawing/2014/main" id="{772F4BAA-B435-B90D-379E-7993C559454C}"/>
              </a:ext>
            </a:extLst>
          </p:cNvPr>
          <p:cNvCxnSpPr>
            <a:cxnSpLocks/>
          </p:cNvCxnSpPr>
          <p:nvPr/>
        </p:nvCxnSpPr>
        <p:spPr>
          <a:xfrm>
            <a:off x="6442084" y="1274302"/>
            <a:ext cx="5635623" cy="0"/>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10" name="Text Placeholder 3">
            <a:extLst>
              <a:ext uri="{FF2B5EF4-FFF2-40B4-BE49-F238E27FC236}">
                <a16:creationId xmlns:a16="http://schemas.microsoft.com/office/drawing/2014/main" id="{832F7425-308A-642F-C0C3-C21B451E39D0}"/>
              </a:ext>
            </a:extLst>
          </p:cNvPr>
          <p:cNvSpPr>
            <a:spLocks noGrp="1"/>
          </p:cNvSpPr>
          <p:nvPr/>
        </p:nvSpPr>
        <p:spPr>
          <a:xfrm>
            <a:off x="542933" y="918702"/>
            <a:ext cx="5634000"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t>Adoption Rate</a:t>
            </a:r>
          </a:p>
        </p:txBody>
      </p:sp>
      <p:cxnSp>
        <p:nvCxnSpPr>
          <p:cNvPr id="11" name="Straight Arrow Connector 10">
            <a:extLst>
              <a:ext uri="{FF2B5EF4-FFF2-40B4-BE49-F238E27FC236}">
                <a16:creationId xmlns:a16="http://schemas.microsoft.com/office/drawing/2014/main" id="{8414E9F5-2B56-CF71-E7BB-186B11DA1814}"/>
              </a:ext>
            </a:extLst>
          </p:cNvPr>
          <p:cNvCxnSpPr>
            <a:cxnSpLocks/>
          </p:cNvCxnSpPr>
          <p:nvPr/>
        </p:nvCxnSpPr>
        <p:spPr>
          <a:xfrm>
            <a:off x="575856" y="1274302"/>
            <a:ext cx="5635623" cy="0"/>
          </a:xfrm>
          <a:prstGeom prst="straightConnector1">
            <a:avLst/>
          </a:prstGeom>
        </p:spPr>
        <p:style>
          <a:lnRef idx="2">
            <a:schemeClr val="accent1"/>
          </a:lnRef>
          <a:fillRef idx="0">
            <a:schemeClr val="accent1"/>
          </a:fillRef>
          <a:effectRef idx="1">
            <a:schemeClr val="accent1"/>
          </a:effectRef>
          <a:fontRef idx="minor">
            <a:schemeClr val="tx1"/>
          </a:fontRef>
        </p:style>
      </p:cxnSp>
      <p:graphicFrame>
        <p:nvGraphicFramePr>
          <p:cNvPr id="2" name="Chart 1">
            <a:extLst>
              <a:ext uri="{FF2B5EF4-FFF2-40B4-BE49-F238E27FC236}">
                <a16:creationId xmlns:a16="http://schemas.microsoft.com/office/drawing/2014/main" id="{BE8F0EF7-E37F-CC0A-64E1-14427E6BD95A}"/>
              </a:ext>
            </a:extLst>
          </p:cNvPr>
          <p:cNvGraphicFramePr/>
          <p:nvPr>
            <p:extLst>
              <p:ext uri="{D42A27DB-BD31-4B8C-83A1-F6EECF244321}">
                <p14:modId xmlns:p14="http://schemas.microsoft.com/office/powerpoint/2010/main" val="16787428"/>
              </p:ext>
            </p:extLst>
          </p:nvPr>
        </p:nvGraphicFramePr>
        <p:xfrm>
          <a:off x="6446352" y="1406769"/>
          <a:ext cx="5631355" cy="47931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68FF7C28-237E-AD1B-8461-B16A5D885585}"/>
              </a:ext>
            </a:extLst>
          </p:cNvPr>
          <p:cNvGraphicFramePr>
            <a:graphicFrameLocks noGrp="1"/>
          </p:cNvGraphicFramePr>
          <p:nvPr>
            <p:extLst>
              <p:ext uri="{D42A27DB-BD31-4B8C-83A1-F6EECF244321}">
                <p14:modId xmlns:p14="http://schemas.microsoft.com/office/powerpoint/2010/main" val="560153286"/>
              </p:ext>
            </p:extLst>
          </p:nvPr>
        </p:nvGraphicFramePr>
        <p:xfrm>
          <a:off x="575856" y="1406769"/>
          <a:ext cx="5631355" cy="2352565"/>
        </p:xfrm>
        <a:graphic>
          <a:graphicData uri="http://schemas.openxmlformats.org/drawingml/2006/table">
            <a:tbl>
              <a:tblPr firstRow="1" bandRow="1">
                <a:tableStyleId>{5C22544A-7EE6-4342-B048-85BDC9FD1C3A}</a:tableStyleId>
              </a:tblPr>
              <a:tblGrid>
                <a:gridCol w="887897">
                  <a:extLst>
                    <a:ext uri="{9D8B030D-6E8A-4147-A177-3AD203B41FA5}">
                      <a16:colId xmlns:a16="http://schemas.microsoft.com/office/drawing/2014/main" val="2866707568"/>
                    </a:ext>
                  </a:extLst>
                </a:gridCol>
                <a:gridCol w="1152244">
                  <a:extLst>
                    <a:ext uri="{9D8B030D-6E8A-4147-A177-3AD203B41FA5}">
                      <a16:colId xmlns:a16="http://schemas.microsoft.com/office/drawing/2014/main" val="1331225428"/>
                    </a:ext>
                  </a:extLst>
                </a:gridCol>
                <a:gridCol w="3591214">
                  <a:extLst>
                    <a:ext uri="{9D8B030D-6E8A-4147-A177-3AD203B41FA5}">
                      <a16:colId xmlns:a16="http://schemas.microsoft.com/office/drawing/2014/main" val="72708137"/>
                    </a:ext>
                  </a:extLst>
                </a:gridCol>
              </a:tblGrid>
              <a:tr h="551234">
                <a:tc>
                  <a:txBody>
                    <a:bodyPr/>
                    <a:lstStyle/>
                    <a:p>
                      <a:pPr algn="ctr" fontAlgn="b"/>
                      <a:r>
                        <a:rPr lang="en-AU" sz="1500" b="1" u="none" strike="noStrike" dirty="0">
                          <a:solidFill>
                            <a:schemeClr val="bg1"/>
                          </a:solidFill>
                          <a:effectLst/>
                        </a:rPr>
                        <a:t>Plan</a:t>
                      </a:r>
                      <a:endParaRPr lang="en-AU" sz="1500" b="1" i="0" u="none" strike="noStrike" dirty="0">
                        <a:solidFill>
                          <a:schemeClr val="bg1"/>
                        </a:solidFill>
                        <a:effectLst/>
                        <a:latin typeface="Calibri" panose="020F0502020204030204" pitchFamily="34" charset="0"/>
                      </a:endParaRPr>
                    </a:p>
                  </a:txBody>
                  <a:tcPr marL="13063" marR="13063" marT="13063" marB="0" anchor="ctr">
                    <a:solidFill>
                      <a:srgbClr val="C63563">
                        <a:alpha val="84706"/>
                      </a:srgbClr>
                    </a:solidFill>
                  </a:tcPr>
                </a:tc>
                <a:tc>
                  <a:txBody>
                    <a:bodyPr/>
                    <a:lstStyle/>
                    <a:p>
                      <a:pPr algn="ctr" fontAlgn="b"/>
                      <a:r>
                        <a:rPr lang="en-AU" sz="1500" b="1" u="none" strike="noStrike" dirty="0">
                          <a:solidFill>
                            <a:schemeClr val="bg1"/>
                          </a:solidFill>
                          <a:effectLst/>
                        </a:rPr>
                        <a:t>Adoption Rate</a:t>
                      </a:r>
                      <a:endParaRPr lang="en-AU" sz="1500" b="1" i="0" u="none" strike="noStrike" dirty="0">
                        <a:solidFill>
                          <a:schemeClr val="bg1"/>
                        </a:solidFill>
                        <a:effectLst/>
                        <a:latin typeface="Calibri" panose="020F0502020204030204" pitchFamily="34" charset="0"/>
                      </a:endParaRPr>
                    </a:p>
                  </a:txBody>
                  <a:tcPr marL="13063" marR="13063" marT="13063" marB="0" anchor="ctr">
                    <a:solidFill>
                      <a:srgbClr val="C63563">
                        <a:alpha val="84706"/>
                      </a:srgbClr>
                    </a:solidFill>
                  </a:tcPr>
                </a:tc>
                <a:tc>
                  <a:txBody>
                    <a:bodyPr/>
                    <a:lstStyle/>
                    <a:p>
                      <a:pPr algn="ctr" fontAlgn="b"/>
                      <a:r>
                        <a:rPr lang="en-AU" sz="1500" b="1" u="none" strike="noStrike" dirty="0">
                          <a:solidFill>
                            <a:schemeClr val="bg1"/>
                          </a:solidFill>
                          <a:effectLst/>
                        </a:rPr>
                        <a:t>Reasoning</a:t>
                      </a:r>
                      <a:endParaRPr lang="en-AU" sz="1500" b="1" i="0" u="none" strike="noStrike" dirty="0">
                        <a:solidFill>
                          <a:schemeClr val="bg1"/>
                        </a:solidFill>
                        <a:effectLst/>
                        <a:latin typeface="Calibri" panose="020F0502020204030204" pitchFamily="34" charset="0"/>
                      </a:endParaRPr>
                    </a:p>
                  </a:txBody>
                  <a:tcPr marL="13063" marR="13063" marT="13063" marB="0" anchor="ctr">
                    <a:solidFill>
                      <a:srgbClr val="C63563">
                        <a:alpha val="84706"/>
                      </a:srgbClr>
                    </a:solidFill>
                  </a:tcPr>
                </a:tc>
                <a:extLst>
                  <a:ext uri="{0D108BD9-81ED-4DB2-BD59-A6C34878D82A}">
                    <a16:rowId xmlns:a16="http://schemas.microsoft.com/office/drawing/2014/main" val="3151317439"/>
                  </a:ext>
                </a:extLst>
              </a:tr>
              <a:tr h="551234">
                <a:tc>
                  <a:txBody>
                    <a:bodyPr/>
                    <a:lstStyle/>
                    <a:p>
                      <a:pPr algn="l" fontAlgn="b"/>
                      <a:r>
                        <a:rPr lang="en-AU" sz="1500" u="none" strike="noStrike" dirty="0">
                          <a:effectLst/>
                        </a:rPr>
                        <a:t>Small Plan</a:t>
                      </a:r>
                      <a:endParaRPr lang="en-AU" sz="1500" b="1" i="0" u="none" strike="noStrike" dirty="0">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dirty="0">
                          <a:effectLst/>
                        </a:rPr>
                        <a:t>15% of total advisors</a:t>
                      </a:r>
                      <a:endParaRPr lang="en-AU" sz="1500" b="0" i="0" u="none" strike="noStrike" dirty="0">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dirty="0">
                          <a:effectLst/>
                        </a:rPr>
                        <a:t>For entry-level users who need core tools at lower costs.</a:t>
                      </a:r>
                      <a:endParaRPr lang="en-AU" sz="1500" b="0" i="0" u="none" strike="noStrike" dirty="0">
                        <a:solidFill>
                          <a:srgbClr val="000000"/>
                        </a:solidFill>
                        <a:effectLst/>
                        <a:latin typeface="Calibri" panose="020F0502020204030204" pitchFamily="34" charset="0"/>
                      </a:endParaRPr>
                    </a:p>
                  </a:txBody>
                  <a:tcPr marL="13063" marR="13063" marT="13063" marB="0" anchor="ctr"/>
                </a:tc>
                <a:extLst>
                  <a:ext uri="{0D108BD9-81ED-4DB2-BD59-A6C34878D82A}">
                    <a16:rowId xmlns:a16="http://schemas.microsoft.com/office/drawing/2014/main" val="89756663"/>
                  </a:ext>
                </a:extLst>
              </a:tr>
              <a:tr h="551234">
                <a:tc>
                  <a:txBody>
                    <a:bodyPr/>
                    <a:lstStyle/>
                    <a:p>
                      <a:pPr algn="l" fontAlgn="b"/>
                      <a:r>
                        <a:rPr lang="en-AU" sz="1500" u="none" strike="noStrike" dirty="0">
                          <a:effectLst/>
                        </a:rPr>
                        <a:t>Medium Plan</a:t>
                      </a:r>
                      <a:endParaRPr lang="en-AU" sz="1500" b="1" i="0" u="none" strike="noStrike" dirty="0">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dirty="0">
                          <a:effectLst/>
                        </a:rPr>
                        <a:t>75% of total advisors</a:t>
                      </a:r>
                      <a:endParaRPr lang="en-AU" sz="1500" b="0" i="0" u="none" strike="noStrike" dirty="0">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dirty="0">
                          <a:effectLst/>
                        </a:rPr>
                        <a:t>The most attractive tier with AI, automation, and CRM integrations.</a:t>
                      </a:r>
                      <a:endParaRPr lang="en-AU" sz="1500" b="0" i="0" u="none" strike="noStrike" dirty="0">
                        <a:solidFill>
                          <a:srgbClr val="000000"/>
                        </a:solidFill>
                        <a:effectLst/>
                        <a:latin typeface="Calibri" panose="020F0502020204030204" pitchFamily="34" charset="0"/>
                      </a:endParaRPr>
                    </a:p>
                  </a:txBody>
                  <a:tcPr marL="13063" marR="13063" marT="13063" marB="0" anchor="ctr"/>
                </a:tc>
                <a:extLst>
                  <a:ext uri="{0D108BD9-81ED-4DB2-BD59-A6C34878D82A}">
                    <a16:rowId xmlns:a16="http://schemas.microsoft.com/office/drawing/2014/main" val="3191414708"/>
                  </a:ext>
                </a:extLst>
              </a:tr>
              <a:tr h="551234">
                <a:tc>
                  <a:txBody>
                    <a:bodyPr/>
                    <a:lstStyle/>
                    <a:p>
                      <a:pPr algn="l" fontAlgn="b"/>
                      <a:r>
                        <a:rPr lang="en-AU" sz="1500" u="none" strike="noStrike" dirty="0">
                          <a:effectLst/>
                        </a:rPr>
                        <a:t>Enterprise Plan</a:t>
                      </a:r>
                      <a:endParaRPr lang="en-AU" sz="1500" b="1" i="0" u="none" strike="noStrike" dirty="0">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dirty="0">
                          <a:effectLst/>
                        </a:rPr>
                        <a:t>10% of total advisors</a:t>
                      </a:r>
                      <a:endParaRPr lang="en-AU" sz="1500" b="0" i="0" u="none" strike="noStrike" dirty="0">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dirty="0">
                          <a:effectLst/>
                        </a:rPr>
                        <a:t>Large firms, private banks, and family offices needing full compliance and automation.</a:t>
                      </a:r>
                      <a:endParaRPr lang="en-AU" sz="1500" b="0" i="0" u="none" strike="noStrike" dirty="0">
                        <a:solidFill>
                          <a:srgbClr val="000000"/>
                        </a:solidFill>
                        <a:effectLst/>
                        <a:latin typeface="Calibri" panose="020F0502020204030204" pitchFamily="34" charset="0"/>
                      </a:endParaRPr>
                    </a:p>
                  </a:txBody>
                  <a:tcPr marL="13063" marR="13063" marT="13063" marB="0" anchor="ctr"/>
                </a:tc>
                <a:extLst>
                  <a:ext uri="{0D108BD9-81ED-4DB2-BD59-A6C34878D82A}">
                    <a16:rowId xmlns:a16="http://schemas.microsoft.com/office/drawing/2014/main" val="3005234373"/>
                  </a:ext>
                </a:extLst>
              </a:tr>
            </a:tbl>
          </a:graphicData>
        </a:graphic>
      </p:graphicFrame>
      <p:sp>
        <p:nvSpPr>
          <p:cNvPr id="9" name="TextBox 8">
            <a:extLst>
              <a:ext uri="{FF2B5EF4-FFF2-40B4-BE49-F238E27FC236}">
                <a16:creationId xmlns:a16="http://schemas.microsoft.com/office/drawing/2014/main" id="{6B0AD243-636B-CE67-67AD-6DAA9E925F15}"/>
              </a:ext>
            </a:extLst>
          </p:cNvPr>
          <p:cNvSpPr txBox="1"/>
          <p:nvPr/>
        </p:nvSpPr>
        <p:spPr>
          <a:xfrm>
            <a:off x="575856" y="4384007"/>
            <a:ext cx="5631355" cy="1815882"/>
          </a:xfrm>
          <a:prstGeom prst="rect">
            <a:avLst/>
          </a:prstGeom>
          <a:noFill/>
          <a:ln w="25400">
            <a:solidFill>
              <a:schemeClr val="tx2"/>
            </a:solidFill>
            <a:prstDash val="lgDash"/>
          </a:ln>
        </p:spPr>
        <p:txBody>
          <a:bodyPr wrap="square">
            <a:spAutoFit/>
          </a:bodyPr>
          <a:lstStyle/>
          <a:p>
            <a:pPr marL="285750" indent="-285750">
              <a:buFont typeface="Arial" panose="020B0604020202020204" pitchFamily="34" charset="0"/>
              <a:buChar char="•"/>
            </a:pPr>
            <a:r>
              <a:rPr lang="en-AU" sz="1600"/>
              <a:t>Most advisors pick mid-tier plans because they offer the best value and features, following SaaS trends of 65-80% mid-tier adoption.</a:t>
            </a:r>
          </a:p>
          <a:p>
            <a:pPr marL="285750" indent="-285750">
              <a:buFont typeface="Arial" panose="020B0604020202020204" pitchFamily="34" charset="0"/>
              <a:buChar char="•"/>
            </a:pPr>
            <a:r>
              <a:rPr lang="en-AU" sz="1600"/>
              <a:t>Fewer choose entry-level plans since they lack AI tools, and many either upgrade or leave within a year.</a:t>
            </a:r>
          </a:p>
          <a:p>
            <a:pPr marL="285750" indent="-285750">
              <a:buFont typeface="Arial" panose="020B0604020202020204" pitchFamily="34" charset="0"/>
              <a:buChar char="•"/>
            </a:pPr>
            <a:r>
              <a:rPr lang="en-AU" sz="1600"/>
              <a:t>Large firms take longer to adopt premium plans, but they bring in high revenue per user over time.</a:t>
            </a:r>
          </a:p>
        </p:txBody>
      </p:sp>
      <p:sp>
        <p:nvSpPr>
          <p:cNvPr id="13" name="TextBox 12">
            <a:extLst>
              <a:ext uri="{FF2B5EF4-FFF2-40B4-BE49-F238E27FC236}">
                <a16:creationId xmlns:a16="http://schemas.microsoft.com/office/drawing/2014/main" id="{981307C4-8609-E29C-9F06-AEA77EA043FF}"/>
              </a:ext>
            </a:extLst>
          </p:cNvPr>
          <p:cNvSpPr txBox="1"/>
          <p:nvPr/>
        </p:nvSpPr>
        <p:spPr>
          <a:xfrm>
            <a:off x="571588" y="3933478"/>
            <a:ext cx="5635623" cy="338554"/>
          </a:xfrm>
          <a:prstGeom prst="rect">
            <a:avLst/>
          </a:prstGeom>
          <a:noFill/>
          <a:ln w="25400">
            <a:solidFill>
              <a:schemeClr val="tx2"/>
            </a:solidFill>
          </a:ln>
        </p:spPr>
        <p:txBody>
          <a:bodyPr wrap="square">
            <a:spAutoFit/>
          </a:bodyPr>
          <a:lstStyle/>
          <a:p>
            <a:pPr algn="ctr"/>
            <a:r>
              <a:rPr lang="en-AU" sz="1600" b="1"/>
              <a:t>Adoption Rate Assumptions</a:t>
            </a:r>
          </a:p>
        </p:txBody>
      </p:sp>
      <p:sp>
        <p:nvSpPr>
          <p:cNvPr id="14" name="Rectangle 13">
            <a:extLst>
              <a:ext uri="{FF2B5EF4-FFF2-40B4-BE49-F238E27FC236}">
                <a16:creationId xmlns:a16="http://schemas.microsoft.com/office/drawing/2014/main" id="{9EFA4C36-E1A9-527E-5344-33513AC9411C}"/>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0ADC52D-9123-C8B5-F349-0BC138E56C3A}"/>
              </a:ext>
            </a:extLst>
          </p:cNvPr>
          <p:cNvSpPr txBox="1"/>
          <p:nvPr/>
        </p:nvSpPr>
        <p:spPr>
          <a:xfrm>
            <a:off x="530352" y="360701"/>
            <a:ext cx="11027395" cy="523220"/>
          </a:xfrm>
          <a:prstGeom prst="rect">
            <a:avLst/>
          </a:prstGeom>
          <a:noFill/>
        </p:spPr>
        <p:txBody>
          <a:bodyPr wrap="square" lIns="91440" tIns="45720" rIns="91440" bIns="45720" rtlCol="0" anchor="t">
            <a:spAutoFit/>
          </a:bodyPr>
          <a:lstStyle/>
          <a:p>
            <a:r>
              <a:rPr lang="en-GB" sz="2800">
                <a:latin typeface="+mj-lt"/>
                <a:ea typeface="Lato" panose="020F0502020204030203" pitchFamily="34" charset="0"/>
                <a:cs typeface="Lato" panose="020F0502020204030203" pitchFamily="34" charset="0"/>
              </a:rPr>
              <a:t>Adoption by medium firms assumed to lead platform generation</a:t>
            </a:r>
          </a:p>
        </p:txBody>
      </p:sp>
      <p:sp>
        <p:nvSpPr>
          <p:cNvPr id="8" name="TextBox 7">
            <a:hlinkClick r:id="rId4" action="ppaction://hlinksldjump"/>
            <a:extLst>
              <a:ext uri="{FF2B5EF4-FFF2-40B4-BE49-F238E27FC236}">
                <a16:creationId xmlns:a16="http://schemas.microsoft.com/office/drawing/2014/main" id="{7CD5303F-8C14-E86B-2D13-FB9EA87EC71A}"/>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4"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748310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FE1EE-2778-8D1E-DEE5-1072CA3FE134}"/>
            </a:ext>
          </a:extLst>
        </p:cNvPr>
        <p:cNvGrpSpPr/>
        <p:nvPr/>
      </p:nvGrpSpPr>
      <p:grpSpPr>
        <a:xfrm>
          <a:off x="0" y="0"/>
          <a:ext cx="0" cy="0"/>
          <a:chOff x="0" y="0"/>
          <a:chExt cx="0" cy="0"/>
        </a:xfrm>
      </p:grpSpPr>
      <p:sp>
        <p:nvSpPr>
          <p:cNvPr id="3" name="Text Placeholder 3">
            <a:extLst>
              <a:ext uri="{FF2B5EF4-FFF2-40B4-BE49-F238E27FC236}">
                <a16:creationId xmlns:a16="http://schemas.microsoft.com/office/drawing/2014/main" id="{815BA7EA-A7AE-972C-93C7-6F9192533FBE}"/>
              </a:ext>
            </a:extLst>
          </p:cNvPr>
          <p:cNvSpPr>
            <a:spLocks noGrp="1"/>
          </p:cNvSpPr>
          <p:nvPr/>
        </p:nvSpPr>
        <p:spPr>
          <a:xfrm>
            <a:off x="585797" y="1354130"/>
            <a:ext cx="5634000"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b="1"/>
          </a:p>
        </p:txBody>
      </p:sp>
      <p:sp>
        <p:nvSpPr>
          <p:cNvPr id="6" name="TextBox 5">
            <a:extLst>
              <a:ext uri="{FF2B5EF4-FFF2-40B4-BE49-F238E27FC236}">
                <a16:creationId xmlns:a16="http://schemas.microsoft.com/office/drawing/2014/main" id="{FC92AA27-6FE1-5977-C2DB-D853FF5CA65D}"/>
              </a:ext>
            </a:extLst>
          </p:cNvPr>
          <p:cNvSpPr txBox="1"/>
          <p:nvPr/>
        </p:nvSpPr>
        <p:spPr>
          <a:xfrm>
            <a:off x="1757372" y="1578428"/>
            <a:ext cx="184731" cy="369332"/>
          </a:xfrm>
          <a:prstGeom prst="rect">
            <a:avLst/>
          </a:prstGeom>
          <a:noFill/>
        </p:spPr>
        <p:txBody>
          <a:bodyPr wrap="none" rtlCol="0">
            <a:spAutoFit/>
          </a:bodyPr>
          <a:lstStyle/>
          <a:p>
            <a:endParaRPr lang="en-AU"/>
          </a:p>
        </p:txBody>
      </p:sp>
      <p:sp>
        <p:nvSpPr>
          <p:cNvPr id="9" name="Text Placeholder 3">
            <a:extLst>
              <a:ext uri="{FF2B5EF4-FFF2-40B4-BE49-F238E27FC236}">
                <a16:creationId xmlns:a16="http://schemas.microsoft.com/office/drawing/2014/main" id="{C75C6989-4245-91E3-4952-DD714DDCF0E4}"/>
              </a:ext>
            </a:extLst>
          </p:cNvPr>
          <p:cNvSpPr>
            <a:spLocks noGrp="1"/>
          </p:cNvSpPr>
          <p:nvPr/>
        </p:nvSpPr>
        <p:spPr>
          <a:xfrm>
            <a:off x="585797" y="1354130"/>
            <a:ext cx="5634000"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t>Cost Breakdown (Fixed vs. Variable Costs Over Time)</a:t>
            </a:r>
          </a:p>
        </p:txBody>
      </p:sp>
      <p:cxnSp>
        <p:nvCxnSpPr>
          <p:cNvPr id="10" name="Straight Arrow Connector 9">
            <a:extLst>
              <a:ext uri="{FF2B5EF4-FFF2-40B4-BE49-F238E27FC236}">
                <a16:creationId xmlns:a16="http://schemas.microsoft.com/office/drawing/2014/main" id="{BE1F8A92-B583-7EC9-402B-89F038DBF477}"/>
              </a:ext>
            </a:extLst>
          </p:cNvPr>
          <p:cNvCxnSpPr>
            <a:cxnSpLocks/>
          </p:cNvCxnSpPr>
          <p:nvPr/>
        </p:nvCxnSpPr>
        <p:spPr>
          <a:xfrm>
            <a:off x="618720" y="1709730"/>
            <a:ext cx="5635623" cy="0"/>
          </a:xfrm>
          <a:prstGeom prst="straightConnector1">
            <a:avLst/>
          </a:prstGeom>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CB4E8667-3034-6AC8-33B5-190DD5856A46}"/>
              </a:ext>
            </a:extLst>
          </p:cNvPr>
          <p:cNvGrpSpPr/>
          <p:nvPr/>
        </p:nvGrpSpPr>
        <p:grpSpPr>
          <a:xfrm>
            <a:off x="615821" y="5001149"/>
            <a:ext cx="5627085" cy="1252516"/>
            <a:chOff x="370074" y="5359399"/>
            <a:chExt cx="5627085" cy="1252516"/>
          </a:xfrm>
        </p:grpSpPr>
        <p:sp>
          <p:nvSpPr>
            <p:cNvPr id="13" name="Rectangle 12">
              <a:extLst>
                <a:ext uri="{FF2B5EF4-FFF2-40B4-BE49-F238E27FC236}">
                  <a16:creationId xmlns:a16="http://schemas.microsoft.com/office/drawing/2014/main" id="{BE1A38C6-DE96-9828-F5C5-85D391E2E776}"/>
                </a:ext>
              </a:extLst>
            </p:cNvPr>
            <p:cNvSpPr/>
            <p:nvPr/>
          </p:nvSpPr>
          <p:spPr>
            <a:xfrm>
              <a:off x="370074" y="5811888"/>
              <a:ext cx="1800519" cy="800027"/>
            </a:xfrm>
            <a:prstGeom prst="rect">
              <a:avLst/>
            </a:prstGeom>
            <a:noFill/>
            <a:ln w="2222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400" b="1" i="1">
                  <a:solidFill>
                    <a:schemeClr val="tx2"/>
                  </a:solidFill>
                </a:rPr>
                <a:t>2025: </a:t>
              </a:r>
            </a:p>
            <a:p>
              <a:pPr algn="ctr"/>
              <a:r>
                <a:rPr lang="en-AU" sz="1400" i="1">
                  <a:solidFill>
                    <a:schemeClr val="tx2"/>
                  </a:solidFill>
                </a:rPr>
                <a:t>Very high (~100%)</a:t>
              </a:r>
            </a:p>
          </p:txBody>
        </p:sp>
        <p:cxnSp>
          <p:nvCxnSpPr>
            <p:cNvPr id="14" name="Straight Arrow Connector 13">
              <a:extLst>
                <a:ext uri="{FF2B5EF4-FFF2-40B4-BE49-F238E27FC236}">
                  <a16:creationId xmlns:a16="http://schemas.microsoft.com/office/drawing/2014/main" id="{7D34FA43-EEC6-7454-3C33-8C326B77897E}"/>
                </a:ext>
              </a:extLst>
            </p:cNvPr>
            <p:cNvCxnSpPr>
              <a:cxnSpLocks/>
            </p:cNvCxnSpPr>
            <p:nvPr/>
          </p:nvCxnSpPr>
          <p:spPr>
            <a:xfrm>
              <a:off x="370074" y="5694376"/>
              <a:ext cx="5624548" cy="0"/>
            </a:xfrm>
            <a:prstGeom prst="straightConnector1">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 Placeholder 3">
              <a:extLst>
                <a:ext uri="{FF2B5EF4-FFF2-40B4-BE49-F238E27FC236}">
                  <a16:creationId xmlns:a16="http://schemas.microsoft.com/office/drawing/2014/main" id="{622D909F-0D3C-6000-B714-64FF73BE6002}"/>
                </a:ext>
              </a:extLst>
            </p:cNvPr>
            <p:cNvSpPr txBox="1">
              <a:spLocks/>
            </p:cNvSpPr>
            <p:nvPr/>
          </p:nvSpPr>
          <p:spPr>
            <a:xfrm>
              <a:off x="370074" y="5359399"/>
              <a:ext cx="5617692" cy="3556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b="1">
                  <a:latin typeface="Lato"/>
                  <a:ea typeface="Lato"/>
                  <a:cs typeface="Lato"/>
                </a:rPr>
                <a:t>Cost-to-Revenue Ratio</a:t>
              </a:r>
            </a:p>
          </p:txBody>
        </p:sp>
        <p:sp>
          <p:nvSpPr>
            <p:cNvPr id="16" name="Rectangle 15">
              <a:extLst>
                <a:ext uri="{FF2B5EF4-FFF2-40B4-BE49-F238E27FC236}">
                  <a16:creationId xmlns:a16="http://schemas.microsoft.com/office/drawing/2014/main" id="{8896F2F6-1887-FA28-9CF2-6954120D58E1}"/>
                </a:ext>
              </a:extLst>
            </p:cNvPr>
            <p:cNvSpPr/>
            <p:nvPr/>
          </p:nvSpPr>
          <p:spPr>
            <a:xfrm>
              <a:off x="4196640" y="5811888"/>
              <a:ext cx="1800519" cy="800027"/>
            </a:xfrm>
            <a:prstGeom prst="rect">
              <a:avLst/>
            </a:prstGeom>
            <a:noFill/>
            <a:ln w="2222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400" b="1" i="1">
                  <a:solidFill>
                    <a:schemeClr val="tx2"/>
                  </a:solidFill>
                </a:rPr>
                <a:t>2027-2029: </a:t>
              </a:r>
            </a:p>
            <a:p>
              <a:pPr algn="ctr"/>
              <a:r>
                <a:rPr lang="en-AU" sz="1400" i="1">
                  <a:solidFill>
                    <a:schemeClr val="tx2"/>
                  </a:solidFill>
                </a:rPr>
                <a:t>Stabilizes at ~20%</a:t>
              </a:r>
            </a:p>
          </p:txBody>
        </p:sp>
        <p:sp>
          <p:nvSpPr>
            <p:cNvPr id="17" name="Rectangle 16">
              <a:extLst>
                <a:ext uri="{FF2B5EF4-FFF2-40B4-BE49-F238E27FC236}">
                  <a16:creationId xmlns:a16="http://schemas.microsoft.com/office/drawing/2014/main" id="{A073AD2C-8CC8-636C-C6F2-3EC65121E251}"/>
                </a:ext>
              </a:extLst>
            </p:cNvPr>
            <p:cNvSpPr/>
            <p:nvPr/>
          </p:nvSpPr>
          <p:spPr>
            <a:xfrm>
              <a:off x="2288327" y="5811888"/>
              <a:ext cx="1800519" cy="800027"/>
            </a:xfrm>
            <a:prstGeom prst="rect">
              <a:avLst/>
            </a:prstGeom>
            <a:noFill/>
            <a:ln w="2222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400" b="1" i="1">
                  <a:solidFill>
                    <a:schemeClr val="tx2"/>
                  </a:solidFill>
                </a:rPr>
                <a:t>2026: </a:t>
              </a:r>
            </a:p>
            <a:p>
              <a:pPr algn="ctr"/>
              <a:r>
                <a:rPr lang="en-AU" sz="1400" i="1">
                  <a:solidFill>
                    <a:schemeClr val="tx2"/>
                  </a:solidFill>
                </a:rPr>
                <a:t>Drops to ~30%</a:t>
              </a:r>
            </a:p>
          </p:txBody>
        </p:sp>
      </p:grpSp>
      <p:graphicFrame>
        <p:nvGraphicFramePr>
          <p:cNvPr id="2" name="Chart 1">
            <a:extLst>
              <a:ext uri="{FF2B5EF4-FFF2-40B4-BE49-F238E27FC236}">
                <a16:creationId xmlns:a16="http://schemas.microsoft.com/office/drawing/2014/main" id="{E1D06C6F-423B-08A5-90DE-29264B0AACCB}"/>
              </a:ext>
            </a:extLst>
          </p:cNvPr>
          <p:cNvGraphicFramePr/>
          <p:nvPr>
            <p:extLst>
              <p:ext uri="{D42A27DB-BD31-4B8C-83A1-F6EECF244321}">
                <p14:modId xmlns:p14="http://schemas.microsoft.com/office/powerpoint/2010/main" val="2607217591"/>
              </p:ext>
            </p:extLst>
          </p:nvPr>
        </p:nvGraphicFramePr>
        <p:xfrm>
          <a:off x="604382" y="1876613"/>
          <a:ext cx="5082052" cy="3157701"/>
        </p:xfrm>
        <a:graphic>
          <a:graphicData uri="http://schemas.openxmlformats.org/drawingml/2006/chart">
            <c:chart xmlns:c="http://schemas.openxmlformats.org/drawingml/2006/chart" xmlns:r="http://schemas.openxmlformats.org/officeDocument/2006/relationships" r:id="rId3"/>
          </a:graphicData>
        </a:graphic>
      </p:graphicFrame>
      <p:sp>
        <p:nvSpPr>
          <p:cNvPr id="19" name="Right Brace 18">
            <a:extLst>
              <a:ext uri="{FF2B5EF4-FFF2-40B4-BE49-F238E27FC236}">
                <a16:creationId xmlns:a16="http://schemas.microsoft.com/office/drawing/2014/main" id="{89B372C5-2C0D-C09A-BA15-86BA08F0847A}"/>
              </a:ext>
            </a:extLst>
          </p:cNvPr>
          <p:cNvSpPr/>
          <p:nvPr/>
        </p:nvSpPr>
        <p:spPr>
          <a:xfrm>
            <a:off x="5576847" y="4624888"/>
            <a:ext cx="133387" cy="115753"/>
          </a:xfrm>
          <a:prstGeom prst="rightBrace">
            <a:avLst/>
          </a:prstGeom>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20" name="TextBox 19">
            <a:extLst>
              <a:ext uri="{FF2B5EF4-FFF2-40B4-BE49-F238E27FC236}">
                <a16:creationId xmlns:a16="http://schemas.microsoft.com/office/drawing/2014/main" id="{8BDCF7ED-57A0-F084-DC87-44DAA5E8C807}"/>
              </a:ext>
            </a:extLst>
          </p:cNvPr>
          <p:cNvSpPr txBox="1"/>
          <p:nvPr/>
        </p:nvSpPr>
        <p:spPr>
          <a:xfrm>
            <a:off x="5732289" y="4566469"/>
            <a:ext cx="501224" cy="224415"/>
          </a:xfrm>
          <a:prstGeom prst="rect">
            <a:avLst/>
          </a:prstGeom>
          <a:solidFill>
            <a:schemeClr val="bg1"/>
          </a:solidFill>
          <a:ln w="19050">
            <a:solidFill>
              <a:schemeClr val="accent1"/>
            </a:solidFill>
          </a:ln>
        </p:spPr>
        <p:txBody>
          <a:bodyPr wrap="square" rtlCol="0" anchor="ctr">
            <a:spAutoFit/>
          </a:bodyPr>
          <a:lstStyle/>
          <a:p>
            <a:pPr algn="ctr"/>
            <a:r>
              <a:rPr lang="en-AU" sz="1200" i="1"/>
              <a:t>0.48</a:t>
            </a:r>
          </a:p>
        </p:txBody>
      </p:sp>
      <p:sp>
        <p:nvSpPr>
          <p:cNvPr id="21" name="Text Placeholder 28">
            <a:extLst>
              <a:ext uri="{FF2B5EF4-FFF2-40B4-BE49-F238E27FC236}">
                <a16:creationId xmlns:a16="http://schemas.microsoft.com/office/drawing/2014/main" id="{0E619C1F-CEF7-8D69-F761-94EDC110C270}"/>
              </a:ext>
            </a:extLst>
          </p:cNvPr>
          <p:cNvSpPr>
            <a:spLocks noGrp="1"/>
          </p:cNvSpPr>
          <p:nvPr/>
        </p:nvSpPr>
        <p:spPr>
          <a:xfrm>
            <a:off x="6486571" y="1354130"/>
            <a:ext cx="5634000"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t>Key Points</a:t>
            </a:r>
          </a:p>
        </p:txBody>
      </p:sp>
      <p:cxnSp>
        <p:nvCxnSpPr>
          <p:cNvPr id="22" name="Straight Arrow Connector 21">
            <a:extLst>
              <a:ext uri="{FF2B5EF4-FFF2-40B4-BE49-F238E27FC236}">
                <a16:creationId xmlns:a16="http://schemas.microsoft.com/office/drawing/2014/main" id="{6D99F233-C382-F886-9A60-80C0B092A67D}"/>
              </a:ext>
            </a:extLst>
          </p:cNvPr>
          <p:cNvCxnSpPr>
            <a:cxnSpLocks/>
          </p:cNvCxnSpPr>
          <p:nvPr/>
        </p:nvCxnSpPr>
        <p:spPr>
          <a:xfrm>
            <a:off x="6484948" y="1709730"/>
            <a:ext cx="5635623" cy="0"/>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19D1E23D-B92F-3122-4467-3BE3E2C24005}"/>
              </a:ext>
            </a:extLst>
          </p:cNvPr>
          <p:cNvSpPr txBox="1"/>
          <p:nvPr/>
        </p:nvSpPr>
        <p:spPr>
          <a:xfrm>
            <a:off x="12394406" y="1512332"/>
            <a:ext cx="6100762" cy="2585323"/>
          </a:xfrm>
          <a:prstGeom prst="rect">
            <a:avLst/>
          </a:prstGeom>
          <a:noFill/>
        </p:spPr>
        <p:txBody>
          <a:bodyPr wrap="square">
            <a:spAutoFit/>
          </a:bodyPr>
          <a:lstStyle/>
          <a:p>
            <a:r>
              <a:rPr lang="en-AU" b="1"/>
              <a:t>One-time platform development investment ($500K in 2025)</a:t>
            </a:r>
            <a:r>
              <a:rPr lang="en-AU"/>
              <a:t> covers AI model creation, infrastructure setup, and UI/UX development.</a:t>
            </a:r>
            <a:r>
              <a:rPr lang="en-AU" b="1"/>
              <a:t>Fixed costs (marketing, compliance, cloud infrastructure) remain steady at ~$400K/year</a:t>
            </a:r>
            <a:r>
              <a:rPr lang="en-AU"/>
              <a:t>, ensuring predictable expenses.</a:t>
            </a:r>
            <a:r>
              <a:rPr lang="en-AU" b="1"/>
              <a:t>Variable costs, primarily customer support, scale proportionally with advisor adoption.Cloud and AI costs remain consistent (~$120K per year)</a:t>
            </a:r>
            <a:r>
              <a:rPr lang="en-AU"/>
              <a:t> due to long-term enterprise cloud pricing agreements.</a:t>
            </a:r>
          </a:p>
        </p:txBody>
      </p:sp>
      <p:sp>
        <p:nvSpPr>
          <p:cNvPr id="28" name="TextBox 27">
            <a:extLst>
              <a:ext uri="{FF2B5EF4-FFF2-40B4-BE49-F238E27FC236}">
                <a16:creationId xmlns:a16="http://schemas.microsoft.com/office/drawing/2014/main" id="{33C41922-DB0F-FD1A-9400-31FCA1B9583D}"/>
              </a:ext>
            </a:extLst>
          </p:cNvPr>
          <p:cNvSpPr txBox="1"/>
          <p:nvPr/>
        </p:nvSpPr>
        <p:spPr>
          <a:xfrm>
            <a:off x="12394406" y="4094149"/>
            <a:ext cx="9251156" cy="1200329"/>
          </a:xfrm>
          <a:prstGeom prst="rect">
            <a:avLst/>
          </a:prstGeom>
          <a:noFill/>
        </p:spPr>
        <p:txBody>
          <a:bodyPr wrap="square">
            <a:spAutoFit/>
          </a:bodyPr>
          <a:lstStyle/>
          <a:p>
            <a:r>
              <a:rPr lang="en-AU"/>
              <a:t>✔ </a:t>
            </a:r>
            <a:r>
              <a:rPr lang="en-AU" b="1"/>
              <a:t>Fixed costs (compliance, cloud, marketing) remain stable over 5 years.</a:t>
            </a:r>
            <a:br>
              <a:rPr lang="en-AU"/>
            </a:br>
            <a:r>
              <a:rPr lang="en-AU"/>
              <a:t>✔ </a:t>
            </a:r>
            <a:r>
              <a:rPr lang="en-AU" b="1"/>
              <a:t>Customer support scales directly with advisor adoption (est. $50/month per advisor).</a:t>
            </a:r>
            <a:br>
              <a:rPr lang="en-AU"/>
            </a:br>
            <a:r>
              <a:rPr lang="en-AU"/>
              <a:t>✔ </a:t>
            </a:r>
            <a:r>
              <a:rPr lang="en-AU" b="1"/>
              <a:t>SaaS cost structure ensures revenue growth outpaces expenses, improving margins over time.</a:t>
            </a:r>
            <a:endParaRPr lang="en-AU"/>
          </a:p>
        </p:txBody>
      </p:sp>
      <p:sp>
        <p:nvSpPr>
          <p:cNvPr id="29" name="Text Placeholder 28">
            <a:extLst>
              <a:ext uri="{FF2B5EF4-FFF2-40B4-BE49-F238E27FC236}">
                <a16:creationId xmlns:a16="http://schemas.microsoft.com/office/drawing/2014/main" id="{1BF79046-E6DA-DAC8-AE02-ADAB1358C53E}"/>
              </a:ext>
            </a:extLst>
          </p:cNvPr>
          <p:cNvSpPr>
            <a:spLocks noGrp="1"/>
          </p:cNvSpPr>
          <p:nvPr/>
        </p:nvSpPr>
        <p:spPr>
          <a:xfrm>
            <a:off x="6486571" y="3993697"/>
            <a:ext cx="5634000" cy="355600"/>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t>Key Assumptions</a:t>
            </a:r>
          </a:p>
        </p:txBody>
      </p:sp>
      <p:cxnSp>
        <p:nvCxnSpPr>
          <p:cNvPr id="30" name="Straight Arrow Connector 29">
            <a:extLst>
              <a:ext uri="{FF2B5EF4-FFF2-40B4-BE49-F238E27FC236}">
                <a16:creationId xmlns:a16="http://schemas.microsoft.com/office/drawing/2014/main" id="{42B2A375-3BA1-D96B-B524-E783C79E6317}"/>
              </a:ext>
            </a:extLst>
          </p:cNvPr>
          <p:cNvCxnSpPr>
            <a:cxnSpLocks/>
          </p:cNvCxnSpPr>
          <p:nvPr/>
        </p:nvCxnSpPr>
        <p:spPr>
          <a:xfrm>
            <a:off x="6484948" y="4292145"/>
            <a:ext cx="5635623" cy="0"/>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B44D5ED5-11F7-FC7F-C48D-5A8DF2B696C2}"/>
              </a:ext>
            </a:extLst>
          </p:cNvPr>
          <p:cNvSpPr/>
          <p:nvPr/>
        </p:nvSpPr>
        <p:spPr>
          <a:xfrm>
            <a:off x="6485264" y="5071622"/>
            <a:ext cx="5617381" cy="677785"/>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400" b="1">
                <a:solidFill>
                  <a:schemeClr val="accent1"/>
                </a:solidFill>
                <a:latin typeface="Lato"/>
                <a:ea typeface="Lato"/>
                <a:cs typeface="Lato"/>
              </a:rPr>
              <a:t>Customer support and cloud costs scales </a:t>
            </a:r>
          </a:p>
          <a:p>
            <a:r>
              <a:rPr lang="en-AU" sz="1200">
                <a:solidFill>
                  <a:schemeClr val="tx1"/>
                </a:solidFill>
                <a:latin typeface="Lato"/>
                <a:ea typeface="Lato"/>
                <a:cs typeface="Lato"/>
              </a:rPr>
              <a:t>Scales directly with advisor adoption (est. $50/month per advisor).</a:t>
            </a:r>
          </a:p>
        </p:txBody>
      </p:sp>
      <p:sp>
        <p:nvSpPr>
          <p:cNvPr id="34" name="Rectangle 33">
            <a:extLst>
              <a:ext uri="{FF2B5EF4-FFF2-40B4-BE49-F238E27FC236}">
                <a16:creationId xmlns:a16="http://schemas.microsoft.com/office/drawing/2014/main" id="{95719496-B8C8-F555-92F9-FB9548E3D1BB}"/>
              </a:ext>
            </a:extLst>
          </p:cNvPr>
          <p:cNvSpPr/>
          <p:nvPr/>
        </p:nvSpPr>
        <p:spPr>
          <a:xfrm>
            <a:off x="6485264" y="4372795"/>
            <a:ext cx="5617381" cy="641513"/>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400" b="1">
                <a:solidFill>
                  <a:schemeClr val="accent1"/>
                </a:solidFill>
                <a:latin typeface="Lato"/>
                <a:ea typeface="Lato"/>
                <a:cs typeface="Lato"/>
              </a:rPr>
              <a:t>Fixed costs </a:t>
            </a:r>
          </a:p>
          <a:p>
            <a:r>
              <a:rPr lang="en-AU" sz="1200">
                <a:solidFill>
                  <a:schemeClr val="tx1"/>
                </a:solidFill>
                <a:latin typeface="Lato"/>
                <a:ea typeface="Lato"/>
                <a:cs typeface="Lato"/>
              </a:rPr>
              <a:t>These costs stay steady as they don’t scale with users, benefiting from fixed pricing and enterprise efficiencies.</a:t>
            </a:r>
          </a:p>
        </p:txBody>
      </p:sp>
      <p:sp>
        <p:nvSpPr>
          <p:cNvPr id="35" name="Rectangle 34">
            <a:extLst>
              <a:ext uri="{FF2B5EF4-FFF2-40B4-BE49-F238E27FC236}">
                <a16:creationId xmlns:a16="http://schemas.microsoft.com/office/drawing/2014/main" id="{C64283C8-129C-8CCA-1617-5B25675D0948}"/>
              </a:ext>
            </a:extLst>
          </p:cNvPr>
          <p:cNvSpPr/>
          <p:nvPr/>
        </p:nvSpPr>
        <p:spPr>
          <a:xfrm>
            <a:off x="6485264" y="5806722"/>
            <a:ext cx="5617381" cy="514257"/>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400" b="1">
                <a:solidFill>
                  <a:schemeClr val="accent1"/>
                </a:solidFill>
                <a:latin typeface="Lato"/>
                <a:ea typeface="Lato"/>
                <a:cs typeface="Lato"/>
              </a:rPr>
              <a:t>SaaS cost structure </a:t>
            </a:r>
          </a:p>
          <a:p>
            <a:r>
              <a:rPr lang="en-AU" sz="1200">
                <a:solidFill>
                  <a:schemeClr val="tx1"/>
                </a:solidFill>
                <a:latin typeface="Lato"/>
                <a:ea typeface="Lato"/>
                <a:cs typeface="Lato"/>
              </a:rPr>
              <a:t>Ensures revenue growth outpaces expenses, improving margins over time.</a:t>
            </a:r>
          </a:p>
        </p:txBody>
      </p:sp>
      <p:sp>
        <p:nvSpPr>
          <p:cNvPr id="37" name="Rectangle 36">
            <a:extLst>
              <a:ext uri="{FF2B5EF4-FFF2-40B4-BE49-F238E27FC236}">
                <a16:creationId xmlns:a16="http://schemas.microsoft.com/office/drawing/2014/main" id="{18843FEB-00F5-D62C-B0C5-555990C1B145}"/>
              </a:ext>
            </a:extLst>
          </p:cNvPr>
          <p:cNvSpPr/>
          <p:nvPr/>
        </p:nvSpPr>
        <p:spPr>
          <a:xfrm>
            <a:off x="6485264" y="2487737"/>
            <a:ext cx="5617381" cy="54825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400" b="1">
                <a:solidFill>
                  <a:schemeClr val="accent1"/>
                </a:solidFill>
                <a:latin typeface="Lato"/>
                <a:ea typeface="Lato"/>
                <a:cs typeface="Lato"/>
              </a:rPr>
              <a:t>Fixed costs </a:t>
            </a:r>
          </a:p>
          <a:p>
            <a:r>
              <a:rPr lang="en-AU" sz="1200">
                <a:solidFill>
                  <a:schemeClr val="tx1"/>
                </a:solidFill>
                <a:latin typeface="Lato"/>
                <a:ea typeface="Lato"/>
                <a:cs typeface="Lato"/>
              </a:rPr>
              <a:t>Marketing, Compliance &amp; Legal, Sales Marketing, AI maintenance</a:t>
            </a:r>
          </a:p>
        </p:txBody>
      </p:sp>
      <p:sp>
        <p:nvSpPr>
          <p:cNvPr id="38" name="Rectangle 37">
            <a:extLst>
              <a:ext uri="{FF2B5EF4-FFF2-40B4-BE49-F238E27FC236}">
                <a16:creationId xmlns:a16="http://schemas.microsoft.com/office/drawing/2014/main" id="{EAA1DA98-D755-9726-01CD-EF8C3780F921}"/>
              </a:ext>
            </a:extLst>
          </p:cNvPr>
          <p:cNvSpPr/>
          <p:nvPr/>
        </p:nvSpPr>
        <p:spPr>
          <a:xfrm>
            <a:off x="6485264" y="1831859"/>
            <a:ext cx="5617381" cy="583194"/>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400" b="1">
                <a:solidFill>
                  <a:schemeClr val="accent1"/>
                </a:solidFill>
                <a:latin typeface="Lato"/>
                <a:ea typeface="Lato"/>
                <a:cs typeface="Lato"/>
              </a:rPr>
              <a:t>One-time platform development investment </a:t>
            </a:r>
          </a:p>
          <a:p>
            <a:r>
              <a:rPr lang="en-AU" sz="1200">
                <a:solidFill>
                  <a:schemeClr val="tx1"/>
                </a:solidFill>
                <a:latin typeface="Lato"/>
                <a:ea typeface="Lato"/>
                <a:cs typeface="Lato"/>
              </a:rPr>
              <a:t>Covers AI model creation, infrastructure setup, and UI/UX development.</a:t>
            </a:r>
          </a:p>
        </p:txBody>
      </p:sp>
      <p:sp>
        <p:nvSpPr>
          <p:cNvPr id="39" name="Rectangle 38">
            <a:extLst>
              <a:ext uri="{FF2B5EF4-FFF2-40B4-BE49-F238E27FC236}">
                <a16:creationId xmlns:a16="http://schemas.microsoft.com/office/drawing/2014/main" id="{E6519571-8302-851C-31B3-A07232E5A51D}"/>
              </a:ext>
            </a:extLst>
          </p:cNvPr>
          <p:cNvSpPr/>
          <p:nvPr/>
        </p:nvSpPr>
        <p:spPr>
          <a:xfrm>
            <a:off x="6485264" y="3108680"/>
            <a:ext cx="5617381" cy="84708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AU" sz="1400" b="1">
                <a:solidFill>
                  <a:schemeClr val="accent1"/>
                </a:solidFill>
                <a:latin typeface="Lato"/>
                <a:ea typeface="Lato"/>
                <a:cs typeface="Lato"/>
              </a:rPr>
              <a:t>Variable costs</a:t>
            </a:r>
          </a:p>
          <a:p>
            <a:r>
              <a:rPr lang="en-AU" sz="1200">
                <a:solidFill>
                  <a:schemeClr val="tx1"/>
                </a:solidFill>
                <a:latin typeface="Lato"/>
                <a:ea typeface="Lato"/>
                <a:cs typeface="Lato"/>
              </a:rPr>
              <a:t>Primarily cloud, AI and customer support costs scale proportionally with advisor adoption.</a:t>
            </a:r>
          </a:p>
        </p:txBody>
      </p:sp>
      <p:sp>
        <p:nvSpPr>
          <p:cNvPr id="41" name="Rectangle 40">
            <a:extLst>
              <a:ext uri="{FF2B5EF4-FFF2-40B4-BE49-F238E27FC236}">
                <a16:creationId xmlns:a16="http://schemas.microsoft.com/office/drawing/2014/main" id="{562CD3D0-ED57-C69F-16C2-47CA390E18FE}"/>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33F9916-82F7-9A2C-9221-9E89C1F3B5AD}"/>
              </a:ext>
            </a:extLst>
          </p:cNvPr>
          <p:cNvSpPr txBox="1"/>
          <p:nvPr/>
        </p:nvSpPr>
        <p:spPr>
          <a:xfrm>
            <a:off x="530352" y="356616"/>
            <a:ext cx="11027395" cy="523220"/>
          </a:xfrm>
          <a:prstGeom prst="rect">
            <a:avLst/>
          </a:prstGeom>
          <a:noFill/>
        </p:spPr>
        <p:txBody>
          <a:bodyPr wrap="square" lIns="91440" tIns="45720" rIns="91440" bIns="45720" rtlCol="0" anchor="t">
            <a:spAutoFit/>
          </a:bodyPr>
          <a:lstStyle/>
          <a:p>
            <a:r>
              <a:rPr lang="en-GB" sz="2800">
                <a:latin typeface="+mj-lt"/>
                <a:ea typeface="Lato" panose="020F0502020204030203" pitchFamily="34" charset="0"/>
                <a:cs typeface="Lato" panose="020F0502020204030203" pitchFamily="34" charset="0"/>
              </a:rPr>
              <a:t>Scalable SaaS pricing keeps costs at pace with revenue</a:t>
            </a:r>
          </a:p>
        </p:txBody>
      </p:sp>
      <p:sp>
        <p:nvSpPr>
          <p:cNvPr id="7" name="TextBox 6">
            <a:hlinkClick r:id="rId4" action="ppaction://hlinksldjump"/>
            <a:extLst>
              <a:ext uri="{FF2B5EF4-FFF2-40B4-BE49-F238E27FC236}">
                <a16:creationId xmlns:a16="http://schemas.microsoft.com/office/drawing/2014/main" id="{1A80707A-964B-80B6-ABCC-CA778291DA93}"/>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4"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2020421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3B7A8-EAE0-6C19-03A7-AAE483EEB29D}"/>
            </a:ext>
          </a:extLst>
        </p:cNvPr>
        <p:cNvGrpSpPr/>
        <p:nvPr/>
      </p:nvGrpSpPr>
      <p:grpSpPr>
        <a:xfrm>
          <a:off x="0" y="0"/>
          <a:ext cx="0" cy="0"/>
          <a:chOff x="0" y="0"/>
          <a:chExt cx="0" cy="0"/>
        </a:xfrm>
      </p:grpSpPr>
      <p:sp>
        <p:nvSpPr>
          <p:cNvPr id="9" name="TextBox 8">
            <a:hlinkClick r:id="rId3" action="ppaction://hlinksldjump"/>
            <a:extLst>
              <a:ext uri="{FF2B5EF4-FFF2-40B4-BE49-F238E27FC236}">
                <a16:creationId xmlns:a16="http://schemas.microsoft.com/office/drawing/2014/main" id="{F24C7D3C-E3D9-3BFF-FFA1-BF76BDA8059D}"/>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grpSp>
        <p:nvGrpSpPr>
          <p:cNvPr id="11" name="Group 10">
            <a:extLst>
              <a:ext uri="{FF2B5EF4-FFF2-40B4-BE49-F238E27FC236}">
                <a16:creationId xmlns:a16="http://schemas.microsoft.com/office/drawing/2014/main" id="{9D3B55E5-5586-06C5-BF3E-11F8DDC8BFF2}"/>
              </a:ext>
            </a:extLst>
          </p:cNvPr>
          <p:cNvGrpSpPr/>
          <p:nvPr/>
        </p:nvGrpSpPr>
        <p:grpSpPr>
          <a:xfrm>
            <a:off x="2285999" y="1106411"/>
            <a:ext cx="8126323" cy="947005"/>
            <a:chOff x="456803" y="1111327"/>
            <a:chExt cx="10587038" cy="605462"/>
          </a:xfrm>
        </p:grpSpPr>
        <p:sp>
          <p:nvSpPr>
            <p:cNvPr id="7" name="Rounded Rectangle 6">
              <a:extLst>
                <a:ext uri="{FF2B5EF4-FFF2-40B4-BE49-F238E27FC236}">
                  <a16:creationId xmlns:a16="http://schemas.microsoft.com/office/drawing/2014/main" id="{65528810-CE54-829D-019F-063D51BE552E}"/>
                </a:ext>
              </a:extLst>
            </p:cNvPr>
            <p:cNvSpPr/>
            <p:nvPr/>
          </p:nvSpPr>
          <p:spPr>
            <a:xfrm>
              <a:off x="456803" y="1111327"/>
              <a:ext cx="10587038" cy="605462"/>
            </a:xfrm>
            <a:prstGeom prst="roundRect">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a:extLst>
                <a:ext uri="{FF2B5EF4-FFF2-40B4-BE49-F238E27FC236}">
                  <a16:creationId xmlns:a16="http://schemas.microsoft.com/office/drawing/2014/main" id="{353963B3-B8AF-D414-5C55-C55BDF874356}"/>
                </a:ext>
              </a:extLst>
            </p:cNvPr>
            <p:cNvSpPr/>
            <p:nvPr/>
          </p:nvSpPr>
          <p:spPr>
            <a:xfrm>
              <a:off x="910711" y="1152485"/>
              <a:ext cx="9679222" cy="532936"/>
            </a:xfrm>
            <a:prstGeom prst="rect">
              <a:avLst/>
            </a:prstGeom>
            <a:noFill/>
            <a:ln w="34925">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AU" b="1">
                  <a:solidFill>
                    <a:schemeClr val="tx2"/>
                  </a:solidFill>
                  <a:latin typeface="Lato"/>
                  <a:ea typeface="Lato"/>
                  <a:cs typeface="Lato"/>
                </a:rPr>
                <a:t>Indicate Strong Returns, Low Risk, and a Scalable Growth Opportunity</a:t>
              </a:r>
            </a:p>
          </p:txBody>
        </p:sp>
      </p:grpSp>
      <p:sp>
        <p:nvSpPr>
          <p:cNvPr id="12" name="Rectangle 11">
            <a:extLst>
              <a:ext uri="{FF2B5EF4-FFF2-40B4-BE49-F238E27FC236}">
                <a16:creationId xmlns:a16="http://schemas.microsoft.com/office/drawing/2014/main" id="{2BCB8C6E-482F-DBEA-06DE-BA2DD962A63B}"/>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A1D534C7-8154-F234-E07E-87CBF40439E2}"/>
              </a:ext>
            </a:extLst>
          </p:cNvPr>
          <p:cNvGrpSpPr/>
          <p:nvPr/>
        </p:nvGrpSpPr>
        <p:grpSpPr>
          <a:xfrm>
            <a:off x="1171590" y="2949685"/>
            <a:ext cx="3711290" cy="871538"/>
            <a:chOff x="1023317" y="2525770"/>
            <a:chExt cx="3388151" cy="795654"/>
          </a:xfrm>
        </p:grpSpPr>
        <p:sp>
          <p:nvSpPr>
            <p:cNvPr id="27" name="Google Shape;1159;p103">
              <a:extLst>
                <a:ext uri="{FF2B5EF4-FFF2-40B4-BE49-F238E27FC236}">
                  <a16:creationId xmlns:a16="http://schemas.microsoft.com/office/drawing/2014/main" id="{CF87D0DA-E71B-6CAE-CCDB-9EBD7CBDE5FD}"/>
                </a:ext>
              </a:extLst>
            </p:cNvPr>
            <p:cNvSpPr/>
            <p:nvPr/>
          </p:nvSpPr>
          <p:spPr>
            <a:xfrm>
              <a:off x="1512145" y="2575597"/>
              <a:ext cx="2899323" cy="696000"/>
            </a:xfrm>
            <a:prstGeom prst="roundRect">
              <a:avLst>
                <a:gd name="adj" fmla="val 4989"/>
              </a:avLst>
            </a:prstGeom>
            <a:solidFill>
              <a:srgbClr val="FFFFFF"/>
            </a:solidFill>
            <a:ln w="22225" cap="flat" cmpd="sng">
              <a:solidFill>
                <a:srgbClr val="AAAFB4"/>
              </a:solidFill>
              <a:prstDash val="solid"/>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350"/>
              </a:pPr>
              <a:r>
                <a:rPr lang="en-US" sz="1400" b="1">
                  <a:solidFill>
                    <a:srgbClr val="000000"/>
                  </a:solidFill>
                  <a:latin typeface="Calibri"/>
                  <a:ea typeface="Calibri"/>
                  <a:cs typeface="Calibri"/>
                </a:rPr>
                <a:t>Breakeven In 2 Years</a:t>
              </a:r>
            </a:p>
            <a:p>
              <a:pPr algn="ctr"/>
              <a:r>
                <a:rPr lang="en-US" sz="1400" i="1">
                  <a:solidFill>
                    <a:srgbClr val="000000"/>
                  </a:solidFill>
                  <a:latin typeface="Calibri"/>
                  <a:ea typeface="Calibri"/>
                  <a:cs typeface="Calibri"/>
                </a:rPr>
                <a:t>Revenue quickly exceeds costs.</a:t>
              </a:r>
              <a:endParaRPr lang="en-US" sz="1400"/>
            </a:p>
          </p:txBody>
        </p:sp>
        <p:sp>
          <p:nvSpPr>
            <p:cNvPr id="26" name="Google Shape;1160;p103">
              <a:extLst>
                <a:ext uri="{FF2B5EF4-FFF2-40B4-BE49-F238E27FC236}">
                  <a16:creationId xmlns:a16="http://schemas.microsoft.com/office/drawing/2014/main" id="{530656F5-4BF0-1E2C-05FF-0A68F5F1B578}"/>
                </a:ext>
              </a:extLst>
            </p:cNvPr>
            <p:cNvSpPr/>
            <p:nvPr/>
          </p:nvSpPr>
          <p:spPr>
            <a:xfrm>
              <a:off x="1023317" y="2525770"/>
              <a:ext cx="795654" cy="795654"/>
            </a:xfrm>
            <a:prstGeom prst="ellipse">
              <a:avLst/>
            </a:prstGeom>
            <a:solidFill>
              <a:schemeClr val="accent5"/>
            </a:solidFill>
            <a:ln w="15875"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350"/>
              </a:pPr>
              <a:endParaRPr>
                <a:solidFill>
                  <a:srgbClr val="FFFFFF"/>
                </a:solidFill>
                <a:latin typeface="Calibri"/>
                <a:ea typeface="Calibri"/>
                <a:cs typeface="Calibri"/>
                <a:sym typeface="Calibri"/>
              </a:endParaRPr>
            </a:p>
          </p:txBody>
        </p:sp>
      </p:grpSp>
      <p:grpSp>
        <p:nvGrpSpPr>
          <p:cNvPr id="34" name="Group 33">
            <a:extLst>
              <a:ext uri="{FF2B5EF4-FFF2-40B4-BE49-F238E27FC236}">
                <a16:creationId xmlns:a16="http://schemas.microsoft.com/office/drawing/2014/main" id="{6351EDFB-C4EE-374B-1FCE-3827FA4ED7C5}"/>
              </a:ext>
            </a:extLst>
          </p:cNvPr>
          <p:cNvGrpSpPr/>
          <p:nvPr/>
        </p:nvGrpSpPr>
        <p:grpSpPr>
          <a:xfrm>
            <a:off x="1171590" y="3824367"/>
            <a:ext cx="3711290" cy="871538"/>
            <a:chOff x="1023317" y="3601535"/>
            <a:chExt cx="3388151" cy="795654"/>
          </a:xfrm>
        </p:grpSpPr>
        <p:sp>
          <p:nvSpPr>
            <p:cNvPr id="29" name="Google Shape;1159;p103">
              <a:extLst>
                <a:ext uri="{FF2B5EF4-FFF2-40B4-BE49-F238E27FC236}">
                  <a16:creationId xmlns:a16="http://schemas.microsoft.com/office/drawing/2014/main" id="{70DDE647-121E-16C1-62C5-F78A3FB7F4F1}"/>
                </a:ext>
              </a:extLst>
            </p:cNvPr>
            <p:cNvSpPr/>
            <p:nvPr/>
          </p:nvSpPr>
          <p:spPr>
            <a:xfrm>
              <a:off x="1512145" y="3651362"/>
              <a:ext cx="2899323" cy="696000"/>
            </a:xfrm>
            <a:prstGeom prst="roundRect">
              <a:avLst>
                <a:gd name="adj" fmla="val 4989"/>
              </a:avLst>
            </a:prstGeom>
            <a:solidFill>
              <a:srgbClr val="FFFFFF"/>
            </a:solidFill>
            <a:ln w="22225" cap="flat" cmpd="sng">
              <a:solidFill>
                <a:srgbClr val="AAAFB4"/>
              </a:solidFill>
              <a:prstDash val="solid"/>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350"/>
              </a:pPr>
              <a:r>
                <a:rPr lang="en-US" sz="1400" b="1">
                  <a:solidFill>
                    <a:srgbClr val="000000"/>
                  </a:solidFill>
                  <a:latin typeface="Calibri"/>
                  <a:ea typeface="Calibri"/>
                  <a:cs typeface="Calibri"/>
                </a:rPr>
                <a:t>$52.9M cash flow by 2029</a:t>
              </a:r>
            </a:p>
            <a:p>
              <a:pPr algn="ctr">
                <a:buClr>
                  <a:srgbClr val="000000"/>
                </a:buClr>
                <a:buSzPts val="1350"/>
              </a:pPr>
              <a:r>
                <a:rPr lang="en-US" sz="1400" i="1">
                  <a:solidFill>
                    <a:srgbClr val="000000"/>
                  </a:solidFill>
                  <a:latin typeface="Calibri"/>
                  <a:ea typeface="Calibri"/>
                  <a:cs typeface="Calibri"/>
                </a:rPr>
                <a:t>High-margin, low-risk scalability.</a:t>
              </a:r>
              <a:endParaRPr lang="en-US" sz="1400"/>
            </a:p>
          </p:txBody>
        </p:sp>
        <p:sp>
          <p:nvSpPr>
            <p:cNvPr id="30" name="Google Shape;1160;p103">
              <a:extLst>
                <a:ext uri="{FF2B5EF4-FFF2-40B4-BE49-F238E27FC236}">
                  <a16:creationId xmlns:a16="http://schemas.microsoft.com/office/drawing/2014/main" id="{99B727D1-D8DC-E26D-E527-8788FFAFF52C}"/>
                </a:ext>
              </a:extLst>
            </p:cNvPr>
            <p:cNvSpPr/>
            <p:nvPr/>
          </p:nvSpPr>
          <p:spPr>
            <a:xfrm>
              <a:off x="1023317" y="3601535"/>
              <a:ext cx="795654" cy="795654"/>
            </a:xfrm>
            <a:prstGeom prst="ellipse">
              <a:avLst/>
            </a:prstGeom>
            <a:solidFill>
              <a:schemeClr val="accent5"/>
            </a:solidFill>
            <a:ln w="15875"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350"/>
              </a:pPr>
              <a:endParaRPr>
                <a:solidFill>
                  <a:srgbClr val="FFFFFF"/>
                </a:solidFill>
                <a:latin typeface="Calibri"/>
                <a:ea typeface="Calibri"/>
                <a:cs typeface="Calibri"/>
                <a:sym typeface="Calibri"/>
              </a:endParaRPr>
            </a:p>
          </p:txBody>
        </p:sp>
      </p:grpSp>
      <p:grpSp>
        <p:nvGrpSpPr>
          <p:cNvPr id="33" name="Group 32">
            <a:extLst>
              <a:ext uri="{FF2B5EF4-FFF2-40B4-BE49-F238E27FC236}">
                <a16:creationId xmlns:a16="http://schemas.microsoft.com/office/drawing/2014/main" id="{7577DB77-AD7A-2676-7BDC-73D0199B8EA3}"/>
              </a:ext>
            </a:extLst>
          </p:cNvPr>
          <p:cNvGrpSpPr/>
          <p:nvPr/>
        </p:nvGrpSpPr>
        <p:grpSpPr>
          <a:xfrm>
            <a:off x="1171590" y="4699049"/>
            <a:ext cx="3711290" cy="871538"/>
            <a:chOff x="1023317" y="4771429"/>
            <a:chExt cx="3388151" cy="795654"/>
          </a:xfrm>
        </p:grpSpPr>
        <p:sp>
          <p:nvSpPr>
            <p:cNvPr id="31" name="Google Shape;1159;p103">
              <a:extLst>
                <a:ext uri="{FF2B5EF4-FFF2-40B4-BE49-F238E27FC236}">
                  <a16:creationId xmlns:a16="http://schemas.microsoft.com/office/drawing/2014/main" id="{47133EB2-115C-1DAB-BC17-5510971F5B77}"/>
                </a:ext>
              </a:extLst>
            </p:cNvPr>
            <p:cNvSpPr/>
            <p:nvPr/>
          </p:nvSpPr>
          <p:spPr>
            <a:xfrm>
              <a:off x="1512145" y="4821256"/>
              <a:ext cx="2899323" cy="696000"/>
            </a:xfrm>
            <a:prstGeom prst="roundRect">
              <a:avLst>
                <a:gd name="adj" fmla="val 4989"/>
              </a:avLst>
            </a:prstGeom>
            <a:solidFill>
              <a:srgbClr val="FFFFFF"/>
            </a:solidFill>
            <a:ln w="22225" cap="flat" cmpd="sng">
              <a:solidFill>
                <a:srgbClr val="AAAFB4"/>
              </a:solidFill>
              <a:prstDash val="solid"/>
              <a:miter lim="800000"/>
              <a:headEnd type="none" w="sm" len="sm"/>
              <a:tailEnd type="none" w="sm" len="sm"/>
            </a:ln>
          </p:spPr>
          <p:txBody>
            <a:bodyPr spcFirstLastPara="1" wrap="square" lIns="121900" tIns="60933" rIns="121900" bIns="60933" anchor="ctr" anchorCtr="0">
              <a:noAutofit/>
            </a:bodyPr>
            <a:lstStyle/>
            <a:p>
              <a:pPr algn="r">
                <a:buClr>
                  <a:srgbClr val="000000"/>
                </a:buClr>
                <a:buSzPts val="1350"/>
              </a:pPr>
              <a:r>
                <a:rPr lang="en-US" sz="1400" b="1">
                  <a:solidFill>
                    <a:srgbClr val="000000"/>
                  </a:solidFill>
                  <a:latin typeface="Calibri"/>
                  <a:ea typeface="Calibri"/>
                  <a:cs typeface="Calibri"/>
                </a:rPr>
                <a:t>Predictable subscription revenue </a:t>
              </a:r>
            </a:p>
            <a:p>
              <a:pPr algn="r">
                <a:buClr>
                  <a:srgbClr val="000000"/>
                </a:buClr>
                <a:buSzPts val="1350"/>
              </a:pPr>
              <a:r>
                <a:rPr lang="en-US" sz="1400" i="1">
                  <a:solidFill>
                    <a:srgbClr val="000000"/>
                  </a:solidFill>
                  <a:latin typeface="Calibri"/>
                  <a:ea typeface="Calibri"/>
                  <a:cs typeface="Calibri"/>
                </a:rPr>
                <a:t>High-margin, low-risk scalability.</a:t>
              </a:r>
              <a:endParaRPr lang="en-US" sz="1400"/>
            </a:p>
          </p:txBody>
        </p:sp>
        <p:sp>
          <p:nvSpPr>
            <p:cNvPr id="32" name="Google Shape;1160;p103">
              <a:extLst>
                <a:ext uri="{FF2B5EF4-FFF2-40B4-BE49-F238E27FC236}">
                  <a16:creationId xmlns:a16="http://schemas.microsoft.com/office/drawing/2014/main" id="{8C492728-D9AA-8B4F-8ED9-106C39884B20}"/>
                </a:ext>
              </a:extLst>
            </p:cNvPr>
            <p:cNvSpPr/>
            <p:nvPr/>
          </p:nvSpPr>
          <p:spPr>
            <a:xfrm>
              <a:off x="1023317" y="4771429"/>
              <a:ext cx="795654" cy="795654"/>
            </a:xfrm>
            <a:prstGeom prst="ellipse">
              <a:avLst/>
            </a:prstGeom>
            <a:solidFill>
              <a:schemeClr val="accent5"/>
            </a:solidFill>
            <a:ln w="15875"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350"/>
              </a:pPr>
              <a:endParaRPr>
                <a:solidFill>
                  <a:srgbClr val="FFFFFF"/>
                </a:solidFill>
                <a:latin typeface="Calibri"/>
                <a:ea typeface="Calibri"/>
                <a:cs typeface="Calibri"/>
                <a:sym typeface="Calibri"/>
              </a:endParaRPr>
            </a:p>
          </p:txBody>
        </p:sp>
      </p:grpSp>
      <p:grpSp>
        <p:nvGrpSpPr>
          <p:cNvPr id="36" name="Group 35">
            <a:extLst>
              <a:ext uri="{FF2B5EF4-FFF2-40B4-BE49-F238E27FC236}">
                <a16:creationId xmlns:a16="http://schemas.microsoft.com/office/drawing/2014/main" id="{D0A3C537-391B-F5BD-5EFA-3687E710BB37}"/>
              </a:ext>
            </a:extLst>
          </p:cNvPr>
          <p:cNvGrpSpPr/>
          <p:nvPr/>
        </p:nvGrpSpPr>
        <p:grpSpPr>
          <a:xfrm>
            <a:off x="1171590" y="5573732"/>
            <a:ext cx="3711290" cy="871538"/>
            <a:chOff x="1023317" y="4771429"/>
            <a:chExt cx="3388151" cy="795654"/>
          </a:xfrm>
        </p:grpSpPr>
        <p:sp>
          <p:nvSpPr>
            <p:cNvPr id="37" name="Google Shape;1159;p103">
              <a:extLst>
                <a:ext uri="{FF2B5EF4-FFF2-40B4-BE49-F238E27FC236}">
                  <a16:creationId xmlns:a16="http://schemas.microsoft.com/office/drawing/2014/main" id="{4752755D-ECA1-4FFB-275A-5F360DDB52CE}"/>
                </a:ext>
              </a:extLst>
            </p:cNvPr>
            <p:cNvSpPr/>
            <p:nvPr/>
          </p:nvSpPr>
          <p:spPr>
            <a:xfrm>
              <a:off x="1512145" y="4821256"/>
              <a:ext cx="2899323" cy="696000"/>
            </a:xfrm>
            <a:prstGeom prst="roundRect">
              <a:avLst>
                <a:gd name="adj" fmla="val 4989"/>
              </a:avLst>
            </a:prstGeom>
            <a:solidFill>
              <a:srgbClr val="FFFFFF"/>
            </a:solidFill>
            <a:ln w="22225" cap="flat" cmpd="sng">
              <a:solidFill>
                <a:srgbClr val="AAAFB4"/>
              </a:solidFill>
              <a:prstDash val="solid"/>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350"/>
              </a:pPr>
              <a:r>
                <a:rPr lang="en-US" sz="1400" b="1">
                  <a:solidFill>
                    <a:srgbClr val="000000"/>
                  </a:solidFill>
                  <a:latin typeface="Calibri"/>
                  <a:ea typeface="Calibri"/>
                  <a:cs typeface="Calibri"/>
                </a:rPr>
                <a:t>Minimal competitive threats</a:t>
              </a:r>
            </a:p>
            <a:p>
              <a:pPr algn="ctr">
                <a:buClr>
                  <a:srgbClr val="000000"/>
                </a:buClr>
                <a:buSzPts val="1350"/>
              </a:pPr>
              <a:r>
                <a:rPr lang="en-US" sz="1400" i="1">
                  <a:solidFill>
                    <a:srgbClr val="000000"/>
                  </a:solidFill>
                  <a:latin typeface="Calibri"/>
                  <a:ea typeface="Calibri"/>
                  <a:cs typeface="Calibri"/>
                </a:rPr>
                <a:t>    </a:t>
              </a:r>
              <a:r>
                <a:rPr lang="en-US" sz="1400" i="1" err="1">
                  <a:solidFill>
                    <a:srgbClr val="000000"/>
                  </a:solidFill>
                  <a:latin typeface="Calibri"/>
                  <a:ea typeface="Calibri"/>
                  <a:cs typeface="Calibri"/>
                </a:rPr>
                <a:t>InvestCloud</a:t>
              </a:r>
              <a:r>
                <a:rPr lang="en-US" sz="1400" i="1">
                  <a:solidFill>
                    <a:srgbClr val="000000"/>
                  </a:solidFill>
                  <a:latin typeface="Calibri"/>
                  <a:ea typeface="Calibri"/>
                  <a:cs typeface="Calibri"/>
                </a:rPr>
                <a:t> leverages its existing client base.</a:t>
              </a:r>
              <a:endParaRPr lang="en-US" sz="1400"/>
            </a:p>
          </p:txBody>
        </p:sp>
        <p:sp>
          <p:nvSpPr>
            <p:cNvPr id="38" name="Google Shape;1160;p103">
              <a:extLst>
                <a:ext uri="{FF2B5EF4-FFF2-40B4-BE49-F238E27FC236}">
                  <a16:creationId xmlns:a16="http://schemas.microsoft.com/office/drawing/2014/main" id="{EBAA2C2D-5FAF-E344-B87A-C7D75191C2C0}"/>
                </a:ext>
              </a:extLst>
            </p:cNvPr>
            <p:cNvSpPr/>
            <p:nvPr/>
          </p:nvSpPr>
          <p:spPr>
            <a:xfrm>
              <a:off x="1023317" y="4771429"/>
              <a:ext cx="795654" cy="795654"/>
            </a:xfrm>
            <a:prstGeom prst="ellipse">
              <a:avLst/>
            </a:prstGeom>
            <a:solidFill>
              <a:schemeClr val="accent5"/>
            </a:solidFill>
            <a:ln w="15875" cap="flat" cmpd="sng">
              <a:solidFill>
                <a:srgbClr val="FFFFFF"/>
              </a:solidFill>
              <a:prstDash val="solid"/>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350"/>
              </a:pPr>
              <a:endParaRPr>
                <a:solidFill>
                  <a:srgbClr val="FFFFFF"/>
                </a:solidFill>
                <a:latin typeface="Calibri"/>
                <a:ea typeface="Calibri"/>
                <a:cs typeface="Calibri"/>
                <a:sym typeface="Calibri"/>
              </a:endParaRPr>
            </a:p>
          </p:txBody>
        </p:sp>
      </p:grpSp>
      <p:graphicFrame>
        <p:nvGraphicFramePr>
          <p:cNvPr id="43" name="Chart 42">
            <a:extLst>
              <a:ext uri="{FF2B5EF4-FFF2-40B4-BE49-F238E27FC236}">
                <a16:creationId xmlns:a16="http://schemas.microsoft.com/office/drawing/2014/main" id="{6CD260EA-C9D7-A968-8B00-B1BB4AF57A4B}"/>
              </a:ext>
            </a:extLst>
          </p:cNvPr>
          <p:cNvGraphicFramePr/>
          <p:nvPr>
            <p:extLst>
              <p:ext uri="{D42A27DB-BD31-4B8C-83A1-F6EECF244321}">
                <p14:modId xmlns:p14="http://schemas.microsoft.com/office/powerpoint/2010/main" val="1527832295"/>
              </p:ext>
            </p:extLst>
          </p:nvPr>
        </p:nvGraphicFramePr>
        <p:xfrm>
          <a:off x="5595491" y="3004264"/>
          <a:ext cx="6079438" cy="2373127"/>
        </p:xfrm>
        <a:graphic>
          <a:graphicData uri="http://schemas.openxmlformats.org/drawingml/2006/chart">
            <c:chart xmlns:c="http://schemas.openxmlformats.org/drawingml/2006/chart" xmlns:r="http://schemas.openxmlformats.org/officeDocument/2006/relationships" r:id="rId4"/>
          </a:graphicData>
        </a:graphic>
      </p:graphicFrame>
      <p:sp>
        <p:nvSpPr>
          <p:cNvPr id="45" name="Text Placeholder 3">
            <a:extLst>
              <a:ext uri="{FF2B5EF4-FFF2-40B4-BE49-F238E27FC236}">
                <a16:creationId xmlns:a16="http://schemas.microsoft.com/office/drawing/2014/main" id="{FC9276A8-ADBD-3C94-8EDC-3022D87D42D0}"/>
              </a:ext>
            </a:extLst>
          </p:cNvPr>
          <p:cNvSpPr>
            <a:spLocks noGrp="1"/>
          </p:cNvSpPr>
          <p:nvPr/>
        </p:nvSpPr>
        <p:spPr>
          <a:xfrm>
            <a:off x="1036120" y="2426173"/>
            <a:ext cx="3982230" cy="355599"/>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t>Why does this investment stand out?</a:t>
            </a:r>
          </a:p>
        </p:txBody>
      </p:sp>
      <p:cxnSp>
        <p:nvCxnSpPr>
          <p:cNvPr id="46" name="Straight Arrow Connector 45">
            <a:extLst>
              <a:ext uri="{FF2B5EF4-FFF2-40B4-BE49-F238E27FC236}">
                <a16:creationId xmlns:a16="http://schemas.microsoft.com/office/drawing/2014/main" id="{908CA793-95E2-E0D8-FFC4-E2B4CB6C54E4}"/>
              </a:ext>
            </a:extLst>
          </p:cNvPr>
          <p:cNvCxnSpPr>
            <a:cxnSpLocks/>
          </p:cNvCxnSpPr>
          <p:nvPr/>
        </p:nvCxnSpPr>
        <p:spPr>
          <a:xfrm>
            <a:off x="1036120" y="2781773"/>
            <a:ext cx="3982230" cy="0"/>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49" name="Text Placeholder 3">
            <a:extLst>
              <a:ext uri="{FF2B5EF4-FFF2-40B4-BE49-F238E27FC236}">
                <a16:creationId xmlns:a16="http://schemas.microsoft.com/office/drawing/2014/main" id="{79440CAB-0EEC-A89B-68A6-06E36B7C7351}"/>
              </a:ext>
            </a:extLst>
          </p:cNvPr>
          <p:cNvSpPr>
            <a:spLocks noGrp="1"/>
          </p:cNvSpPr>
          <p:nvPr/>
        </p:nvSpPr>
        <p:spPr>
          <a:xfrm>
            <a:off x="5595491" y="2426173"/>
            <a:ext cx="3982230" cy="355599"/>
          </a:xfrm>
          <a:prstGeom prst="rect">
            <a:avLst/>
          </a:prstGeom>
          <a:noFill/>
          <a:ln w="19050">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a:t>Revenue &amp; Cash Flow Growth ($ Millions)</a:t>
            </a:r>
          </a:p>
        </p:txBody>
      </p:sp>
      <p:cxnSp>
        <p:nvCxnSpPr>
          <p:cNvPr id="50" name="Straight Arrow Connector 49">
            <a:extLst>
              <a:ext uri="{FF2B5EF4-FFF2-40B4-BE49-F238E27FC236}">
                <a16:creationId xmlns:a16="http://schemas.microsoft.com/office/drawing/2014/main" id="{09E5F7A1-FB73-E57C-19F8-D00D5AF545DD}"/>
              </a:ext>
            </a:extLst>
          </p:cNvPr>
          <p:cNvCxnSpPr>
            <a:cxnSpLocks/>
          </p:cNvCxnSpPr>
          <p:nvPr/>
        </p:nvCxnSpPr>
        <p:spPr>
          <a:xfrm>
            <a:off x="5595491" y="2781773"/>
            <a:ext cx="6079438" cy="0"/>
          </a:xfrm>
          <a:prstGeom prst="straightConnector1">
            <a:avLst/>
          </a:prstGeom>
        </p:spPr>
        <p:style>
          <a:lnRef idx="2">
            <a:schemeClr val="accent1"/>
          </a:lnRef>
          <a:fillRef idx="0">
            <a:schemeClr val="accent1"/>
          </a:fillRef>
          <a:effectRef idx="1">
            <a:schemeClr val="accent1"/>
          </a:effectRef>
          <a:fontRef idx="minor">
            <a:schemeClr val="tx1"/>
          </a:fontRef>
        </p:style>
      </p:cxnSp>
      <p:sp>
        <p:nvSpPr>
          <p:cNvPr id="53" name="Rectangle 52">
            <a:extLst>
              <a:ext uri="{FF2B5EF4-FFF2-40B4-BE49-F238E27FC236}">
                <a16:creationId xmlns:a16="http://schemas.microsoft.com/office/drawing/2014/main" id="{700CF1E4-0B36-5335-4748-1A7BC8B143E4}"/>
              </a:ext>
            </a:extLst>
          </p:cNvPr>
          <p:cNvSpPr/>
          <p:nvPr/>
        </p:nvSpPr>
        <p:spPr>
          <a:xfrm>
            <a:off x="5595491" y="5578673"/>
            <a:ext cx="1803657" cy="800027"/>
          </a:xfrm>
          <a:prstGeom prst="rect">
            <a:avLst/>
          </a:prstGeom>
          <a:noFill/>
          <a:ln w="2222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200" b="1" i="1">
                <a:solidFill>
                  <a:schemeClr val="tx2"/>
                </a:solidFill>
              </a:rPr>
              <a:t>Steady cost structure allows profits to scale rapidly.</a:t>
            </a:r>
            <a:endParaRPr lang="en-AU" sz="1200" i="1">
              <a:solidFill>
                <a:schemeClr val="tx2"/>
              </a:solidFill>
            </a:endParaRPr>
          </a:p>
        </p:txBody>
      </p:sp>
      <p:sp>
        <p:nvSpPr>
          <p:cNvPr id="54" name="Rectangle 53">
            <a:extLst>
              <a:ext uri="{FF2B5EF4-FFF2-40B4-BE49-F238E27FC236}">
                <a16:creationId xmlns:a16="http://schemas.microsoft.com/office/drawing/2014/main" id="{781BF266-E9D7-DFEF-88E1-9B670A5A39BD}"/>
              </a:ext>
            </a:extLst>
          </p:cNvPr>
          <p:cNvSpPr/>
          <p:nvPr/>
        </p:nvSpPr>
        <p:spPr>
          <a:xfrm>
            <a:off x="9704674" y="5578673"/>
            <a:ext cx="1803657" cy="800027"/>
          </a:xfrm>
          <a:prstGeom prst="rect">
            <a:avLst/>
          </a:prstGeom>
          <a:noFill/>
          <a:ln w="2222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200" b="1" i="1">
                <a:solidFill>
                  <a:schemeClr val="tx2"/>
                </a:solidFill>
              </a:rPr>
              <a:t>Recurring revenue model ensures predictable, long-term returns</a:t>
            </a:r>
            <a:endParaRPr lang="en-AU" sz="1200" i="1">
              <a:solidFill>
                <a:schemeClr val="tx2"/>
              </a:solidFill>
            </a:endParaRPr>
          </a:p>
        </p:txBody>
      </p:sp>
      <p:sp>
        <p:nvSpPr>
          <p:cNvPr id="55" name="Rectangle 54">
            <a:extLst>
              <a:ext uri="{FF2B5EF4-FFF2-40B4-BE49-F238E27FC236}">
                <a16:creationId xmlns:a16="http://schemas.microsoft.com/office/drawing/2014/main" id="{E6F72000-6871-3539-F3D6-6BA6346AFD55}"/>
              </a:ext>
            </a:extLst>
          </p:cNvPr>
          <p:cNvSpPr/>
          <p:nvPr/>
        </p:nvSpPr>
        <p:spPr>
          <a:xfrm>
            <a:off x="7650083" y="5578673"/>
            <a:ext cx="1803657" cy="800027"/>
          </a:xfrm>
          <a:prstGeom prst="rect">
            <a:avLst/>
          </a:prstGeom>
          <a:noFill/>
          <a:ln w="22225">
            <a:solidFill>
              <a:schemeClr val="accent1"/>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200" b="1" i="1">
                <a:solidFill>
                  <a:schemeClr val="tx2"/>
                </a:solidFill>
              </a:rPr>
              <a:t>InvestCloud’s existing infrastructure enables cost-effective scaling.</a:t>
            </a:r>
            <a:endParaRPr lang="en-AU" sz="1200" i="1">
              <a:solidFill>
                <a:schemeClr val="tx2"/>
              </a:solidFill>
            </a:endParaRPr>
          </a:p>
        </p:txBody>
      </p:sp>
      <p:pic>
        <p:nvPicPr>
          <p:cNvPr id="19" name="Graphic 18" descr="Flying Money with solid fill">
            <a:extLst>
              <a:ext uri="{FF2B5EF4-FFF2-40B4-BE49-F238E27FC236}">
                <a16:creationId xmlns:a16="http://schemas.microsoft.com/office/drawing/2014/main" id="{68B5B78F-F694-14E6-5960-9EFDE56A95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9802" y="3038107"/>
            <a:ext cx="762380" cy="762380"/>
          </a:xfrm>
          <a:prstGeom prst="rect">
            <a:avLst/>
          </a:prstGeom>
        </p:spPr>
      </p:pic>
      <p:pic>
        <p:nvPicPr>
          <p:cNvPr id="21" name="Graphic 20" descr="Receipt with solid fill">
            <a:extLst>
              <a:ext uri="{FF2B5EF4-FFF2-40B4-BE49-F238E27FC236}">
                <a16:creationId xmlns:a16="http://schemas.microsoft.com/office/drawing/2014/main" id="{85043126-EC60-5452-8E1F-465FE8426B6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63610" y="4778143"/>
            <a:ext cx="698500" cy="698500"/>
          </a:xfrm>
          <a:prstGeom prst="rect">
            <a:avLst/>
          </a:prstGeom>
        </p:spPr>
      </p:pic>
      <p:pic>
        <p:nvPicPr>
          <p:cNvPr id="23" name="Graphic 22" descr="User with solid fill">
            <a:extLst>
              <a:ext uri="{FF2B5EF4-FFF2-40B4-BE49-F238E27FC236}">
                <a16:creationId xmlns:a16="http://schemas.microsoft.com/office/drawing/2014/main" id="{559D5E97-EA95-7E90-E65C-7859B908253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81903" y="5625166"/>
            <a:ext cx="698500" cy="698500"/>
          </a:xfrm>
          <a:prstGeom prst="rect">
            <a:avLst/>
          </a:prstGeom>
        </p:spPr>
      </p:pic>
      <p:pic>
        <p:nvPicPr>
          <p:cNvPr id="20" name="Graphic 19" descr="Upward trend outline">
            <a:extLst>
              <a:ext uri="{FF2B5EF4-FFF2-40B4-BE49-F238E27FC236}">
                <a16:creationId xmlns:a16="http://schemas.microsoft.com/office/drawing/2014/main" id="{CB8BE21B-B9E8-89E5-7AA5-8BA0F581E33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49802" y="3842716"/>
            <a:ext cx="734729" cy="734729"/>
          </a:xfrm>
          <a:prstGeom prst="rect">
            <a:avLst/>
          </a:prstGeom>
        </p:spPr>
      </p:pic>
      <p:sp>
        <p:nvSpPr>
          <p:cNvPr id="3" name="TextBox 2">
            <a:extLst>
              <a:ext uri="{FF2B5EF4-FFF2-40B4-BE49-F238E27FC236}">
                <a16:creationId xmlns:a16="http://schemas.microsoft.com/office/drawing/2014/main" id="{A1FDF3CC-F4F5-4D88-2B6E-037D0B72A200}"/>
              </a:ext>
            </a:extLst>
          </p:cNvPr>
          <p:cNvSpPr txBox="1"/>
          <p:nvPr/>
        </p:nvSpPr>
        <p:spPr>
          <a:xfrm>
            <a:off x="530352" y="356616"/>
            <a:ext cx="11027395" cy="523220"/>
          </a:xfrm>
          <a:prstGeom prst="rect">
            <a:avLst/>
          </a:prstGeom>
          <a:noFill/>
        </p:spPr>
        <p:txBody>
          <a:bodyPr wrap="square" lIns="91440" tIns="45720" rIns="91440" bIns="45720" rtlCol="0" anchor="t">
            <a:spAutoFit/>
          </a:bodyPr>
          <a:lstStyle/>
          <a:p>
            <a:r>
              <a:rPr lang="en-GB" sz="2800">
                <a:latin typeface="+mj-lt"/>
                <a:ea typeface="Lato" panose="020F0502020204030203" pitchFamily="34" charset="0"/>
                <a:cs typeface="Lato" panose="020F0502020204030203" pitchFamily="34" charset="0"/>
              </a:rPr>
              <a:t>NextGen has high ROI estimated</a:t>
            </a:r>
          </a:p>
        </p:txBody>
      </p:sp>
      <p:sp>
        <p:nvSpPr>
          <p:cNvPr id="13" name="TextBox 12">
            <a:hlinkClick r:id="rId3" action="ppaction://hlinksldjump"/>
            <a:extLst>
              <a:ext uri="{FF2B5EF4-FFF2-40B4-BE49-F238E27FC236}">
                <a16:creationId xmlns:a16="http://schemas.microsoft.com/office/drawing/2014/main" id="{5519AA3C-6422-09D0-3EDE-153DB80A031C}"/>
              </a:ext>
            </a:extLst>
          </p:cNvPr>
          <p:cNvSpPr txBox="1"/>
          <p:nvPr/>
        </p:nvSpPr>
        <p:spPr>
          <a:xfrm>
            <a:off x="551606" y="1616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994065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C7A90-46BE-92DB-B30E-70D6E3DB1F3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1BB1673-ECC0-F4DA-CD78-2C4BD15BD697}"/>
              </a:ext>
            </a:extLst>
          </p:cNvPr>
          <p:cNvSpPr txBox="1"/>
          <p:nvPr/>
        </p:nvSpPr>
        <p:spPr>
          <a:xfrm>
            <a:off x="530352" y="356616"/>
            <a:ext cx="8061438" cy="523220"/>
          </a:xfrm>
          <a:prstGeom prst="rect">
            <a:avLst/>
          </a:prstGeom>
          <a:noFill/>
        </p:spPr>
        <p:txBody>
          <a:bodyPr wrap="square" lIns="91440" tIns="45720" rIns="91440" bIns="45720" rtlCol="0" anchor="t">
            <a:spAutoFit/>
          </a:bodyPr>
          <a:lstStyle/>
          <a:p>
            <a:r>
              <a:rPr lang="en-GB" sz="2800">
                <a:ea typeface="Lato"/>
                <a:cs typeface="Lato"/>
              </a:rPr>
              <a:t>Executive Summary</a:t>
            </a:r>
          </a:p>
        </p:txBody>
      </p:sp>
      <p:sp>
        <p:nvSpPr>
          <p:cNvPr id="11" name="Rectangle 10">
            <a:extLst>
              <a:ext uri="{FF2B5EF4-FFF2-40B4-BE49-F238E27FC236}">
                <a16:creationId xmlns:a16="http://schemas.microsoft.com/office/drawing/2014/main" id="{371BC9DB-F6C8-AF1D-CE76-70D3E76D15D4}"/>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15EE1918-5161-003E-BAA1-7B75BFAB03C6}"/>
              </a:ext>
            </a:extLst>
          </p:cNvPr>
          <p:cNvCxnSpPr>
            <a:cxnSpLocks/>
          </p:cNvCxnSpPr>
          <p:nvPr/>
        </p:nvCxnSpPr>
        <p:spPr>
          <a:xfrm>
            <a:off x="2271917" y="1246169"/>
            <a:ext cx="0" cy="619180"/>
          </a:xfrm>
          <a:prstGeom prst="line">
            <a:avLst/>
          </a:prstGeom>
          <a:ln w="38100">
            <a:no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30C53F06-440A-216D-CAA0-BACFC7CD886F}"/>
              </a:ext>
            </a:extLst>
          </p:cNvPr>
          <p:cNvCxnSpPr>
            <a:cxnSpLocks/>
          </p:cNvCxnSpPr>
          <p:nvPr/>
        </p:nvCxnSpPr>
        <p:spPr>
          <a:xfrm>
            <a:off x="2268106" y="3296142"/>
            <a:ext cx="0" cy="619180"/>
          </a:xfrm>
          <a:prstGeom prst="line">
            <a:avLst/>
          </a:prstGeom>
          <a:ln w="38100">
            <a:no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BEF0235-DFCA-B2B8-217B-96956A2D4123}"/>
              </a:ext>
            </a:extLst>
          </p:cNvPr>
          <p:cNvCxnSpPr>
            <a:cxnSpLocks/>
          </p:cNvCxnSpPr>
          <p:nvPr/>
        </p:nvCxnSpPr>
        <p:spPr>
          <a:xfrm>
            <a:off x="2271916" y="4352141"/>
            <a:ext cx="0" cy="741446"/>
          </a:xfrm>
          <a:prstGeom prst="line">
            <a:avLst/>
          </a:prstGeom>
          <a:ln w="38100">
            <a:no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06585D8-5999-3A59-DC14-FCF27D123DE6}"/>
              </a:ext>
            </a:extLst>
          </p:cNvPr>
          <p:cNvCxnSpPr>
            <a:cxnSpLocks/>
          </p:cNvCxnSpPr>
          <p:nvPr/>
        </p:nvCxnSpPr>
        <p:spPr>
          <a:xfrm>
            <a:off x="2262624" y="5059443"/>
            <a:ext cx="0" cy="898031"/>
          </a:xfrm>
          <a:prstGeom prst="line">
            <a:avLst/>
          </a:prstGeom>
          <a:ln w="38100">
            <a:noFill/>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64807F44-596C-8412-04A5-52C0376B9B5D}"/>
              </a:ext>
            </a:extLst>
          </p:cNvPr>
          <p:cNvSpPr/>
          <p:nvPr/>
        </p:nvSpPr>
        <p:spPr>
          <a:xfrm>
            <a:off x="976764" y="1268956"/>
            <a:ext cx="2244836" cy="1235254"/>
          </a:xfrm>
          <a:prstGeom prst="rect">
            <a:avLst/>
          </a:prstGeom>
          <a:solidFill>
            <a:schemeClr val="accent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b="1">
                <a:solidFill>
                  <a:schemeClr val="bg1"/>
                </a:solidFill>
                <a:ea typeface="Lato" panose="020F0502020204030203" pitchFamily="34" charset="0"/>
                <a:cs typeface="Lato" panose="020F0502020204030203" pitchFamily="34" charset="0"/>
              </a:rPr>
              <a:t>SITUATION </a:t>
            </a:r>
          </a:p>
        </p:txBody>
      </p:sp>
      <p:sp>
        <p:nvSpPr>
          <p:cNvPr id="36" name="Rectangle 35">
            <a:extLst>
              <a:ext uri="{FF2B5EF4-FFF2-40B4-BE49-F238E27FC236}">
                <a16:creationId xmlns:a16="http://schemas.microsoft.com/office/drawing/2014/main" id="{99738D16-0C35-14D0-95C6-1AFC8990B1B8}"/>
              </a:ext>
            </a:extLst>
          </p:cNvPr>
          <p:cNvSpPr/>
          <p:nvPr/>
        </p:nvSpPr>
        <p:spPr>
          <a:xfrm>
            <a:off x="3366585" y="3963232"/>
            <a:ext cx="8061448" cy="945379"/>
          </a:xfrm>
          <a:prstGeom prst="rect">
            <a:avLst/>
          </a:prstGeom>
          <a:solidFill>
            <a:schemeClr val="bg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GB">
                <a:ea typeface="Lato"/>
                <a:cs typeface="Lato"/>
              </a:rPr>
              <a:t>Unified digital experience for investors and customers across generational wealth transfer continuum. Our product – NextGen.</a:t>
            </a:r>
          </a:p>
        </p:txBody>
      </p:sp>
      <p:sp>
        <p:nvSpPr>
          <p:cNvPr id="38" name="Rectangle 37">
            <a:extLst>
              <a:ext uri="{FF2B5EF4-FFF2-40B4-BE49-F238E27FC236}">
                <a16:creationId xmlns:a16="http://schemas.microsoft.com/office/drawing/2014/main" id="{646CFAE0-3965-520B-F21E-164A479419C4}"/>
              </a:ext>
            </a:extLst>
          </p:cNvPr>
          <p:cNvSpPr/>
          <p:nvPr/>
        </p:nvSpPr>
        <p:spPr>
          <a:xfrm>
            <a:off x="3366585" y="5199304"/>
            <a:ext cx="8061448" cy="898031"/>
          </a:xfrm>
          <a:prstGeom prst="rect">
            <a:avLst/>
          </a:prstGeom>
          <a:solidFill>
            <a:schemeClr val="bg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a:ea typeface="Lato"/>
                <a:cs typeface="Lato"/>
              </a:rPr>
              <a:t>64.3 million ARR projected in 2029</a:t>
            </a:r>
          </a:p>
        </p:txBody>
      </p:sp>
      <p:sp>
        <p:nvSpPr>
          <p:cNvPr id="40" name="TextBox 39">
            <a:extLst>
              <a:ext uri="{FF2B5EF4-FFF2-40B4-BE49-F238E27FC236}">
                <a16:creationId xmlns:a16="http://schemas.microsoft.com/office/drawing/2014/main" id="{C99DF16E-0327-C0F7-2C87-2F46BB430D07}"/>
              </a:ext>
            </a:extLst>
          </p:cNvPr>
          <p:cNvSpPr txBox="1"/>
          <p:nvPr/>
        </p:nvSpPr>
        <p:spPr>
          <a:xfrm>
            <a:off x="3366585" y="2750538"/>
            <a:ext cx="8061448" cy="923330"/>
          </a:xfrm>
          <a:prstGeom prst="rect">
            <a:avLst/>
          </a:prstGeom>
          <a:solidFill>
            <a:schemeClr val="bg1"/>
          </a:solidFill>
          <a:ln w="38100">
            <a:solidFill>
              <a:schemeClr val="accent1"/>
            </a:solidFill>
          </a:ln>
        </p:spPr>
        <p:txBody>
          <a:bodyPr wrap="square">
            <a:spAutoFit/>
          </a:bodyPr>
          <a:lstStyle/>
          <a:p>
            <a:pPr algn="ctr"/>
            <a:r>
              <a:rPr lang="en-AU"/>
              <a:t>How can InvestCloud leverage AI and data intelligence to create a unified digital experience that seamlessly connects stakeholders, automates workflows, delivers hyper-personalized recommendations, and builds client trust.</a:t>
            </a:r>
          </a:p>
        </p:txBody>
      </p:sp>
      <p:sp>
        <p:nvSpPr>
          <p:cNvPr id="2" name="Rectangle 1">
            <a:extLst>
              <a:ext uri="{FF2B5EF4-FFF2-40B4-BE49-F238E27FC236}">
                <a16:creationId xmlns:a16="http://schemas.microsoft.com/office/drawing/2014/main" id="{44CC4623-16FC-F003-B50C-C8274B5E418D}"/>
              </a:ext>
            </a:extLst>
          </p:cNvPr>
          <p:cNvSpPr/>
          <p:nvPr/>
        </p:nvSpPr>
        <p:spPr>
          <a:xfrm>
            <a:off x="3366595" y="1274030"/>
            <a:ext cx="8061438" cy="1235254"/>
          </a:xfrm>
          <a:prstGeom prst="rect">
            <a:avLst/>
          </a:prstGeom>
          <a:solidFill>
            <a:schemeClr val="bg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a:ea typeface="Lato" panose="020F0502020204030203" pitchFamily="34" charset="0"/>
                <a:cs typeface="Lato" panose="020F0502020204030203" pitchFamily="34" charset="0"/>
              </a:rPr>
              <a:t>InvestCloud’s clients represent 40% of the $132 trillion in assets managed globally. The industry has an opportunity to capitalize on the great generational wealth transfer as $72.6 trillion is estimated to shift to heirs by 2045 in the U.S.</a:t>
            </a:r>
          </a:p>
        </p:txBody>
      </p:sp>
      <p:sp>
        <p:nvSpPr>
          <p:cNvPr id="6" name="Rectangle 5">
            <a:extLst>
              <a:ext uri="{FF2B5EF4-FFF2-40B4-BE49-F238E27FC236}">
                <a16:creationId xmlns:a16="http://schemas.microsoft.com/office/drawing/2014/main" id="{AEEBE07E-130D-72BD-7CE5-AB2D00D0EA83}"/>
              </a:ext>
            </a:extLst>
          </p:cNvPr>
          <p:cNvSpPr/>
          <p:nvPr/>
        </p:nvSpPr>
        <p:spPr>
          <a:xfrm>
            <a:off x="976752" y="2750537"/>
            <a:ext cx="2244836" cy="923330"/>
          </a:xfrm>
          <a:prstGeom prst="rect">
            <a:avLst/>
          </a:prstGeom>
          <a:solidFill>
            <a:schemeClr val="accent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b="1">
                <a:solidFill>
                  <a:schemeClr val="bg1"/>
                </a:solidFill>
                <a:ea typeface="Lato" panose="020F0502020204030203" pitchFamily="34" charset="0"/>
                <a:cs typeface="Lato" panose="020F0502020204030203" pitchFamily="34" charset="0"/>
              </a:rPr>
              <a:t>QUESTION</a:t>
            </a:r>
          </a:p>
        </p:txBody>
      </p:sp>
      <p:sp>
        <p:nvSpPr>
          <p:cNvPr id="8" name="Rectangle 7">
            <a:extLst>
              <a:ext uri="{FF2B5EF4-FFF2-40B4-BE49-F238E27FC236}">
                <a16:creationId xmlns:a16="http://schemas.microsoft.com/office/drawing/2014/main" id="{D2E06B9B-A5A2-1F89-990C-C1A1A9E2B34B}"/>
              </a:ext>
            </a:extLst>
          </p:cNvPr>
          <p:cNvSpPr/>
          <p:nvPr/>
        </p:nvSpPr>
        <p:spPr>
          <a:xfrm>
            <a:off x="976752" y="3963232"/>
            <a:ext cx="2244836" cy="945380"/>
          </a:xfrm>
          <a:prstGeom prst="rect">
            <a:avLst/>
          </a:prstGeom>
          <a:solidFill>
            <a:schemeClr val="accent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b="1">
                <a:solidFill>
                  <a:schemeClr val="bg1"/>
                </a:solidFill>
                <a:ea typeface="Lato" panose="020F0502020204030203" pitchFamily="34" charset="0"/>
                <a:cs typeface="Lato" panose="020F0502020204030203" pitchFamily="34" charset="0"/>
              </a:rPr>
              <a:t>STRATEGY</a:t>
            </a:r>
          </a:p>
        </p:txBody>
      </p:sp>
      <p:sp>
        <p:nvSpPr>
          <p:cNvPr id="9" name="Rectangle 8">
            <a:extLst>
              <a:ext uri="{FF2B5EF4-FFF2-40B4-BE49-F238E27FC236}">
                <a16:creationId xmlns:a16="http://schemas.microsoft.com/office/drawing/2014/main" id="{EA98D6B9-2A4A-E99B-58FF-2BEF1DEEFDCD}"/>
              </a:ext>
            </a:extLst>
          </p:cNvPr>
          <p:cNvSpPr/>
          <p:nvPr/>
        </p:nvSpPr>
        <p:spPr>
          <a:xfrm>
            <a:off x="976752" y="5190225"/>
            <a:ext cx="2244836" cy="898031"/>
          </a:xfrm>
          <a:prstGeom prst="rect">
            <a:avLst/>
          </a:prstGeom>
          <a:solidFill>
            <a:schemeClr val="accent1"/>
          </a:solidFill>
          <a:ln w="38100">
            <a:solidFill>
              <a:schemeClr val="accent1"/>
            </a:solidFill>
          </a:ln>
        </p:spPr>
        <p:style>
          <a:lnRef idx="2">
            <a:schemeClr val="accent1"/>
          </a:lnRef>
          <a:fillRef idx="0">
            <a:schemeClr val="accent1"/>
          </a:fillRef>
          <a:effectRef idx="1">
            <a:schemeClr val="accent1"/>
          </a:effectRef>
          <a:fontRef idx="minor">
            <a:schemeClr val="tx1"/>
          </a:fontRef>
        </p:style>
        <p:txBody>
          <a:bodyPr lIns="91440" tIns="45720" rIns="91440" bIns="45720" rtlCol="0" anchor="ctr"/>
          <a:lstStyle/>
          <a:p>
            <a:pPr algn="ctr"/>
            <a:r>
              <a:rPr lang="en-US" b="1">
                <a:solidFill>
                  <a:schemeClr val="bg1"/>
                </a:solidFill>
                <a:ea typeface="Lato" panose="020F0502020204030203" pitchFamily="34" charset="0"/>
                <a:cs typeface="Lato" panose="020F0502020204030203" pitchFamily="34" charset="0"/>
              </a:rPr>
              <a:t>IMPACT</a:t>
            </a:r>
          </a:p>
        </p:txBody>
      </p:sp>
      <p:sp>
        <p:nvSpPr>
          <p:cNvPr id="14" name="TextBox 13">
            <a:hlinkClick r:id="rId3" action="ppaction://hlinksldjump"/>
            <a:extLst>
              <a:ext uri="{FF2B5EF4-FFF2-40B4-BE49-F238E27FC236}">
                <a16:creationId xmlns:a16="http://schemas.microsoft.com/office/drawing/2014/main" id="{65BD4487-1921-B7B7-7E88-F0FE9740F03A}"/>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732437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B52BC-3D46-57E7-B282-76181A23B35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AC0253F-2FB5-83C1-5383-CAEBA1C33DB4}"/>
              </a:ext>
            </a:extLst>
          </p:cNvPr>
          <p:cNvSpPr txBox="1"/>
          <p:nvPr/>
        </p:nvSpPr>
        <p:spPr>
          <a:xfrm>
            <a:off x="530352" y="356616"/>
            <a:ext cx="8061438" cy="523220"/>
          </a:xfrm>
          <a:prstGeom prst="rect">
            <a:avLst/>
          </a:prstGeom>
          <a:noFill/>
        </p:spPr>
        <p:txBody>
          <a:bodyPr wrap="square" lIns="91440" tIns="45720" rIns="91440" bIns="45720" rtlCol="0" anchor="t">
            <a:spAutoFit/>
          </a:bodyPr>
          <a:lstStyle/>
          <a:p>
            <a:r>
              <a:rPr lang="en-GB" sz="2800">
                <a:ea typeface="Lato"/>
                <a:cs typeface="Lato"/>
              </a:rPr>
              <a:t>Questions</a:t>
            </a:r>
            <a:endParaRPr lang="en-US"/>
          </a:p>
        </p:txBody>
      </p:sp>
      <p:sp>
        <p:nvSpPr>
          <p:cNvPr id="7" name="Rectangle 6">
            <a:extLst>
              <a:ext uri="{FF2B5EF4-FFF2-40B4-BE49-F238E27FC236}">
                <a16:creationId xmlns:a16="http://schemas.microsoft.com/office/drawing/2014/main" id="{3C875307-5FE4-06BF-A208-BF727F8E88AC}"/>
              </a:ext>
            </a:extLst>
          </p:cNvPr>
          <p:cNvSpPr/>
          <p:nvPr/>
        </p:nvSpPr>
        <p:spPr>
          <a:xfrm>
            <a:off x="1" y="-1"/>
            <a:ext cx="458978" cy="6976529"/>
          </a:xfrm>
          <a:prstGeom prst="rect">
            <a:avLst/>
          </a:prstGeom>
          <a:gradFill>
            <a:gsLst>
              <a:gs pos="0">
                <a:schemeClr val="accent1">
                  <a:lumMod val="5000"/>
                  <a:lumOff val="95000"/>
                </a:schemeClr>
              </a:gs>
              <a:gs pos="0">
                <a:schemeClr val="accent1"/>
              </a:gs>
              <a:gs pos="99000">
                <a:schemeClr val="accent2"/>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57DCC2B-92E9-5C0C-8C37-EEE0D224F318}"/>
              </a:ext>
            </a:extLst>
          </p:cNvPr>
          <p:cNvSpPr txBox="1"/>
          <p:nvPr/>
        </p:nvSpPr>
        <p:spPr>
          <a:xfrm>
            <a:off x="860400" y="1136400"/>
            <a:ext cx="5235600" cy="64633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ction="ppaction://hlinksldjump"/>
              </a:rPr>
              <a:t>What does InvestCloud do?</a:t>
            </a:r>
            <a:endParaRPr lang="en-US">
              <a:hlinkClick r:id="rId4"/>
            </a:endParaRPr>
          </a:p>
          <a:p>
            <a:endParaRPr lang="en-US"/>
          </a:p>
          <a:p>
            <a:r>
              <a:rPr lang="en-US">
                <a:hlinkClick r:id="rId3" action="ppaction://hlinksldjump"/>
              </a:rPr>
              <a:t>What growth is expected in the industry?</a:t>
            </a:r>
            <a:endParaRPr lang="en-US"/>
          </a:p>
          <a:p>
            <a:endParaRPr lang="en-US"/>
          </a:p>
          <a:p>
            <a:r>
              <a:rPr lang="en-US">
                <a:hlinkClick r:id="rId5" action="ppaction://hlinksldjump"/>
              </a:rPr>
              <a:t>How much wealth is expected to be transferred across different regions? </a:t>
            </a:r>
            <a:endParaRPr lang="en-US"/>
          </a:p>
          <a:p>
            <a:endParaRPr lang="en-US">
              <a:hlinkClick r:id="" action="ppaction://noaction"/>
            </a:endParaRPr>
          </a:p>
          <a:p>
            <a:r>
              <a:rPr lang="en-US">
                <a:hlinkClick r:id="rId6" action="ppaction://hlinksldjump"/>
              </a:rPr>
              <a:t>How are Gen X and Millennial behaviors changing?</a:t>
            </a:r>
            <a:endParaRPr lang="en-US"/>
          </a:p>
          <a:p>
            <a:endParaRPr lang="en-US"/>
          </a:p>
          <a:p>
            <a:r>
              <a:rPr lang="en-US">
                <a:hlinkClick r:id="rId7" action="ppaction://hlinksldjump"/>
              </a:rPr>
              <a:t>What solutions were considered?</a:t>
            </a:r>
            <a:endParaRPr lang="en-US"/>
          </a:p>
          <a:p>
            <a:endParaRPr lang="en-US"/>
          </a:p>
          <a:p>
            <a:r>
              <a:rPr lang="en-US">
                <a:hlinkClick r:id="rId8" action="ppaction://hlinksldjump"/>
              </a:rPr>
              <a:t>What is the solution?</a:t>
            </a:r>
            <a:endParaRPr lang="en-US"/>
          </a:p>
          <a:p>
            <a:endParaRPr lang="en-US"/>
          </a:p>
          <a:p>
            <a:r>
              <a:rPr lang="en-US">
                <a:hlinkClick r:id="rId9" action="ppaction://hlinksldjump"/>
              </a:rPr>
              <a:t>What is the customer journey map?</a:t>
            </a:r>
            <a:endParaRPr lang="en-US"/>
          </a:p>
          <a:p>
            <a:endParaRPr lang="en-US"/>
          </a:p>
          <a:p>
            <a:r>
              <a:rPr lang="en-US">
                <a:hlinkClick r:id="rId10" action="ppaction://hlinksldjump"/>
              </a:rPr>
              <a:t>How are young inheritors managing their wealth?</a:t>
            </a:r>
            <a:endParaRPr lang="en-US"/>
          </a:p>
          <a:p>
            <a:endParaRPr lang="en-US"/>
          </a:p>
          <a:p>
            <a:r>
              <a:rPr lang="en-US">
                <a:hlinkClick r:id="rId11" action="ppaction://hlinksldjump"/>
              </a:rPr>
              <a:t>What are the components of the dashboard?</a:t>
            </a:r>
            <a:endParaRPr lang="en-US"/>
          </a:p>
          <a:p>
            <a:endParaRPr lang="en-US"/>
          </a:p>
          <a:p>
            <a:r>
              <a:rPr lang="en-US"/>
              <a:t> </a:t>
            </a:r>
          </a:p>
          <a:p>
            <a:endParaRPr lang="en-US"/>
          </a:p>
          <a:p>
            <a:endParaRPr lang="en-US"/>
          </a:p>
          <a:p>
            <a:endParaRPr lang="en-US"/>
          </a:p>
        </p:txBody>
      </p:sp>
      <p:sp>
        <p:nvSpPr>
          <p:cNvPr id="3" name="TextBox 2">
            <a:extLst>
              <a:ext uri="{FF2B5EF4-FFF2-40B4-BE49-F238E27FC236}">
                <a16:creationId xmlns:a16="http://schemas.microsoft.com/office/drawing/2014/main" id="{9D48C01A-F0D2-ED2B-ED12-BFF88D062447}"/>
              </a:ext>
            </a:extLst>
          </p:cNvPr>
          <p:cNvSpPr txBox="1"/>
          <p:nvPr/>
        </p:nvSpPr>
        <p:spPr>
          <a:xfrm>
            <a:off x="6414655" y="1122218"/>
            <a:ext cx="5278581" cy="5632311"/>
          </a:xfrm>
          <a:prstGeom prst="rect">
            <a:avLst/>
          </a:prstGeom>
          <a:noFill/>
        </p:spPr>
        <p:txBody>
          <a:bodyPr wrap="square" rtlCol="0">
            <a:spAutoFit/>
          </a:bodyPr>
          <a:lstStyle/>
          <a:p>
            <a:r>
              <a:rPr lang="en-AU">
                <a:hlinkClick r:id="rId12" action="ppaction://hlinksldjump"/>
              </a:rPr>
              <a:t>What is the go-to-market approach?</a:t>
            </a:r>
            <a:endParaRPr lang="en-AU"/>
          </a:p>
          <a:p>
            <a:endParaRPr lang="en-AU">
              <a:hlinkClick r:id="rId13" action="ppaction://hlinksldjump"/>
            </a:endParaRPr>
          </a:p>
          <a:p>
            <a:r>
              <a:rPr lang="en-AU">
                <a:hlinkClick r:id="rId13" action="ppaction://hlinksldjump"/>
              </a:rPr>
              <a:t>What are competitors doing?</a:t>
            </a:r>
          </a:p>
          <a:p>
            <a:endParaRPr lang="en-AU"/>
          </a:p>
          <a:p>
            <a:r>
              <a:rPr lang="en-AU">
                <a:hlinkClick r:id="rId14" action="ppaction://hlinksldjump"/>
              </a:rPr>
              <a:t>What are the product versions?</a:t>
            </a:r>
          </a:p>
          <a:p>
            <a:endParaRPr lang="en-AU"/>
          </a:p>
          <a:p>
            <a:r>
              <a:rPr lang="en-AU">
                <a:hlinkClick r:id="rId15" action="ppaction://hlinksldjump"/>
              </a:rPr>
              <a:t>What is the marketing strategy?</a:t>
            </a:r>
            <a:endParaRPr lang="en-AU">
              <a:hlinkClick r:id="rId14" action="ppaction://hlinksldjump"/>
            </a:endParaRPr>
          </a:p>
          <a:p>
            <a:endParaRPr lang="en-AU"/>
          </a:p>
          <a:p>
            <a:r>
              <a:rPr lang="en-AU">
                <a:hlinkClick r:id="rId16" action="ppaction://hlinksldjump"/>
              </a:rPr>
              <a:t>What is the total subscription revenue and operating cash flow</a:t>
            </a:r>
          </a:p>
          <a:p>
            <a:endParaRPr lang="en-AU"/>
          </a:p>
          <a:p>
            <a:r>
              <a:rPr lang="en-AU">
                <a:hlinkClick r:id="rId17" action="ppaction://hlinksldjump"/>
              </a:rPr>
              <a:t>What is the adoption rate</a:t>
            </a:r>
            <a:r>
              <a:rPr lang="en-AU"/>
              <a:t>?</a:t>
            </a:r>
          </a:p>
          <a:p>
            <a:endParaRPr lang="en-AU"/>
          </a:p>
          <a:p>
            <a:r>
              <a:rPr lang="en-AU">
                <a:hlinkClick r:id="rId18" action="ppaction://hlinksldjump"/>
              </a:rPr>
              <a:t>What is the cost break down and scalability?</a:t>
            </a:r>
            <a:endParaRPr lang="en-AU"/>
          </a:p>
          <a:p>
            <a:br>
              <a:rPr lang="en-AU"/>
            </a:br>
            <a:r>
              <a:rPr lang="en-AU">
                <a:hlinkClick r:id="rId19" action="ppaction://hlinksldjump"/>
              </a:rPr>
              <a:t>What is the ROI and investment justification?</a:t>
            </a:r>
            <a:endParaRPr lang="en-AU"/>
          </a:p>
          <a:p>
            <a:endParaRPr lang="en-AU"/>
          </a:p>
          <a:p>
            <a:r>
              <a:rPr lang="en-AU">
                <a:hlinkClick r:id="rId7" action="ppaction://hlinksldjump"/>
              </a:rPr>
              <a:t>What other solutions did we consider?</a:t>
            </a:r>
            <a:endParaRPr lang="en-AU"/>
          </a:p>
          <a:p>
            <a:endParaRPr lang="en-AU"/>
          </a:p>
          <a:p>
            <a:endParaRPr lang="en-AU"/>
          </a:p>
        </p:txBody>
      </p:sp>
      <p:sp>
        <p:nvSpPr>
          <p:cNvPr id="6" name="TextBox 5">
            <a:hlinkClick r:id="rId20" action="ppaction://hlinksldjump"/>
            <a:extLst>
              <a:ext uri="{FF2B5EF4-FFF2-40B4-BE49-F238E27FC236}">
                <a16:creationId xmlns:a16="http://schemas.microsoft.com/office/drawing/2014/main" id="{129EDE85-D004-0F60-7D4B-F4E58C096E28}"/>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20"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1507300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6825D-4CFE-149D-3C52-36AAA81CA9F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398C360-1C34-3470-56D3-07D822E8E9E3}"/>
              </a:ext>
            </a:extLst>
          </p:cNvPr>
          <p:cNvSpPr txBox="1"/>
          <p:nvPr/>
        </p:nvSpPr>
        <p:spPr>
          <a:xfrm>
            <a:off x="205740" y="228600"/>
            <a:ext cx="11767364" cy="523220"/>
          </a:xfrm>
          <a:prstGeom prst="rect">
            <a:avLst/>
          </a:prstGeom>
          <a:noFill/>
        </p:spPr>
        <p:txBody>
          <a:bodyPr wrap="square" lIns="91440" tIns="45720" rIns="91440" bIns="45720" rtlCol="0" anchor="t">
            <a:spAutoFit/>
          </a:bodyPr>
          <a:lstStyle/>
          <a:p>
            <a:r>
              <a:rPr lang="en-AU" sz="2800" b="1">
                <a:latin typeface="+mj-lt"/>
                <a:ea typeface="Lato"/>
                <a:cs typeface="Lato"/>
              </a:rPr>
              <a:t>Subscription Plan Pricing Model</a:t>
            </a:r>
            <a:endParaRPr lang="en-US">
              <a:latin typeface="+mj-lt"/>
            </a:endParaRPr>
          </a:p>
        </p:txBody>
      </p:sp>
      <p:sp>
        <p:nvSpPr>
          <p:cNvPr id="21" name="TextBox 20">
            <a:extLst>
              <a:ext uri="{FF2B5EF4-FFF2-40B4-BE49-F238E27FC236}">
                <a16:creationId xmlns:a16="http://schemas.microsoft.com/office/drawing/2014/main" id="{7F59C120-39B0-0508-F8E1-C6E1C7EDEC98}"/>
              </a:ext>
            </a:extLst>
          </p:cNvPr>
          <p:cNvSpPr txBox="1"/>
          <p:nvPr/>
        </p:nvSpPr>
        <p:spPr>
          <a:xfrm>
            <a:off x="717635" y="2440868"/>
            <a:ext cx="6097836" cy="2585323"/>
          </a:xfrm>
          <a:prstGeom prst="rect">
            <a:avLst/>
          </a:prstGeom>
          <a:noFill/>
        </p:spPr>
        <p:txBody>
          <a:bodyPr wrap="square">
            <a:spAutoFit/>
          </a:bodyPr>
          <a:lstStyle/>
          <a:p>
            <a:r>
              <a:rPr lang="en-AU"/>
              <a:t>Why This Pricing Model?</a:t>
            </a:r>
          </a:p>
          <a:p>
            <a:pPr marL="285750" indent="-285750">
              <a:buFont typeface="Arial" panose="020B0604020202020204" pitchFamily="34" charset="0"/>
              <a:buChar char="•"/>
            </a:pPr>
            <a:r>
              <a:rPr lang="en-AU"/>
              <a:t>Tiered Pricing Maximizes Revenue &amp; Market Reach</a:t>
            </a:r>
          </a:p>
          <a:p>
            <a:pPr marL="285750" indent="-285750">
              <a:buFont typeface="Arial" panose="020B0604020202020204" pitchFamily="34" charset="0"/>
              <a:buChar char="•"/>
            </a:pPr>
            <a:r>
              <a:rPr lang="en-AU"/>
              <a:t>Advisors &amp; small firms can afford entry-level access via Basic Plan ($150/month).</a:t>
            </a:r>
          </a:p>
          <a:p>
            <a:pPr marL="285750" indent="-285750">
              <a:buFont typeface="Arial" panose="020B0604020202020204" pitchFamily="34" charset="0"/>
              <a:buChar char="•"/>
            </a:pPr>
            <a:r>
              <a:rPr lang="en-AU"/>
              <a:t>Mid-sized firms needing AI-driven tools can upgrade to Medium ($300/month).</a:t>
            </a:r>
          </a:p>
          <a:p>
            <a:pPr marL="285750" indent="-285750">
              <a:buFont typeface="Arial" panose="020B0604020202020204" pitchFamily="34" charset="0"/>
              <a:buChar char="•"/>
            </a:pPr>
            <a:r>
              <a:rPr lang="en-AU"/>
              <a:t>Enterprise clients (banks, RIAs, family offices) pay premium pricing ($500/month) for full-service capabilities.</a:t>
            </a:r>
          </a:p>
        </p:txBody>
      </p:sp>
      <p:sp>
        <p:nvSpPr>
          <p:cNvPr id="23" name="TextBox 22">
            <a:extLst>
              <a:ext uri="{FF2B5EF4-FFF2-40B4-BE49-F238E27FC236}">
                <a16:creationId xmlns:a16="http://schemas.microsoft.com/office/drawing/2014/main" id="{1CDC714E-32F7-F2D7-8EB6-EBC6DEAEFD64}"/>
              </a:ext>
            </a:extLst>
          </p:cNvPr>
          <p:cNvSpPr txBox="1"/>
          <p:nvPr/>
        </p:nvSpPr>
        <p:spPr>
          <a:xfrm>
            <a:off x="6957676" y="2463346"/>
            <a:ext cx="5015428" cy="1754326"/>
          </a:xfrm>
          <a:prstGeom prst="rect">
            <a:avLst/>
          </a:prstGeom>
          <a:noFill/>
        </p:spPr>
        <p:txBody>
          <a:bodyPr wrap="square">
            <a:spAutoFit/>
          </a:bodyPr>
          <a:lstStyle/>
          <a:p>
            <a:r>
              <a:rPr lang="en-AU"/>
              <a:t>Competitive Benchmarking Supports Price Points</a:t>
            </a:r>
          </a:p>
          <a:p>
            <a:pPr marL="285750" indent="-285750">
              <a:buFont typeface="Arial" panose="020B0604020202020204" pitchFamily="34" charset="0"/>
              <a:buChar char="•"/>
            </a:pPr>
            <a:r>
              <a:rPr lang="en-AU"/>
              <a:t>Industry pricing models (eMoney Advisor, Orion, RightCapital) range from $150–$500 per month per advisor.</a:t>
            </a:r>
          </a:p>
          <a:p>
            <a:pPr marL="285750" indent="-285750">
              <a:buFont typeface="Arial" panose="020B0604020202020204" pitchFamily="34" charset="0"/>
              <a:buChar char="•"/>
            </a:pPr>
            <a:r>
              <a:rPr lang="en-AU"/>
              <a:t>InvestCloud’s strong market position justifies premium pricing for AI-driven solutions.</a:t>
            </a:r>
          </a:p>
        </p:txBody>
      </p:sp>
      <p:sp>
        <p:nvSpPr>
          <p:cNvPr id="25" name="TextBox 24">
            <a:extLst>
              <a:ext uri="{FF2B5EF4-FFF2-40B4-BE49-F238E27FC236}">
                <a16:creationId xmlns:a16="http://schemas.microsoft.com/office/drawing/2014/main" id="{4576A901-823C-AC6B-BC77-4FAAD24E9306}"/>
              </a:ext>
            </a:extLst>
          </p:cNvPr>
          <p:cNvSpPr txBox="1"/>
          <p:nvPr/>
        </p:nvSpPr>
        <p:spPr>
          <a:xfrm>
            <a:off x="6996235" y="4634060"/>
            <a:ext cx="4938310" cy="2031325"/>
          </a:xfrm>
          <a:prstGeom prst="rect">
            <a:avLst/>
          </a:prstGeom>
          <a:noFill/>
        </p:spPr>
        <p:txBody>
          <a:bodyPr wrap="square">
            <a:spAutoFit/>
          </a:bodyPr>
          <a:lstStyle/>
          <a:p>
            <a:r>
              <a:rPr lang="en-AU"/>
              <a:t>Aligns Pricing with Cost Drivers</a:t>
            </a:r>
          </a:p>
          <a:p>
            <a:pPr marL="285750" indent="-285750">
              <a:buFont typeface="Arial" panose="020B0604020202020204" pitchFamily="34" charset="0"/>
              <a:buChar char="•"/>
            </a:pPr>
            <a:r>
              <a:rPr lang="en-AU"/>
              <a:t>Basic plan covers fixed cloud &amp; compliance costs.</a:t>
            </a:r>
          </a:p>
          <a:p>
            <a:pPr marL="285750" indent="-285750">
              <a:buFont typeface="Arial" panose="020B0604020202020204" pitchFamily="34" charset="0"/>
              <a:buChar char="•"/>
            </a:pPr>
            <a:r>
              <a:rPr lang="en-AU"/>
              <a:t>Pro plan funds AI computing, integrations, and advanced estate modelling.</a:t>
            </a:r>
          </a:p>
          <a:p>
            <a:pPr marL="285750" indent="-285750">
              <a:buFont typeface="Arial" panose="020B0604020202020204" pitchFamily="34" charset="0"/>
              <a:buChar char="•"/>
            </a:pPr>
            <a:r>
              <a:rPr lang="en-AU"/>
              <a:t>Enterprise plan absorbs support, security, and API integration costs.</a:t>
            </a:r>
          </a:p>
        </p:txBody>
      </p:sp>
      <p:sp>
        <p:nvSpPr>
          <p:cNvPr id="27" name="TextBox 26">
            <a:extLst>
              <a:ext uri="{FF2B5EF4-FFF2-40B4-BE49-F238E27FC236}">
                <a16:creationId xmlns:a16="http://schemas.microsoft.com/office/drawing/2014/main" id="{A6AFF030-25AA-1394-8DDA-73D6F2C04E81}"/>
              </a:ext>
            </a:extLst>
          </p:cNvPr>
          <p:cNvSpPr txBox="1"/>
          <p:nvPr/>
        </p:nvSpPr>
        <p:spPr>
          <a:xfrm>
            <a:off x="717635" y="5006048"/>
            <a:ext cx="6097836" cy="1477328"/>
          </a:xfrm>
          <a:prstGeom prst="rect">
            <a:avLst/>
          </a:prstGeom>
          <a:noFill/>
        </p:spPr>
        <p:txBody>
          <a:bodyPr wrap="square">
            <a:spAutoFit/>
          </a:bodyPr>
          <a:lstStyle/>
          <a:p>
            <a:r>
              <a:rPr lang="en-AU"/>
              <a:t>Encourages Upgrading &amp; High Retention</a:t>
            </a:r>
          </a:p>
          <a:p>
            <a:pPr marL="285750" indent="-285750">
              <a:buFont typeface="Arial" panose="020B0604020202020204" pitchFamily="34" charset="0"/>
              <a:buChar char="•"/>
            </a:pPr>
            <a:r>
              <a:rPr lang="en-AU"/>
              <a:t>Firms start at Basic and upgrade to Pro/Enterprise as estate planning needs grow.</a:t>
            </a:r>
          </a:p>
          <a:p>
            <a:pPr marL="285750" indent="-285750">
              <a:buFont typeface="Arial" panose="020B0604020202020204" pitchFamily="34" charset="0"/>
              <a:buChar char="•"/>
            </a:pPr>
            <a:r>
              <a:rPr lang="en-AU"/>
              <a:t>High-value features (AI predictions, compliance automation) create stickiness &amp; long-term retention.</a:t>
            </a:r>
          </a:p>
        </p:txBody>
      </p:sp>
      <p:graphicFrame>
        <p:nvGraphicFramePr>
          <p:cNvPr id="2" name="Table 1">
            <a:extLst>
              <a:ext uri="{FF2B5EF4-FFF2-40B4-BE49-F238E27FC236}">
                <a16:creationId xmlns:a16="http://schemas.microsoft.com/office/drawing/2014/main" id="{8AC01DAF-BE2F-C64D-BD97-B3C2256ED84F}"/>
              </a:ext>
            </a:extLst>
          </p:cNvPr>
          <p:cNvGraphicFramePr>
            <a:graphicFrameLocks noGrp="1"/>
          </p:cNvGraphicFramePr>
          <p:nvPr>
            <p:extLst>
              <p:ext uri="{D42A27DB-BD31-4B8C-83A1-F6EECF244321}">
                <p14:modId xmlns:p14="http://schemas.microsoft.com/office/powerpoint/2010/main" val="2444191905"/>
              </p:ext>
            </p:extLst>
          </p:nvPr>
        </p:nvGraphicFramePr>
        <p:xfrm>
          <a:off x="717635" y="981436"/>
          <a:ext cx="10743574" cy="1252294"/>
        </p:xfrm>
        <a:graphic>
          <a:graphicData uri="http://schemas.openxmlformats.org/drawingml/2006/table">
            <a:tbl>
              <a:tblPr>
                <a:tableStyleId>{5C22544A-7EE6-4342-B048-85BDC9FD1C3A}</a:tableStyleId>
              </a:tblPr>
              <a:tblGrid>
                <a:gridCol w="952147">
                  <a:extLst>
                    <a:ext uri="{9D8B030D-6E8A-4147-A177-3AD203B41FA5}">
                      <a16:colId xmlns:a16="http://schemas.microsoft.com/office/drawing/2014/main" val="3278347270"/>
                    </a:ext>
                  </a:extLst>
                </a:gridCol>
                <a:gridCol w="1853221">
                  <a:extLst>
                    <a:ext uri="{9D8B030D-6E8A-4147-A177-3AD203B41FA5}">
                      <a16:colId xmlns:a16="http://schemas.microsoft.com/office/drawing/2014/main" val="3821209224"/>
                    </a:ext>
                  </a:extLst>
                </a:gridCol>
                <a:gridCol w="2670389">
                  <a:extLst>
                    <a:ext uri="{9D8B030D-6E8A-4147-A177-3AD203B41FA5}">
                      <a16:colId xmlns:a16="http://schemas.microsoft.com/office/drawing/2014/main" val="2881723199"/>
                    </a:ext>
                  </a:extLst>
                </a:gridCol>
                <a:gridCol w="5267817">
                  <a:extLst>
                    <a:ext uri="{9D8B030D-6E8A-4147-A177-3AD203B41FA5}">
                      <a16:colId xmlns:a16="http://schemas.microsoft.com/office/drawing/2014/main" val="1414507520"/>
                    </a:ext>
                  </a:extLst>
                </a:gridCol>
              </a:tblGrid>
              <a:tr h="218959">
                <a:tc>
                  <a:txBody>
                    <a:bodyPr/>
                    <a:lstStyle/>
                    <a:p>
                      <a:pPr algn="l" fontAlgn="b"/>
                      <a:r>
                        <a:rPr lang="en-AU" sz="1300" u="none" strike="noStrike">
                          <a:effectLst/>
                        </a:rPr>
                        <a:t>Plan</a:t>
                      </a:r>
                      <a:endParaRPr lang="en-AU" sz="1300" b="1" i="0" u="none" strike="noStrike">
                        <a:solidFill>
                          <a:srgbClr val="000000"/>
                        </a:solidFill>
                        <a:effectLst/>
                        <a:latin typeface="Calibri" panose="020F0502020204030204" pitchFamily="34" charset="0"/>
                      </a:endParaRPr>
                    </a:p>
                  </a:txBody>
                  <a:tcPr marL="10948" marR="10948" marT="10948" marB="0" anchor="b"/>
                </a:tc>
                <a:tc>
                  <a:txBody>
                    <a:bodyPr/>
                    <a:lstStyle/>
                    <a:p>
                      <a:pPr algn="l" fontAlgn="b"/>
                      <a:r>
                        <a:rPr lang="en-AU" sz="1300" u="none" strike="noStrike">
                          <a:effectLst/>
                        </a:rPr>
                        <a:t>Price (per advisor/month)</a:t>
                      </a:r>
                      <a:endParaRPr lang="en-AU" sz="1300" b="1" i="0" u="none" strike="noStrike">
                        <a:solidFill>
                          <a:srgbClr val="000000"/>
                        </a:solidFill>
                        <a:effectLst/>
                        <a:latin typeface="Calibri" panose="020F0502020204030204" pitchFamily="34" charset="0"/>
                      </a:endParaRPr>
                    </a:p>
                  </a:txBody>
                  <a:tcPr marL="10948" marR="10948" marT="10948" marB="0" anchor="b"/>
                </a:tc>
                <a:tc>
                  <a:txBody>
                    <a:bodyPr/>
                    <a:lstStyle/>
                    <a:p>
                      <a:pPr algn="l" fontAlgn="b"/>
                      <a:r>
                        <a:rPr lang="en-AU" sz="1300" u="none" strike="noStrike">
                          <a:effectLst/>
                        </a:rPr>
                        <a:t>Target Users</a:t>
                      </a:r>
                      <a:endParaRPr lang="en-AU" sz="1300" b="1" i="0" u="none" strike="noStrike">
                        <a:solidFill>
                          <a:srgbClr val="000000"/>
                        </a:solidFill>
                        <a:effectLst/>
                        <a:latin typeface="Calibri" panose="020F0502020204030204" pitchFamily="34" charset="0"/>
                      </a:endParaRPr>
                    </a:p>
                  </a:txBody>
                  <a:tcPr marL="10948" marR="10948" marT="10948" marB="0" anchor="b"/>
                </a:tc>
                <a:tc>
                  <a:txBody>
                    <a:bodyPr/>
                    <a:lstStyle/>
                    <a:p>
                      <a:pPr algn="l" fontAlgn="b"/>
                      <a:r>
                        <a:rPr lang="en-AU" sz="1300" u="none" strike="noStrike">
                          <a:effectLst/>
                        </a:rPr>
                        <a:t>Key Features</a:t>
                      </a:r>
                      <a:endParaRPr lang="en-AU" sz="1300" b="1" i="0" u="none" strike="noStrike">
                        <a:solidFill>
                          <a:srgbClr val="000000"/>
                        </a:solidFill>
                        <a:effectLst/>
                        <a:latin typeface="Calibri" panose="020F0502020204030204" pitchFamily="34" charset="0"/>
                      </a:endParaRPr>
                    </a:p>
                  </a:txBody>
                  <a:tcPr marL="10948" marR="10948" marT="10948" marB="0" anchor="b"/>
                </a:tc>
                <a:extLst>
                  <a:ext uri="{0D108BD9-81ED-4DB2-BD59-A6C34878D82A}">
                    <a16:rowId xmlns:a16="http://schemas.microsoft.com/office/drawing/2014/main" val="2563022294"/>
                  </a:ext>
                </a:extLst>
              </a:tr>
              <a:tr h="218959">
                <a:tc>
                  <a:txBody>
                    <a:bodyPr/>
                    <a:lstStyle/>
                    <a:p>
                      <a:pPr algn="l" fontAlgn="b"/>
                      <a:r>
                        <a:rPr lang="en-AU" sz="1300" u="none" strike="noStrike">
                          <a:effectLst/>
                        </a:rPr>
                        <a:t>Small</a:t>
                      </a:r>
                      <a:endParaRPr lang="en-AU" sz="1300" b="1" i="0" u="none" strike="noStrike">
                        <a:solidFill>
                          <a:srgbClr val="000000"/>
                        </a:solidFill>
                        <a:effectLst/>
                        <a:latin typeface="Calibri" panose="020F0502020204030204" pitchFamily="34" charset="0"/>
                      </a:endParaRPr>
                    </a:p>
                  </a:txBody>
                  <a:tcPr marL="10948" marR="10948" marT="10948" marB="0" anchor="b"/>
                </a:tc>
                <a:tc>
                  <a:txBody>
                    <a:bodyPr/>
                    <a:lstStyle/>
                    <a:p>
                      <a:pPr algn="r" fontAlgn="b"/>
                      <a:r>
                        <a:rPr lang="en-AU" sz="1300" u="none" strike="noStrike">
                          <a:effectLst/>
                        </a:rPr>
                        <a:t>$150 </a:t>
                      </a:r>
                      <a:endParaRPr lang="en-AU" sz="1300" b="1" i="0" u="none" strike="noStrike">
                        <a:solidFill>
                          <a:srgbClr val="000000"/>
                        </a:solidFill>
                        <a:effectLst/>
                        <a:latin typeface="Calibri" panose="020F0502020204030204" pitchFamily="34" charset="0"/>
                      </a:endParaRPr>
                    </a:p>
                  </a:txBody>
                  <a:tcPr marL="10948" marR="10948" marT="10948" marB="0" anchor="b"/>
                </a:tc>
                <a:tc>
                  <a:txBody>
                    <a:bodyPr/>
                    <a:lstStyle/>
                    <a:p>
                      <a:pPr algn="l" fontAlgn="b"/>
                      <a:r>
                        <a:rPr lang="en-AU" sz="1300" u="none" strike="noStrike">
                          <a:effectLst/>
                        </a:rPr>
                        <a:t>Independent advisors, small firms</a:t>
                      </a:r>
                      <a:endParaRPr lang="en-AU" sz="1300" b="0" i="0" u="none" strike="noStrike">
                        <a:solidFill>
                          <a:srgbClr val="000000"/>
                        </a:solidFill>
                        <a:effectLst/>
                        <a:latin typeface="Calibri" panose="020F0502020204030204" pitchFamily="34" charset="0"/>
                      </a:endParaRPr>
                    </a:p>
                  </a:txBody>
                  <a:tcPr marL="10948" marR="10948" marT="10948" marB="0" anchor="b"/>
                </a:tc>
                <a:tc>
                  <a:txBody>
                    <a:bodyPr/>
                    <a:lstStyle/>
                    <a:p>
                      <a:pPr algn="l" fontAlgn="b"/>
                      <a:r>
                        <a:rPr lang="en-AU" sz="1300" u="none" strike="noStrike">
                          <a:effectLst/>
                        </a:rPr>
                        <a:t>Core estate planning tools, document storage, basic AI insights</a:t>
                      </a:r>
                      <a:endParaRPr lang="en-AU" sz="1300" b="0" i="0" u="none" strike="noStrike">
                        <a:solidFill>
                          <a:srgbClr val="000000"/>
                        </a:solidFill>
                        <a:effectLst/>
                        <a:latin typeface="Calibri" panose="020F0502020204030204" pitchFamily="34" charset="0"/>
                      </a:endParaRPr>
                    </a:p>
                  </a:txBody>
                  <a:tcPr marL="10948" marR="10948" marT="10948" marB="0" anchor="b"/>
                </a:tc>
                <a:extLst>
                  <a:ext uri="{0D108BD9-81ED-4DB2-BD59-A6C34878D82A}">
                    <a16:rowId xmlns:a16="http://schemas.microsoft.com/office/drawing/2014/main" val="1050114996"/>
                  </a:ext>
                </a:extLst>
              </a:tr>
              <a:tr h="396315">
                <a:tc>
                  <a:txBody>
                    <a:bodyPr/>
                    <a:lstStyle/>
                    <a:p>
                      <a:pPr algn="l" fontAlgn="b"/>
                      <a:r>
                        <a:rPr lang="en-AU" sz="1300" u="none" strike="noStrike">
                          <a:effectLst/>
                        </a:rPr>
                        <a:t>Medium</a:t>
                      </a:r>
                      <a:endParaRPr lang="en-AU" sz="1300" b="1" i="0" u="none" strike="noStrike">
                        <a:solidFill>
                          <a:srgbClr val="000000"/>
                        </a:solidFill>
                        <a:effectLst/>
                        <a:latin typeface="Calibri" panose="020F0502020204030204" pitchFamily="34" charset="0"/>
                      </a:endParaRPr>
                    </a:p>
                  </a:txBody>
                  <a:tcPr marL="10948" marR="10948" marT="10948" marB="0" anchor="b"/>
                </a:tc>
                <a:tc>
                  <a:txBody>
                    <a:bodyPr/>
                    <a:lstStyle/>
                    <a:p>
                      <a:pPr algn="r" fontAlgn="b"/>
                      <a:r>
                        <a:rPr lang="en-AU" sz="1300" u="none" strike="noStrike">
                          <a:effectLst/>
                        </a:rPr>
                        <a:t>$300 </a:t>
                      </a:r>
                      <a:endParaRPr lang="en-AU" sz="1300" b="1" i="0" u="none" strike="noStrike">
                        <a:solidFill>
                          <a:srgbClr val="000000"/>
                        </a:solidFill>
                        <a:effectLst/>
                        <a:latin typeface="Calibri" panose="020F0502020204030204" pitchFamily="34" charset="0"/>
                      </a:endParaRPr>
                    </a:p>
                  </a:txBody>
                  <a:tcPr marL="10948" marR="10948" marT="10948" marB="0" anchor="b"/>
                </a:tc>
                <a:tc>
                  <a:txBody>
                    <a:bodyPr/>
                    <a:lstStyle/>
                    <a:p>
                      <a:pPr algn="l" fontAlgn="b"/>
                      <a:r>
                        <a:rPr lang="en-AU" sz="1300" u="none" strike="noStrike">
                          <a:effectLst/>
                        </a:rPr>
                        <a:t>Mid-sized RIAs, private wealth advisors</a:t>
                      </a:r>
                      <a:endParaRPr lang="en-AU" sz="1300" b="0" i="0" u="none" strike="noStrike">
                        <a:solidFill>
                          <a:srgbClr val="000000"/>
                        </a:solidFill>
                        <a:effectLst/>
                        <a:latin typeface="Calibri" panose="020F0502020204030204" pitchFamily="34" charset="0"/>
                      </a:endParaRPr>
                    </a:p>
                  </a:txBody>
                  <a:tcPr marL="10948" marR="10948" marT="10948" marB="0" anchor="b"/>
                </a:tc>
                <a:tc>
                  <a:txBody>
                    <a:bodyPr/>
                    <a:lstStyle/>
                    <a:p>
                      <a:pPr algn="l" fontAlgn="b"/>
                      <a:r>
                        <a:rPr lang="en-AU" sz="1300" u="none" strike="noStrike">
                          <a:effectLst/>
                        </a:rPr>
                        <a:t>AI-driven predictive modelling, CRM integration, estate tax calculator</a:t>
                      </a:r>
                      <a:endParaRPr lang="en-AU" sz="1300" b="0" i="0" u="none" strike="noStrike">
                        <a:solidFill>
                          <a:srgbClr val="000000"/>
                        </a:solidFill>
                        <a:effectLst/>
                        <a:latin typeface="Calibri" panose="020F0502020204030204" pitchFamily="34" charset="0"/>
                      </a:endParaRPr>
                    </a:p>
                  </a:txBody>
                  <a:tcPr marL="10948" marR="10948" marT="10948" marB="0" anchor="b"/>
                </a:tc>
                <a:extLst>
                  <a:ext uri="{0D108BD9-81ED-4DB2-BD59-A6C34878D82A}">
                    <a16:rowId xmlns:a16="http://schemas.microsoft.com/office/drawing/2014/main" val="4129833802"/>
                  </a:ext>
                </a:extLst>
              </a:tr>
              <a:tr h="396315">
                <a:tc>
                  <a:txBody>
                    <a:bodyPr/>
                    <a:lstStyle/>
                    <a:p>
                      <a:pPr algn="l" fontAlgn="b"/>
                      <a:r>
                        <a:rPr lang="en-AU" sz="1300" u="none" strike="noStrike">
                          <a:effectLst/>
                        </a:rPr>
                        <a:t>Enterprise</a:t>
                      </a:r>
                      <a:endParaRPr lang="en-AU" sz="1300" b="1" i="0" u="none" strike="noStrike">
                        <a:solidFill>
                          <a:srgbClr val="000000"/>
                        </a:solidFill>
                        <a:effectLst/>
                        <a:latin typeface="Calibri" panose="020F0502020204030204" pitchFamily="34" charset="0"/>
                      </a:endParaRPr>
                    </a:p>
                  </a:txBody>
                  <a:tcPr marL="10948" marR="10948" marT="10948" marB="0" anchor="b"/>
                </a:tc>
                <a:tc>
                  <a:txBody>
                    <a:bodyPr/>
                    <a:lstStyle/>
                    <a:p>
                      <a:pPr algn="r" fontAlgn="b"/>
                      <a:r>
                        <a:rPr lang="en-AU" sz="1300" u="none" strike="noStrike">
                          <a:effectLst/>
                        </a:rPr>
                        <a:t>$500 </a:t>
                      </a:r>
                      <a:endParaRPr lang="en-AU" sz="1300" b="1" i="0" u="none" strike="noStrike">
                        <a:solidFill>
                          <a:srgbClr val="000000"/>
                        </a:solidFill>
                        <a:effectLst/>
                        <a:latin typeface="Calibri" panose="020F0502020204030204" pitchFamily="34" charset="0"/>
                      </a:endParaRPr>
                    </a:p>
                  </a:txBody>
                  <a:tcPr marL="10948" marR="10948" marT="10948" marB="0" anchor="b"/>
                </a:tc>
                <a:tc>
                  <a:txBody>
                    <a:bodyPr/>
                    <a:lstStyle/>
                    <a:p>
                      <a:pPr algn="l" fontAlgn="b"/>
                      <a:r>
                        <a:rPr lang="en-AU" sz="1300" u="none" strike="noStrike">
                          <a:effectLst/>
                        </a:rPr>
                        <a:t>Large private banks, family offices</a:t>
                      </a:r>
                      <a:endParaRPr lang="en-AU" sz="1300" b="0" i="0" u="none" strike="noStrike">
                        <a:solidFill>
                          <a:srgbClr val="000000"/>
                        </a:solidFill>
                        <a:effectLst/>
                        <a:latin typeface="Calibri" panose="020F0502020204030204" pitchFamily="34" charset="0"/>
                      </a:endParaRPr>
                    </a:p>
                  </a:txBody>
                  <a:tcPr marL="10948" marR="10948" marT="10948" marB="0" anchor="b"/>
                </a:tc>
                <a:tc>
                  <a:txBody>
                    <a:bodyPr/>
                    <a:lstStyle/>
                    <a:p>
                      <a:pPr algn="l" fontAlgn="b"/>
                      <a:r>
                        <a:rPr lang="en-AU" sz="1300" u="none" strike="noStrike">
                          <a:effectLst/>
                        </a:rPr>
                        <a:t>Full AI-powered estate planning, legal automation, custom API &amp; compliance</a:t>
                      </a:r>
                      <a:endParaRPr lang="en-AU" sz="1300" b="0" i="0" u="none" strike="noStrike">
                        <a:solidFill>
                          <a:srgbClr val="000000"/>
                        </a:solidFill>
                        <a:effectLst/>
                        <a:latin typeface="Calibri" panose="020F0502020204030204" pitchFamily="34" charset="0"/>
                      </a:endParaRPr>
                    </a:p>
                  </a:txBody>
                  <a:tcPr marL="10948" marR="10948" marT="10948" marB="0" anchor="b"/>
                </a:tc>
                <a:extLst>
                  <a:ext uri="{0D108BD9-81ED-4DB2-BD59-A6C34878D82A}">
                    <a16:rowId xmlns:a16="http://schemas.microsoft.com/office/drawing/2014/main" val="1212642596"/>
                  </a:ext>
                </a:extLst>
              </a:tr>
            </a:tbl>
          </a:graphicData>
        </a:graphic>
      </p:graphicFrame>
    </p:spTree>
    <p:extLst>
      <p:ext uri="{BB962C8B-B14F-4D97-AF65-F5344CB8AC3E}">
        <p14:creationId xmlns:p14="http://schemas.microsoft.com/office/powerpoint/2010/main" val="141140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90A52-1794-5ED3-4A88-D111E19AFE7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C9E44B2-AD70-617F-1031-4AB3AB5CBC3B}"/>
              </a:ext>
            </a:extLst>
          </p:cNvPr>
          <p:cNvSpPr txBox="1"/>
          <p:nvPr/>
        </p:nvSpPr>
        <p:spPr>
          <a:xfrm>
            <a:off x="205740" y="228600"/>
            <a:ext cx="11767364" cy="523220"/>
          </a:xfrm>
          <a:prstGeom prst="rect">
            <a:avLst/>
          </a:prstGeom>
          <a:noFill/>
        </p:spPr>
        <p:txBody>
          <a:bodyPr wrap="square" lIns="91440" tIns="45720" rIns="91440" bIns="45720" rtlCol="0" anchor="t">
            <a:spAutoFit/>
          </a:bodyPr>
          <a:lstStyle/>
          <a:p>
            <a:r>
              <a:rPr lang="en-US" sz="2800" b="1">
                <a:latin typeface="+mj-lt"/>
                <a:ea typeface="Lato"/>
                <a:cs typeface="Lato"/>
              </a:rPr>
              <a:t>WealthConnect</a:t>
            </a:r>
            <a:r>
              <a:rPr lang="en-AU" sz="2800" b="1">
                <a:latin typeface="+mj-lt"/>
                <a:ea typeface="Lato"/>
                <a:cs typeface="Lato"/>
              </a:rPr>
              <a:t> Solution (Wealth Transfer Hub) and App Template Start</a:t>
            </a:r>
          </a:p>
        </p:txBody>
      </p:sp>
      <p:graphicFrame>
        <p:nvGraphicFramePr>
          <p:cNvPr id="3" name="Table 2">
            <a:extLst>
              <a:ext uri="{FF2B5EF4-FFF2-40B4-BE49-F238E27FC236}">
                <a16:creationId xmlns:a16="http://schemas.microsoft.com/office/drawing/2014/main" id="{02D23490-0FD1-0E34-3953-153BF4AA2FB4}"/>
              </a:ext>
            </a:extLst>
          </p:cNvPr>
          <p:cNvGraphicFramePr>
            <a:graphicFrameLocks noGrp="1"/>
          </p:cNvGraphicFramePr>
          <p:nvPr>
            <p:extLst>
              <p:ext uri="{D42A27DB-BD31-4B8C-83A1-F6EECF244321}">
                <p14:modId xmlns:p14="http://schemas.microsoft.com/office/powerpoint/2010/main" val="561395147"/>
              </p:ext>
            </p:extLst>
          </p:nvPr>
        </p:nvGraphicFramePr>
        <p:xfrm>
          <a:off x="1111250" y="1314450"/>
          <a:ext cx="9969500" cy="4402455"/>
        </p:xfrm>
        <a:graphic>
          <a:graphicData uri="http://schemas.openxmlformats.org/drawingml/2006/table">
            <a:tbl>
              <a:tblPr>
                <a:tableStyleId>{5C22544A-7EE6-4342-B048-85BDC9FD1C3A}</a:tableStyleId>
              </a:tblPr>
              <a:tblGrid>
                <a:gridCol w="1513511">
                  <a:extLst>
                    <a:ext uri="{9D8B030D-6E8A-4147-A177-3AD203B41FA5}">
                      <a16:colId xmlns:a16="http://schemas.microsoft.com/office/drawing/2014/main" val="689272120"/>
                    </a:ext>
                  </a:extLst>
                </a:gridCol>
                <a:gridCol w="2376897">
                  <a:extLst>
                    <a:ext uri="{9D8B030D-6E8A-4147-A177-3AD203B41FA5}">
                      <a16:colId xmlns:a16="http://schemas.microsoft.com/office/drawing/2014/main" val="188047320"/>
                    </a:ext>
                  </a:extLst>
                </a:gridCol>
                <a:gridCol w="6079092">
                  <a:extLst>
                    <a:ext uri="{9D8B030D-6E8A-4147-A177-3AD203B41FA5}">
                      <a16:colId xmlns:a16="http://schemas.microsoft.com/office/drawing/2014/main" val="3896264669"/>
                    </a:ext>
                  </a:extLst>
                </a:gridCol>
              </a:tblGrid>
              <a:tr h="190500">
                <a:tc gridSpan="3">
                  <a:txBody>
                    <a:bodyPr/>
                    <a:lstStyle/>
                    <a:p>
                      <a:pPr algn="ctr" fontAlgn="b"/>
                      <a:r>
                        <a:rPr lang="en-AU" sz="1600" b="1" u="none" strike="noStrike">
                          <a:effectLst/>
                        </a:rPr>
                        <a:t>Platform Development Cost Breakdown</a:t>
                      </a:r>
                      <a:endParaRPr lang="en-AU" sz="1600" b="1" i="0" u="none" strike="noStrike">
                        <a:solidFill>
                          <a:srgbClr val="000000"/>
                        </a:solidFill>
                        <a:effectLst/>
                        <a:latin typeface="Calibri" panose="020F0502020204030204" pitchFamily="34" charset="0"/>
                      </a:endParaRPr>
                    </a:p>
                  </a:txBody>
                  <a:tcPr marL="9525" marR="9525" marT="9525" marB="0" anchor="b">
                    <a:solidFill>
                      <a:schemeClr val="tx1">
                        <a:lumMod val="50000"/>
                        <a:lumOff val="50000"/>
                      </a:schemeClr>
                    </a:solidFill>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3573561363"/>
                  </a:ext>
                </a:extLst>
              </a:tr>
              <a:tr h="190500">
                <a:tc>
                  <a:txBody>
                    <a:bodyPr/>
                    <a:lstStyle/>
                    <a:p>
                      <a:pPr algn="ctr" fontAlgn="b"/>
                      <a:r>
                        <a:rPr lang="en-AU" sz="1400" b="1" u="none" strike="noStrike">
                          <a:effectLst/>
                        </a:rPr>
                        <a:t>Cost Component</a:t>
                      </a:r>
                      <a:endParaRPr lang="en-AU" sz="1400" b="1" i="0" u="none" strike="noStrike">
                        <a:solidFill>
                          <a:srgbClr val="000000"/>
                        </a:solidFill>
                        <a:effectLst/>
                        <a:latin typeface="Helvetica Neue" panose="02000503000000020004" pitchFamily="2" charset="0"/>
                      </a:endParaRPr>
                    </a:p>
                  </a:txBody>
                  <a:tcPr marL="9525" marR="9525" marT="9525" marB="0" anchor="b"/>
                </a:tc>
                <a:tc>
                  <a:txBody>
                    <a:bodyPr/>
                    <a:lstStyle/>
                    <a:p>
                      <a:pPr algn="ctr" fontAlgn="b"/>
                      <a:r>
                        <a:rPr lang="en-AU" sz="1400" b="1" u="none" strike="noStrike">
                          <a:effectLst/>
                        </a:rPr>
                        <a:t>Estimated Cost ($)</a:t>
                      </a:r>
                      <a:endParaRPr lang="en-AU" sz="1400" b="1" i="0" u="none" strike="noStrike">
                        <a:solidFill>
                          <a:srgbClr val="000000"/>
                        </a:solidFill>
                        <a:effectLst/>
                        <a:latin typeface="Helvetica Neue" panose="02000503000000020004" pitchFamily="2" charset="0"/>
                      </a:endParaRPr>
                    </a:p>
                  </a:txBody>
                  <a:tcPr marL="9525" marR="9525" marT="9525" marB="0" anchor="b"/>
                </a:tc>
                <a:tc>
                  <a:txBody>
                    <a:bodyPr/>
                    <a:lstStyle/>
                    <a:p>
                      <a:pPr algn="ctr" fontAlgn="b"/>
                      <a:r>
                        <a:rPr lang="en-AU" sz="1400" b="1" u="none" strike="noStrike">
                          <a:effectLst/>
                        </a:rPr>
                        <a:t>Justification</a:t>
                      </a:r>
                      <a:endParaRPr lang="en-AU" sz="1400" b="1" i="0" u="none" strike="noStrike">
                        <a:solidFill>
                          <a:srgbClr val="000000"/>
                        </a:solidFill>
                        <a:effectLst/>
                        <a:latin typeface="Helvetica Neue" panose="02000503000000020004" pitchFamily="2" charset="0"/>
                      </a:endParaRPr>
                    </a:p>
                  </a:txBody>
                  <a:tcPr marL="9525" marR="9525" marT="9525" marB="0" anchor="b"/>
                </a:tc>
                <a:extLst>
                  <a:ext uri="{0D108BD9-81ED-4DB2-BD59-A6C34878D82A}">
                    <a16:rowId xmlns:a16="http://schemas.microsoft.com/office/drawing/2014/main" val="116965647"/>
                  </a:ext>
                </a:extLst>
              </a:tr>
              <a:tr h="546100">
                <a:tc>
                  <a:txBody>
                    <a:bodyPr/>
                    <a:lstStyle/>
                    <a:p>
                      <a:pPr algn="l" fontAlgn="b"/>
                      <a:r>
                        <a:rPr lang="en-AU" sz="1200" u="none" strike="noStrike">
                          <a:effectLst/>
                        </a:rPr>
                        <a:t>AI Model Development (Wealth Transfer Solution)</a:t>
                      </a:r>
                      <a:endParaRPr lang="en-AU" sz="1200" b="0" i="0" u="none" strike="noStrike">
                        <a:solidFill>
                          <a:srgbClr val="000000"/>
                        </a:solidFill>
                        <a:effectLst/>
                        <a:latin typeface="Helvetica Neue" panose="02000503000000020004" pitchFamily="2" charset="0"/>
                      </a:endParaRPr>
                    </a:p>
                  </a:txBody>
                  <a:tcPr marL="9525" marR="9525" marT="9525" marB="0" anchor="b">
                    <a:solidFill>
                      <a:schemeClr val="bg1"/>
                    </a:solidFill>
                  </a:tcPr>
                </a:tc>
                <a:tc>
                  <a:txBody>
                    <a:bodyPr/>
                    <a:lstStyle/>
                    <a:p>
                      <a:pPr algn="ctr" fontAlgn="b"/>
                      <a:r>
                        <a:rPr lang="en-AU" sz="1400" u="none" strike="noStrike">
                          <a:effectLst/>
                        </a:rPr>
                        <a:t>150000</a:t>
                      </a:r>
                      <a:endParaRPr lang="en-AU" sz="14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tc>
                  <a:txBody>
                    <a:bodyPr/>
                    <a:lstStyle/>
                    <a:p>
                      <a:pPr algn="l" fontAlgn="b"/>
                      <a:r>
                        <a:rPr lang="en-AU" sz="1200" u="none" strike="noStrike">
                          <a:effectLst/>
                        </a:rPr>
                        <a:t>Develop AI-powered inheritance visualisation and predictive wealth transfer insights.</a:t>
                      </a:r>
                      <a:endParaRPr lang="en-AU" sz="12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extLst>
                  <a:ext uri="{0D108BD9-81ED-4DB2-BD59-A6C34878D82A}">
                    <a16:rowId xmlns:a16="http://schemas.microsoft.com/office/drawing/2014/main" val="365774596"/>
                  </a:ext>
                </a:extLst>
              </a:tr>
              <a:tr h="368300">
                <a:tc>
                  <a:txBody>
                    <a:bodyPr/>
                    <a:lstStyle/>
                    <a:p>
                      <a:pPr algn="l" fontAlgn="b"/>
                      <a:r>
                        <a:rPr lang="en-AU" sz="1200" u="none" strike="noStrike">
                          <a:effectLst/>
                        </a:rPr>
                        <a:t>Cloud Infrastructure Setup</a:t>
                      </a:r>
                      <a:endParaRPr lang="en-AU" sz="1200" b="0" i="0" u="none" strike="noStrike">
                        <a:solidFill>
                          <a:srgbClr val="000000"/>
                        </a:solidFill>
                        <a:effectLst/>
                        <a:latin typeface="Helvetica Neue" panose="02000503000000020004" pitchFamily="2" charset="0"/>
                      </a:endParaRPr>
                    </a:p>
                  </a:txBody>
                  <a:tcPr marL="9525" marR="9525" marT="9525" marB="0" anchor="b">
                    <a:solidFill>
                      <a:schemeClr val="bg1"/>
                    </a:solidFill>
                  </a:tcPr>
                </a:tc>
                <a:tc>
                  <a:txBody>
                    <a:bodyPr/>
                    <a:lstStyle/>
                    <a:p>
                      <a:pPr algn="ctr" fontAlgn="b"/>
                      <a:r>
                        <a:rPr lang="en-AU" sz="1400" u="none" strike="noStrike">
                          <a:effectLst/>
                        </a:rPr>
                        <a:t>100000</a:t>
                      </a:r>
                      <a:endParaRPr lang="en-AU" sz="14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tc>
                  <a:txBody>
                    <a:bodyPr/>
                    <a:lstStyle/>
                    <a:p>
                      <a:pPr algn="l" fontAlgn="b"/>
                      <a:r>
                        <a:rPr lang="en-AU" sz="1200" u="none" strike="noStrike">
                          <a:effectLst/>
                        </a:rPr>
                        <a:t>Set up scalable cloud storage and AI processing to support real-time analytics.</a:t>
                      </a:r>
                      <a:endParaRPr lang="en-AU" sz="12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extLst>
                  <a:ext uri="{0D108BD9-81ED-4DB2-BD59-A6C34878D82A}">
                    <a16:rowId xmlns:a16="http://schemas.microsoft.com/office/drawing/2014/main" val="354650272"/>
                  </a:ext>
                </a:extLst>
              </a:tr>
              <a:tr h="368300">
                <a:tc>
                  <a:txBody>
                    <a:bodyPr/>
                    <a:lstStyle/>
                    <a:p>
                      <a:pPr algn="l" fontAlgn="b"/>
                      <a:r>
                        <a:rPr lang="en-AU" sz="1200" u="none" strike="noStrike">
                          <a:effectLst/>
                        </a:rPr>
                        <a:t>Security &amp; Compliance</a:t>
                      </a:r>
                      <a:endParaRPr lang="en-AU" sz="1200" b="0" i="0" u="none" strike="noStrike">
                        <a:solidFill>
                          <a:srgbClr val="000000"/>
                        </a:solidFill>
                        <a:effectLst/>
                        <a:latin typeface="Helvetica Neue" panose="02000503000000020004" pitchFamily="2" charset="0"/>
                      </a:endParaRPr>
                    </a:p>
                  </a:txBody>
                  <a:tcPr marL="9525" marR="9525" marT="9525" marB="0" anchor="b">
                    <a:solidFill>
                      <a:schemeClr val="bg1"/>
                    </a:solidFill>
                  </a:tcPr>
                </a:tc>
                <a:tc>
                  <a:txBody>
                    <a:bodyPr/>
                    <a:lstStyle/>
                    <a:p>
                      <a:pPr algn="ctr" fontAlgn="b"/>
                      <a:r>
                        <a:rPr lang="en-AU" sz="1400" u="none" strike="noStrike">
                          <a:effectLst/>
                        </a:rPr>
                        <a:t>50000</a:t>
                      </a:r>
                      <a:endParaRPr lang="en-AU" sz="14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tc>
                  <a:txBody>
                    <a:bodyPr/>
                    <a:lstStyle/>
                    <a:p>
                      <a:pPr algn="l" fontAlgn="b"/>
                      <a:r>
                        <a:rPr lang="en-AU" sz="1200" u="none" strike="noStrike">
                          <a:effectLst/>
                        </a:rPr>
                        <a:t>Ensure compliance with financial regulations (SEC, GDPR) and protect sensitive wealth data.</a:t>
                      </a:r>
                      <a:endParaRPr lang="en-AU" sz="12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extLst>
                  <a:ext uri="{0D108BD9-81ED-4DB2-BD59-A6C34878D82A}">
                    <a16:rowId xmlns:a16="http://schemas.microsoft.com/office/drawing/2014/main" val="2693393091"/>
                  </a:ext>
                </a:extLst>
              </a:tr>
              <a:tr h="546100">
                <a:tc>
                  <a:txBody>
                    <a:bodyPr/>
                    <a:lstStyle/>
                    <a:p>
                      <a:pPr algn="l" fontAlgn="b"/>
                      <a:r>
                        <a:rPr lang="en-AU" sz="1200" u="none" strike="noStrike">
                          <a:effectLst/>
                        </a:rPr>
                        <a:t>UI/UX Design &amp; Development (Wealth Transfer Solution)</a:t>
                      </a:r>
                      <a:endParaRPr lang="en-AU" sz="1200" b="0" i="0" u="none" strike="noStrike">
                        <a:solidFill>
                          <a:srgbClr val="000000"/>
                        </a:solidFill>
                        <a:effectLst/>
                        <a:latin typeface="Helvetica Neue" panose="02000503000000020004" pitchFamily="2" charset="0"/>
                      </a:endParaRPr>
                    </a:p>
                  </a:txBody>
                  <a:tcPr marL="9525" marR="9525" marT="9525" marB="0" anchor="b">
                    <a:solidFill>
                      <a:schemeClr val="bg1"/>
                    </a:solidFill>
                  </a:tcPr>
                </a:tc>
                <a:tc>
                  <a:txBody>
                    <a:bodyPr/>
                    <a:lstStyle/>
                    <a:p>
                      <a:pPr algn="ctr" fontAlgn="b"/>
                      <a:r>
                        <a:rPr lang="en-AU" sz="1400" u="none" strike="noStrike">
                          <a:effectLst/>
                        </a:rPr>
                        <a:t>75000</a:t>
                      </a:r>
                      <a:endParaRPr lang="en-AU" sz="14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tc>
                  <a:txBody>
                    <a:bodyPr/>
                    <a:lstStyle/>
                    <a:p>
                      <a:pPr algn="l" fontAlgn="b"/>
                      <a:r>
                        <a:rPr lang="en-AU" sz="1200" u="none" strike="noStrike">
                          <a:effectLst/>
                        </a:rPr>
                        <a:t>Create an intuitive advisor interface for managing estate planning and wealth transitions.</a:t>
                      </a:r>
                      <a:endParaRPr lang="en-AU" sz="12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extLst>
                  <a:ext uri="{0D108BD9-81ED-4DB2-BD59-A6C34878D82A}">
                    <a16:rowId xmlns:a16="http://schemas.microsoft.com/office/drawing/2014/main" val="4050740714"/>
                  </a:ext>
                </a:extLst>
              </a:tr>
              <a:tr h="546100">
                <a:tc>
                  <a:txBody>
                    <a:bodyPr/>
                    <a:lstStyle/>
                    <a:p>
                      <a:pPr algn="l" fontAlgn="b"/>
                      <a:r>
                        <a:rPr lang="en-AU" sz="1200" u="none" strike="noStrike">
                          <a:effectLst/>
                        </a:rPr>
                        <a:t>Backend Development (Wealth Transfer Solution)</a:t>
                      </a:r>
                      <a:endParaRPr lang="en-AU" sz="1200" b="0" i="0" u="none" strike="noStrike">
                        <a:solidFill>
                          <a:srgbClr val="000000"/>
                        </a:solidFill>
                        <a:effectLst/>
                        <a:latin typeface="Helvetica Neue" panose="02000503000000020004" pitchFamily="2" charset="0"/>
                      </a:endParaRPr>
                    </a:p>
                  </a:txBody>
                  <a:tcPr marL="9525" marR="9525" marT="9525" marB="0" anchor="b">
                    <a:solidFill>
                      <a:schemeClr val="bg1"/>
                    </a:solidFill>
                  </a:tcPr>
                </a:tc>
                <a:tc>
                  <a:txBody>
                    <a:bodyPr/>
                    <a:lstStyle/>
                    <a:p>
                      <a:pPr algn="ctr" fontAlgn="b"/>
                      <a:r>
                        <a:rPr lang="en-AU" sz="1400" u="none" strike="noStrike">
                          <a:effectLst/>
                        </a:rPr>
                        <a:t>75000</a:t>
                      </a:r>
                      <a:endParaRPr lang="en-AU" sz="14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tc>
                  <a:txBody>
                    <a:bodyPr/>
                    <a:lstStyle/>
                    <a:p>
                      <a:pPr algn="l" fontAlgn="b"/>
                      <a:r>
                        <a:rPr lang="en-AU" sz="1200" u="none" strike="noStrike">
                          <a:effectLst/>
                        </a:rPr>
                        <a:t>Build backend logic to handle multi-generational wealth visualisation and transition workflows.</a:t>
                      </a:r>
                      <a:endParaRPr lang="en-AU" sz="12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extLst>
                  <a:ext uri="{0D108BD9-81ED-4DB2-BD59-A6C34878D82A}">
                    <a16:rowId xmlns:a16="http://schemas.microsoft.com/office/drawing/2014/main" val="3957465214"/>
                  </a:ext>
                </a:extLst>
              </a:tr>
              <a:tr h="368300">
                <a:tc>
                  <a:txBody>
                    <a:bodyPr/>
                    <a:lstStyle/>
                    <a:p>
                      <a:pPr algn="l" fontAlgn="b"/>
                      <a:r>
                        <a:rPr lang="en-AU" sz="1200" u="none" strike="noStrike">
                          <a:effectLst/>
                        </a:rPr>
                        <a:t>End-User App Template UI/UX</a:t>
                      </a:r>
                      <a:endParaRPr lang="en-AU" sz="1200" b="0" i="0" u="none" strike="noStrike">
                        <a:solidFill>
                          <a:srgbClr val="000000"/>
                        </a:solidFill>
                        <a:effectLst/>
                        <a:latin typeface="Helvetica Neue" panose="02000503000000020004" pitchFamily="2" charset="0"/>
                      </a:endParaRPr>
                    </a:p>
                  </a:txBody>
                  <a:tcPr marL="9525" marR="9525" marT="9525" marB="0" anchor="b">
                    <a:solidFill>
                      <a:schemeClr val="bg1"/>
                    </a:solidFill>
                  </a:tcPr>
                </a:tc>
                <a:tc>
                  <a:txBody>
                    <a:bodyPr/>
                    <a:lstStyle/>
                    <a:p>
                      <a:pPr algn="ctr" fontAlgn="b"/>
                      <a:r>
                        <a:rPr lang="en-AU" sz="1400" u="none" strike="noStrike">
                          <a:effectLst/>
                        </a:rPr>
                        <a:t>50000</a:t>
                      </a:r>
                      <a:endParaRPr lang="en-AU" sz="14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tc>
                  <a:txBody>
                    <a:bodyPr/>
                    <a:lstStyle/>
                    <a:p>
                      <a:pPr algn="l" fontAlgn="b"/>
                      <a:r>
                        <a:rPr lang="en-AU" sz="1200" u="none" strike="noStrike">
                          <a:effectLst/>
                        </a:rPr>
                        <a:t>Design an engaging front-end experience for investors accessing estate planning tools.</a:t>
                      </a:r>
                      <a:endParaRPr lang="en-AU" sz="12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extLst>
                  <a:ext uri="{0D108BD9-81ED-4DB2-BD59-A6C34878D82A}">
                    <a16:rowId xmlns:a16="http://schemas.microsoft.com/office/drawing/2014/main" val="3104519877"/>
                  </a:ext>
                </a:extLst>
              </a:tr>
              <a:tr h="368300">
                <a:tc>
                  <a:txBody>
                    <a:bodyPr/>
                    <a:lstStyle/>
                    <a:p>
                      <a:pPr algn="l" fontAlgn="b"/>
                      <a:r>
                        <a:rPr lang="en-AU" sz="1200" u="none" strike="noStrike">
                          <a:effectLst/>
                        </a:rPr>
                        <a:t>End-User App Backend Development</a:t>
                      </a:r>
                      <a:endParaRPr lang="en-AU" sz="1200" b="0" i="0" u="none" strike="noStrike">
                        <a:solidFill>
                          <a:srgbClr val="000000"/>
                        </a:solidFill>
                        <a:effectLst/>
                        <a:latin typeface="Helvetica Neue" panose="02000503000000020004" pitchFamily="2" charset="0"/>
                      </a:endParaRPr>
                    </a:p>
                  </a:txBody>
                  <a:tcPr marL="9525" marR="9525" marT="9525" marB="0" anchor="b">
                    <a:solidFill>
                      <a:schemeClr val="bg1"/>
                    </a:solidFill>
                  </a:tcPr>
                </a:tc>
                <a:tc>
                  <a:txBody>
                    <a:bodyPr/>
                    <a:lstStyle/>
                    <a:p>
                      <a:pPr algn="ctr" fontAlgn="b"/>
                      <a:r>
                        <a:rPr lang="en-AU" sz="1400" u="none" strike="noStrike">
                          <a:effectLst/>
                        </a:rPr>
                        <a:t>75000</a:t>
                      </a:r>
                      <a:endParaRPr lang="en-AU" sz="14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tc>
                  <a:txBody>
                    <a:bodyPr/>
                    <a:lstStyle/>
                    <a:p>
                      <a:pPr algn="l" fontAlgn="b"/>
                      <a:r>
                        <a:rPr lang="en-AU" sz="1200" u="none" strike="noStrike">
                          <a:effectLst/>
                        </a:rPr>
                        <a:t>Develop secure and scalable backend infrastructure for the end-user wealth app.</a:t>
                      </a:r>
                      <a:endParaRPr lang="en-AU" sz="12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extLst>
                  <a:ext uri="{0D108BD9-81ED-4DB2-BD59-A6C34878D82A}">
                    <a16:rowId xmlns:a16="http://schemas.microsoft.com/office/drawing/2014/main" val="3963195112"/>
                  </a:ext>
                </a:extLst>
              </a:tr>
              <a:tr h="368300">
                <a:tc>
                  <a:txBody>
                    <a:bodyPr/>
                    <a:lstStyle/>
                    <a:p>
                      <a:pPr algn="l" fontAlgn="b"/>
                      <a:r>
                        <a:rPr lang="en-AU" sz="1200" u="none" strike="noStrike">
                          <a:effectLst/>
                        </a:rPr>
                        <a:t>Third-Party API Integrations</a:t>
                      </a:r>
                      <a:endParaRPr lang="en-AU" sz="1200" b="0" i="0" u="none" strike="noStrike">
                        <a:solidFill>
                          <a:srgbClr val="000000"/>
                        </a:solidFill>
                        <a:effectLst/>
                        <a:latin typeface="Helvetica Neue" panose="02000503000000020004" pitchFamily="2" charset="0"/>
                      </a:endParaRPr>
                    </a:p>
                  </a:txBody>
                  <a:tcPr marL="9525" marR="9525" marT="9525" marB="0" anchor="b">
                    <a:solidFill>
                      <a:schemeClr val="bg1"/>
                    </a:solidFill>
                  </a:tcPr>
                </a:tc>
                <a:tc>
                  <a:txBody>
                    <a:bodyPr/>
                    <a:lstStyle/>
                    <a:p>
                      <a:pPr algn="ctr" fontAlgn="b"/>
                      <a:r>
                        <a:rPr lang="en-AU" sz="1400" u="none" strike="noStrike">
                          <a:effectLst/>
                        </a:rPr>
                        <a:t>25000</a:t>
                      </a:r>
                      <a:endParaRPr lang="en-AU" sz="14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tc>
                  <a:txBody>
                    <a:bodyPr/>
                    <a:lstStyle/>
                    <a:p>
                      <a:pPr algn="l" fontAlgn="b"/>
                      <a:r>
                        <a:rPr lang="en-AU" sz="1200" u="none" strike="noStrike">
                          <a:effectLst/>
                        </a:rPr>
                        <a:t>Integrate with CRMs, legal/tax software, and estate planning tools for seamless workflow.</a:t>
                      </a:r>
                      <a:endParaRPr lang="en-AU" sz="12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extLst>
                  <a:ext uri="{0D108BD9-81ED-4DB2-BD59-A6C34878D82A}">
                    <a16:rowId xmlns:a16="http://schemas.microsoft.com/office/drawing/2014/main" val="495011134"/>
                  </a:ext>
                </a:extLst>
              </a:tr>
              <a:tr h="368300">
                <a:tc>
                  <a:txBody>
                    <a:bodyPr/>
                    <a:lstStyle/>
                    <a:p>
                      <a:pPr algn="l" fontAlgn="b"/>
                      <a:r>
                        <a:rPr lang="en-AU" sz="1200" u="none" strike="noStrike">
                          <a:effectLst/>
                        </a:rPr>
                        <a:t>Initial Marketing &amp; Launch Costs</a:t>
                      </a:r>
                      <a:endParaRPr lang="en-AU" sz="1200" b="0" i="0" u="none" strike="noStrike">
                        <a:solidFill>
                          <a:srgbClr val="000000"/>
                        </a:solidFill>
                        <a:effectLst/>
                        <a:latin typeface="Helvetica Neue" panose="02000503000000020004" pitchFamily="2" charset="0"/>
                      </a:endParaRPr>
                    </a:p>
                  </a:txBody>
                  <a:tcPr marL="9525" marR="9525" marT="9525" marB="0" anchor="b">
                    <a:solidFill>
                      <a:schemeClr val="bg1"/>
                    </a:solidFill>
                  </a:tcPr>
                </a:tc>
                <a:tc>
                  <a:txBody>
                    <a:bodyPr/>
                    <a:lstStyle/>
                    <a:p>
                      <a:pPr algn="ctr" fontAlgn="b"/>
                      <a:r>
                        <a:rPr lang="en-AU" sz="1400" u="none" strike="noStrike">
                          <a:effectLst/>
                        </a:rPr>
                        <a:t>25000</a:t>
                      </a:r>
                      <a:endParaRPr lang="en-AU" sz="14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tc>
                  <a:txBody>
                    <a:bodyPr/>
                    <a:lstStyle/>
                    <a:p>
                      <a:pPr algn="l" fontAlgn="b"/>
                      <a:r>
                        <a:rPr lang="en-AU" sz="1200" u="none" strike="noStrike">
                          <a:effectLst/>
                        </a:rPr>
                        <a:t>Launch targeted campaigns for private banks, RIAs, and wealth managers to drive adoption.</a:t>
                      </a:r>
                      <a:endParaRPr lang="en-AU" sz="1200" b="0" i="0" u="none" strike="noStrike">
                        <a:solidFill>
                          <a:srgbClr val="000000"/>
                        </a:solidFill>
                        <a:effectLst/>
                        <a:latin typeface="Helvetica Neue" panose="02000503000000020004" pitchFamily="2" charset="0"/>
                      </a:endParaRPr>
                    </a:p>
                  </a:txBody>
                  <a:tcPr marL="9525" marR="9525" marT="9525" marB="0" anchor="ctr">
                    <a:solidFill>
                      <a:schemeClr val="bg1"/>
                    </a:solidFill>
                  </a:tcPr>
                </a:tc>
                <a:extLst>
                  <a:ext uri="{0D108BD9-81ED-4DB2-BD59-A6C34878D82A}">
                    <a16:rowId xmlns:a16="http://schemas.microsoft.com/office/drawing/2014/main" val="1982586179"/>
                  </a:ext>
                </a:extLst>
              </a:tr>
            </a:tbl>
          </a:graphicData>
        </a:graphic>
      </p:graphicFrame>
      <p:sp>
        <p:nvSpPr>
          <p:cNvPr id="2" name="TextBox 1">
            <a:hlinkClick r:id="rId3" action="ppaction://hlinksldjump"/>
            <a:extLst>
              <a:ext uri="{FF2B5EF4-FFF2-40B4-BE49-F238E27FC236}">
                <a16:creationId xmlns:a16="http://schemas.microsoft.com/office/drawing/2014/main" id="{DEE86E42-3C05-FC49-6872-849C4C6F73EB}"/>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
        <p:nvSpPr>
          <p:cNvPr id="4" name="TextBox 3">
            <a:hlinkClick r:id="rId3" action="ppaction://hlinksldjump"/>
            <a:extLst>
              <a:ext uri="{FF2B5EF4-FFF2-40B4-BE49-F238E27FC236}">
                <a16:creationId xmlns:a16="http://schemas.microsoft.com/office/drawing/2014/main" id="{7F1830E6-14E6-2110-DDDE-A2F0D75046E2}"/>
              </a:ext>
            </a:extLst>
          </p:cNvPr>
          <p:cNvSpPr txBox="1"/>
          <p:nvPr/>
        </p:nvSpPr>
        <p:spPr>
          <a:xfrm>
            <a:off x="399206" y="28545"/>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17451058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FA83B-55CE-A6D2-92D2-BC27EC87BE5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B953184-B944-5546-0D41-E305FF6930A8}"/>
              </a:ext>
            </a:extLst>
          </p:cNvPr>
          <p:cNvSpPr txBox="1"/>
          <p:nvPr/>
        </p:nvSpPr>
        <p:spPr>
          <a:xfrm>
            <a:off x="205740" y="228600"/>
            <a:ext cx="11767364" cy="523220"/>
          </a:xfrm>
          <a:prstGeom prst="rect">
            <a:avLst/>
          </a:prstGeom>
          <a:noFill/>
        </p:spPr>
        <p:txBody>
          <a:bodyPr wrap="square" lIns="91440" tIns="45720" rIns="91440" bIns="45720" rtlCol="0" anchor="t">
            <a:spAutoFit/>
          </a:bodyPr>
          <a:lstStyle/>
          <a:p>
            <a:r>
              <a:rPr lang="en-AU" sz="2800" b="1">
                <a:latin typeface="+mj-lt"/>
                <a:ea typeface="Lato"/>
                <a:cs typeface="Lato"/>
              </a:rPr>
              <a:t>WealthConnect Solution Yearly Costs</a:t>
            </a:r>
          </a:p>
        </p:txBody>
      </p:sp>
      <p:graphicFrame>
        <p:nvGraphicFramePr>
          <p:cNvPr id="4" name="Table 3">
            <a:extLst>
              <a:ext uri="{FF2B5EF4-FFF2-40B4-BE49-F238E27FC236}">
                <a16:creationId xmlns:a16="http://schemas.microsoft.com/office/drawing/2014/main" id="{5C4D0C90-BBDC-0F5D-9640-1D1807EA2831}"/>
              </a:ext>
            </a:extLst>
          </p:cNvPr>
          <p:cNvGraphicFramePr>
            <a:graphicFrameLocks noGrp="1"/>
          </p:cNvGraphicFramePr>
          <p:nvPr>
            <p:extLst>
              <p:ext uri="{D42A27DB-BD31-4B8C-83A1-F6EECF244321}">
                <p14:modId xmlns:p14="http://schemas.microsoft.com/office/powerpoint/2010/main" val="207035084"/>
              </p:ext>
            </p:extLst>
          </p:nvPr>
        </p:nvGraphicFramePr>
        <p:xfrm>
          <a:off x="515192" y="1360841"/>
          <a:ext cx="9878712" cy="1500735"/>
        </p:xfrm>
        <a:graphic>
          <a:graphicData uri="http://schemas.openxmlformats.org/drawingml/2006/table">
            <a:tbl>
              <a:tblPr>
                <a:tableStyleId>{5C22544A-7EE6-4342-B048-85BDC9FD1C3A}</a:tableStyleId>
              </a:tblPr>
              <a:tblGrid>
                <a:gridCol w="816422">
                  <a:extLst>
                    <a:ext uri="{9D8B030D-6E8A-4147-A177-3AD203B41FA5}">
                      <a16:colId xmlns:a16="http://schemas.microsoft.com/office/drawing/2014/main" val="731672623"/>
                    </a:ext>
                  </a:extLst>
                </a:gridCol>
                <a:gridCol w="1592024">
                  <a:extLst>
                    <a:ext uri="{9D8B030D-6E8A-4147-A177-3AD203B41FA5}">
                      <a16:colId xmlns:a16="http://schemas.microsoft.com/office/drawing/2014/main" val="628415786"/>
                    </a:ext>
                  </a:extLst>
                </a:gridCol>
                <a:gridCol w="1438945">
                  <a:extLst>
                    <a:ext uri="{9D8B030D-6E8A-4147-A177-3AD203B41FA5}">
                      <a16:colId xmlns:a16="http://schemas.microsoft.com/office/drawing/2014/main" val="1903367376"/>
                    </a:ext>
                  </a:extLst>
                </a:gridCol>
                <a:gridCol w="1306276">
                  <a:extLst>
                    <a:ext uri="{9D8B030D-6E8A-4147-A177-3AD203B41FA5}">
                      <a16:colId xmlns:a16="http://schemas.microsoft.com/office/drawing/2014/main" val="12219225"/>
                    </a:ext>
                  </a:extLst>
                </a:gridCol>
                <a:gridCol w="1438945">
                  <a:extLst>
                    <a:ext uri="{9D8B030D-6E8A-4147-A177-3AD203B41FA5}">
                      <a16:colId xmlns:a16="http://schemas.microsoft.com/office/drawing/2014/main" val="3964463811"/>
                    </a:ext>
                  </a:extLst>
                </a:gridCol>
                <a:gridCol w="1142991">
                  <a:extLst>
                    <a:ext uri="{9D8B030D-6E8A-4147-A177-3AD203B41FA5}">
                      <a16:colId xmlns:a16="http://schemas.microsoft.com/office/drawing/2014/main" val="2878938666"/>
                    </a:ext>
                  </a:extLst>
                </a:gridCol>
                <a:gridCol w="1296071">
                  <a:extLst>
                    <a:ext uri="{9D8B030D-6E8A-4147-A177-3AD203B41FA5}">
                      <a16:colId xmlns:a16="http://schemas.microsoft.com/office/drawing/2014/main" val="2890670225"/>
                    </a:ext>
                  </a:extLst>
                </a:gridCol>
                <a:gridCol w="847038">
                  <a:extLst>
                    <a:ext uri="{9D8B030D-6E8A-4147-A177-3AD203B41FA5}">
                      <a16:colId xmlns:a16="http://schemas.microsoft.com/office/drawing/2014/main" val="336472248"/>
                    </a:ext>
                  </a:extLst>
                </a:gridCol>
              </a:tblGrid>
              <a:tr h="276099">
                <a:tc gridSpan="8">
                  <a:txBody>
                    <a:bodyPr/>
                    <a:lstStyle/>
                    <a:p>
                      <a:pPr algn="ctr" fontAlgn="b"/>
                      <a:r>
                        <a:rPr lang="en-AU" sz="1200" b="1" u="none" strike="noStrike">
                          <a:effectLst/>
                        </a:rPr>
                        <a:t>Yearly Cost Breakdown</a:t>
                      </a:r>
                      <a:endParaRPr lang="en-AU" sz="1200" b="1" i="0" u="none" strike="noStrike">
                        <a:solidFill>
                          <a:srgbClr val="000000"/>
                        </a:solidFill>
                        <a:effectLst/>
                        <a:latin typeface="Calibri" panose="020F0502020204030204" pitchFamily="34" charset="0"/>
                      </a:endParaRPr>
                    </a:p>
                  </a:txBody>
                  <a:tcPr marL="68627" marR="68627" marT="34313" marB="34313" anchor="b">
                    <a:solidFill>
                      <a:schemeClr val="tx1">
                        <a:lumMod val="50000"/>
                        <a:lumOff val="50000"/>
                      </a:schemeClr>
                    </a:solidFill>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2939128730"/>
                  </a:ext>
                </a:extLst>
              </a:tr>
              <a:tr h="204106">
                <a:tc>
                  <a:txBody>
                    <a:bodyPr/>
                    <a:lstStyle/>
                    <a:p>
                      <a:pPr algn="l" fontAlgn="b"/>
                      <a:r>
                        <a:rPr lang="en-AU" sz="1100" u="none" strike="noStrike">
                          <a:effectLst/>
                        </a:rPr>
                        <a:t>Year</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l" fontAlgn="b"/>
                      <a:r>
                        <a:rPr lang="en-AU" sz="1100" u="none" strike="noStrike">
                          <a:effectLst/>
                        </a:rPr>
                        <a:t>Platform Development</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l" fontAlgn="b"/>
                      <a:r>
                        <a:rPr lang="en-AU" sz="1100" u="none" strike="noStrike">
                          <a:effectLst/>
                        </a:rPr>
                        <a:t>Compliance &amp; Legal</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l" fontAlgn="b"/>
                      <a:r>
                        <a:rPr lang="en-AU" sz="1100" u="none" strike="noStrike">
                          <a:effectLst/>
                        </a:rPr>
                        <a:t>Sales &amp; Marketing</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l" fontAlgn="b"/>
                      <a:r>
                        <a:rPr lang="en-AU" sz="1100" u="none" strike="noStrike">
                          <a:effectLst/>
                        </a:rPr>
                        <a:t>Cloud Infrastructure</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l" fontAlgn="b"/>
                      <a:r>
                        <a:rPr lang="en-AU" sz="1100" u="none" strike="noStrike">
                          <a:effectLst/>
                        </a:rPr>
                        <a:t>AI Maintenance</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l" fontAlgn="b"/>
                      <a:r>
                        <a:rPr lang="en-AU" sz="1100" u="none" strike="noStrike">
                          <a:effectLst/>
                        </a:rPr>
                        <a:t>Customer Support</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l" fontAlgn="b"/>
                      <a:r>
                        <a:rPr lang="en-AU" sz="1100" u="none" strike="noStrike">
                          <a:effectLst/>
                        </a:rPr>
                        <a:t>Total Costs</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extLst>
                  <a:ext uri="{0D108BD9-81ED-4DB2-BD59-A6C34878D82A}">
                    <a16:rowId xmlns:a16="http://schemas.microsoft.com/office/drawing/2014/main" val="532240482"/>
                  </a:ext>
                </a:extLst>
              </a:tr>
              <a:tr h="204106">
                <a:tc>
                  <a:txBody>
                    <a:bodyPr/>
                    <a:lstStyle/>
                    <a:p>
                      <a:pPr algn="r" fontAlgn="b"/>
                      <a:r>
                        <a:rPr lang="en-AU" sz="1100" u="none" strike="noStrike">
                          <a:effectLst/>
                        </a:rPr>
                        <a:t>2025</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625000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200000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120000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60000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120000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1100000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extLst>
                  <a:ext uri="{0D108BD9-81ED-4DB2-BD59-A6C34878D82A}">
                    <a16:rowId xmlns:a16="http://schemas.microsoft.com/office/drawing/2014/main" val="1793358377"/>
                  </a:ext>
                </a:extLst>
              </a:tr>
              <a:tr h="204106">
                <a:tc>
                  <a:txBody>
                    <a:bodyPr/>
                    <a:lstStyle/>
                    <a:p>
                      <a:pPr algn="r" fontAlgn="b"/>
                      <a:r>
                        <a:rPr lang="en-AU" sz="1100" u="none" strike="noStrike">
                          <a:effectLst/>
                        </a:rPr>
                        <a:t>2026</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200000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120000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60000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1800000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2280000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extLst>
                  <a:ext uri="{0D108BD9-81ED-4DB2-BD59-A6C34878D82A}">
                    <a16:rowId xmlns:a16="http://schemas.microsoft.com/office/drawing/2014/main" val="653840843"/>
                  </a:ext>
                </a:extLst>
              </a:tr>
              <a:tr h="204106">
                <a:tc>
                  <a:txBody>
                    <a:bodyPr/>
                    <a:lstStyle/>
                    <a:p>
                      <a:pPr algn="r" fontAlgn="b"/>
                      <a:r>
                        <a:rPr lang="en-AU" sz="1100" u="none" strike="noStrike">
                          <a:effectLst/>
                        </a:rPr>
                        <a:t>2027</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200000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120000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60000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4500000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4980000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extLst>
                  <a:ext uri="{0D108BD9-81ED-4DB2-BD59-A6C34878D82A}">
                    <a16:rowId xmlns:a16="http://schemas.microsoft.com/office/drawing/2014/main" val="4227456872"/>
                  </a:ext>
                </a:extLst>
              </a:tr>
              <a:tr h="204106">
                <a:tc>
                  <a:txBody>
                    <a:bodyPr/>
                    <a:lstStyle/>
                    <a:p>
                      <a:pPr algn="r" fontAlgn="b"/>
                      <a:r>
                        <a:rPr lang="en-AU" sz="1100" u="none" strike="noStrike">
                          <a:effectLst/>
                        </a:rPr>
                        <a:t>2028</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200000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120000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60000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7200000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7680000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extLst>
                  <a:ext uri="{0D108BD9-81ED-4DB2-BD59-A6C34878D82A}">
                    <a16:rowId xmlns:a16="http://schemas.microsoft.com/office/drawing/2014/main" val="1746853318"/>
                  </a:ext>
                </a:extLst>
              </a:tr>
              <a:tr h="204106">
                <a:tc>
                  <a:txBody>
                    <a:bodyPr/>
                    <a:lstStyle/>
                    <a:p>
                      <a:pPr algn="r" fontAlgn="b"/>
                      <a:r>
                        <a:rPr lang="en-AU" sz="1100" u="none" strike="noStrike">
                          <a:effectLst/>
                        </a:rPr>
                        <a:t>2029</a:t>
                      </a:r>
                      <a:endParaRPr lang="en-AU" sz="1100" b="1"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200000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120000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60000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10800000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tc>
                  <a:txBody>
                    <a:bodyPr/>
                    <a:lstStyle/>
                    <a:p>
                      <a:pPr algn="r" fontAlgn="b"/>
                      <a:r>
                        <a:rPr lang="en-AU" sz="1100" u="none" strike="noStrike">
                          <a:effectLst/>
                        </a:rPr>
                        <a:t>11280000</a:t>
                      </a:r>
                      <a:endParaRPr lang="en-AU" sz="1100" b="0" i="0" u="none" strike="noStrike">
                        <a:solidFill>
                          <a:srgbClr val="000000"/>
                        </a:solidFill>
                        <a:effectLst/>
                        <a:latin typeface="Helvetica Neue" panose="02000503000000020004" pitchFamily="2" charset="0"/>
                      </a:endParaRPr>
                    </a:p>
                  </a:txBody>
                  <a:tcPr marL="10205" marR="10205" marT="10205" marB="0" anchor="b">
                    <a:noFill/>
                  </a:tcPr>
                </a:tc>
                <a:extLst>
                  <a:ext uri="{0D108BD9-81ED-4DB2-BD59-A6C34878D82A}">
                    <a16:rowId xmlns:a16="http://schemas.microsoft.com/office/drawing/2014/main" val="3698739972"/>
                  </a:ext>
                </a:extLst>
              </a:tr>
            </a:tbl>
          </a:graphicData>
        </a:graphic>
      </p:graphicFrame>
      <p:graphicFrame>
        <p:nvGraphicFramePr>
          <p:cNvPr id="7" name="Table 6">
            <a:extLst>
              <a:ext uri="{FF2B5EF4-FFF2-40B4-BE49-F238E27FC236}">
                <a16:creationId xmlns:a16="http://schemas.microsoft.com/office/drawing/2014/main" id="{804CADAB-8112-C1A7-68BF-A04DC8FB3831}"/>
              </a:ext>
            </a:extLst>
          </p:cNvPr>
          <p:cNvGraphicFramePr>
            <a:graphicFrameLocks noGrp="1"/>
          </p:cNvGraphicFramePr>
          <p:nvPr>
            <p:extLst>
              <p:ext uri="{D42A27DB-BD31-4B8C-83A1-F6EECF244321}">
                <p14:modId xmlns:p14="http://schemas.microsoft.com/office/powerpoint/2010/main" val="619661025"/>
              </p:ext>
            </p:extLst>
          </p:nvPr>
        </p:nvGraphicFramePr>
        <p:xfrm>
          <a:off x="515192" y="3411795"/>
          <a:ext cx="6578600" cy="1106805"/>
        </p:xfrm>
        <a:graphic>
          <a:graphicData uri="http://schemas.openxmlformats.org/drawingml/2006/table">
            <a:tbl>
              <a:tblPr>
                <a:tableStyleId>{5C22544A-7EE6-4342-B048-85BDC9FD1C3A}</a:tableStyleId>
              </a:tblPr>
              <a:tblGrid>
                <a:gridCol w="1285255">
                  <a:extLst>
                    <a:ext uri="{9D8B030D-6E8A-4147-A177-3AD203B41FA5}">
                      <a16:colId xmlns:a16="http://schemas.microsoft.com/office/drawing/2014/main" val="1332993988"/>
                    </a:ext>
                  </a:extLst>
                </a:gridCol>
                <a:gridCol w="828275">
                  <a:extLst>
                    <a:ext uri="{9D8B030D-6E8A-4147-A177-3AD203B41FA5}">
                      <a16:colId xmlns:a16="http://schemas.microsoft.com/office/drawing/2014/main" val="568686455"/>
                    </a:ext>
                  </a:extLst>
                </a:gridCol>
                <a:gridCol w="4465070">
                  <a:extLst>
                    <a:ext uri="{9D8B030D-6E8A-4147-A177-3AD203B41FA5}">
                      <a16:colId xmlns:a16="http://schemas.microsoft.com/office/drawing/2014/main" val="3797734023"/>
                    </a:ext>
                  </a:extLst>
                </a:gridCol>
              </a:tblGrid>
              <a:tr h="190500">
                <a:tc gridSpan="3">
                  <a:txBody>
                    <a:bodyPr/>
                    <a:lstStyle/>
                    <a:p>
                      <a:pPr algn="ctr" fontAlgn="b"/>
                      <a:r>
                        <a:rPr lang="en-AU" sz="1100" b="1" u="none" strike="noStrike">
                          <a:effectLst/>
                        </a:rPr>
                        <a:t>Why These Costs Stay Fixed</a:t>
                      </a:r>
                      <a:endParaRPr lang="en-AU" sz="1100" b="1" i="0" u="none" strike="noStrike">
                        <a:solidFill>
                          <a:srgbClr val="000000"/>
                        </a:solidFill>
                        <a:effectLst/>
                        <a:latin typeface="Calibri" panose="020F0502020204030204" pitchFamily="34" charset="0"/>
                      </a:endParaRPr>
                    </a:p>
                  </a:txBody>
                  <a:tcPr marL="9525" marR="9525" marT="9525" marB="0" anchor="b">
                    <a:solidFill>
                      <a:schemeClr val="tx1">
                        <a:lumMod val="50000"/>
                        <a:lumOff val="50000"/>
                      </a:schemeClr>
                    </a:solidFill>
                  </a:tcPr>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2390325979"/>
                  </a:ext>
                </a:extLst>
              </a:tr>
              <a:tr h="190500">
                <a:tc>
                  <a:txBody>
                    <a:bodyPr/>
                    <a:lstStyle/>
                    <a:p>
                      <a:pPr algn="l" fontAlgn="b"/>
                      <a:r>
                        <a:rPr lang="en-AU" sz="1100" u="none" strike="noStrike">
                          <a:effectLst/>
                        </a:rPr>
                        <a:t>Cost Category</a:t>
                      </a:r>
                      <a:endParaRPr lang="en-AU" sz="1100" b="1"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AU" sz="1100" u="none" strike="noStrike">
                          <a:effectLst/>
                        </a:rPr>
                        <a:t>Fixed at</a:t>
                      </a:r>
                      <a:endParaRPr lang="en-AU" sz="1100" b="1"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AU" sz="1100" u="none" strike="noStrike">
                          <a:effectLst/>
                        </a:rPr>
                        <a:t>Why It Doesn’t Scale with Advisors</a:t>
                      </a:r>
                      <a:endParaRPr lang="en-AU" sz="1100" b="1"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726068355"/>
                  </a:ext>
                </a:extLst>
              </a:tr>
              <a:tr h="190500">
                <a:tc>
                  <a:txBody>
                    <a:bodyPr/>
                    <a:lstStyle/>
                    <a:p>
                      <a:pPr algn="l" fontAlgn="b"/>
                      <a:r>
                        <a:rPr lang="en-AU" sz="1100" u="none" strike="noStrike">
                          <a:effectLst/>
                        </a:rPr>
                        <a:t>Compliance &amp; Legal</a:t>
                      </a:r>
                      <a:endParaRPr lang="en-AU" sz="1100" b="1"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AU" sz="1100" u="none" strike="noStrike">
                          <a:effectLst/>
                        </a:rPr>
                        <a:t>$100K/year</a:t>
                      </a:r>
                      <a:endParaRPr lang="en-AU" sz="11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AU" sz="1100" u="none" strike="noStrike">
                          <a:effectLst/>
                        </a:rPr>
                        <a:t>Regulatory oversight costs are constant, regardless of user count.</a:t>
                      </a:r>
                      <a:endParaRPr lang="en-AU" sz="1100" b="0"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087041442"/>
                  </a:ext>
                </a:extLst>
              </a:tr>
              <a:tr h="190500">
                <a:tc>
                  <a:txBody>
                    <a:bodyPr/>
                    <a:lstStyle/>
                    <a:p>
                      <a:pPr algn="l" fontAlgn="b"/>
                      <a:r>
                        <a:rPr lang="en-AU" sz="1100" u="none" strike="noStrike">
                          <a:effectLst/>
                        </a:rPr>
                        <a:t>Sales &amp; Marketing</a:t>
                      </a:r>
                      <a:endParaRPr lang="en-AU" sz="1100" b="1"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AU" sz="1100" u="none" strike="noStrike">
                          <a:effectLst/>
                        </a:rPr>
                        <a:t>$200K/year</a:t>
                      </a:r>
                      <a:endParaRPr lang="en-AU" sz="11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AU" sz="1100" u="none" strike="noStrike">
                          <a:effectLst/>
                        </a:rPr>
                        <a:t>B2B-focused sales, targeting firms, not individual advisors.</a:t>
                      </a:r>
                      <a:endParaRPr lang="en-AU" sz="1100" b="0"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373095659"/>
                  </a:ext>
                </a:extLst>
              </a:tr>
              <a:tr h="190500">
                <a:tc>
                  <a:txBody>
                    <a:bodyPr/>
                    <a:lstStyle/>
                    <a:p>
                      <a:pPr algn="l" fontAlgn="b"/>
                      <a:r>
                        <a:rPr lang="en-AU" sz="1100" u="none" strike="noStrike">
                          <a:effectLst/>
                        </a:rPr>
                        <a:t>Cloud Infrastructure</a:t>
                      </a:r>
                      <a:endParaRPr lang="en-AU" sz="1100" b="1"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AU" sz="1100" u="none" strike="noStrike">
                          <a:effectLst/>
                        </a:rPr>
                        <a:t>$120K/year</a:t>
                      </a:r>
                      <a:endParaRPr lang="en-AU" sz="1100" b="0" i="0" u="none" strike="noStrike">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AU" sz="1100" u="none" strike="noStrike">
                          <a:effectLst/>
                        </a:rPr>
                        <a:t>Enterprise cloud contracts provide fixed costs with incremental scalability.</a:t>
                      </a:r>
                      <a:endParaRPr lang="en-AU" sz="1100" b="0" i="0" u="none" strike="noStrike">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397139115"/>
                  </a:ext>
                </a:extLst>
              </a:tr>
            </a:tbl>
          </a:graphicData>
        </a:graphic>
      </p:graphicFrame>
      <p:sp>
        <p:nvSpPr>
          <p:cNvPr id="10" name="TextBox 9">
            <a:extLst>
              <a:ext uri="{FF2B5EF4-FFF2-40B4-BE49-F238E27FC236}">
                <a16:creationId xmlns:a16="http://schemas.microsoft.com/office/drawing/2014/main" id="{CCE246DE-7736-7DFB-7DCB-58B49E33AA66}"/>
              </a:ext>
            </a:extLst>
          </p:cNvPr>
          <p:cNvSpPr txBox="1"/>
          <p:nvPr/>
        </p:nvSpPr>
        <p:spPr>
          <a:xfrm>
            <a:off x="7359267" y="3470598"/>
            <a:ext cx="4464586" cy="2862322"/>
          </a:xfrm>
          <a:prstGeom prst="rect">
            <a:avLst/>
          </a:prstGeom>
          <a:noFill/>
        </p:spPr>
        <p:txBody>
          <a:bodyPr wrap="square">
            <a:spAutoFit/>
          </a:bodyPr>
          <a:lstStyle/>
          <a:p>
            <a:r>
              <a:rPr lang="en-AU" b="1"/>
              <a:t>Could These Costs Ever Change?</a:t>
            </a:r>
          </a:p>
          <a:p>
            <a:pPr marL="285750" indent="-285750">
              <a:buFont typeface="Arial" panose="020B0604020202020204" pitchFamily="34" charset="0"/>
              <a:buChar char="•"/>
            </a:pPr>
            <a:r>
              <a:rPr lang="en-AU"/>
              <a:t>If InvestCloud expands into new regulatory markets, compliance costs may increase </a:t>
            </a:r>
          </a:p>
          <a:p>
            <a:pPr marL="285750" indent="-285750">
              <a:buFont typeface="Arial" panose="020B0604020202020204" pitchFamily="34" charset="0"/>
              <a:buChar char="•"/>
            </a:pPr>
            <a:r>
              <a:rPr lang="en-AU"/>
              <a:t>If InvestCloud shifts to more aggressive direct-to-advisor marketing, sales costs could rise.</a:t>
            </a:r>
          </a:p>
          <a:p>
            <a:pPr marL="285750" indent="-285750">
              <a:buFont typeface="Arial" panose="020B0604020202020204" pitchFamily="34" charset="0"/>
              <a:buChar char="•"/>
            </a:pPr>
            <a:r>
              <a:rPr lang="en-AU"/>
              <a:t>If cloud adoption scales beyond expected usage, infrastructure costs may need adjustment.</a:t>
            </a:r>
          </a:p>
        </p:txBody>
      </p:sp>
      <p:sp>
        <p:nvSpPr>
          <p:cNvPr id="2" name="TextBox 1">
            <a:hlinkClick r:id="rId3" action="ppaction://hlinksldjump"/>
            <a:extLst>
              <a:ext uri="{FF2B5EF4-FFF2-40B4-BE49-F238E27FC236}">
                <a16:creationId xmlns:a16="http://schemas.microsoft.com/office/drawing/2014/main" id="{607C706B-1210-9D76-28DB-5F72687B6068}"/>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2708998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32B4D-E684-1F23-21AA-A64166A337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0901EDF-2047-6D24-26C5-3AC0DA2629F3}"/>
              </a:ext>
            </a:extLst>
          </p:cNvPr>
          <p:cNvSpPr txBox="1"/>
          <p:nvPr/>
        </p:nvSpPr>
        <p:spPr>
          <a:xfrm>
            <a:off x="205740" y="228600"/>
            <a:ext cx="11767364" cy="523220"/>
          </a:xfrm>
          <a:prstGeom prst="rect">
            <a:avLst/>
          </a:prstGeom>
          <a:noFill/>
        </p:spPr>
        <p:txBody>
          <a:bodyPr wrap="square" lIns="91440" tIns="45720" rIns="91440" bIns="45720" rtlCol="0" anchor="t">
            <a:spAutoFit/>
          </a:bodyPr>
          <a:lstStyle/>
          <a:p>
            <a:r>
              <a:rPr lang="en-AU" sz="2800" b="1">
                <a:latin typeface="+mj-lt"/>
                <a:ea typeface="Lato"/>
                <a:cs typeface="Lato"/>
              </a:rPr>
              <a:t>Why haven’t the projections been discounted?</a:t>
            </a:r>
          </a:p>
        </p:txBody>
      </p:sp>
      <p:sp>
        <p:nvSpPr>
          <p:cNvPr id="8" name="Text Placeholder 1">
            <a:extLst>
              <a:ext uri="{FF2B5EF4-FFF2-40B4-BE49-F238E27FC236}">
                <a16:creationId xmlns:a16="http://schemas.microsoft.com/office/drawing/2014/main" id="{FC08A092-E65C-F827-920D-022F191773D4}"/>
              </a:ext>
            </a:extLst>
          </p:cNvPr>
          <p:cNvSpPr txBox="1">
            <a:spLocks/>
          </p:cNvSpPr>
          <p:nvPr/>
        </p:nvSpPr>
        <p:spPr>
          <a:xfrm>
            <a:off x="347197" y="6422161"/>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Caminiti, (2024); Kalkman et al., (2019); McKinsey &amp; Company, (2024); World Economic Forum, (2023).  </a:t>
            </a:r>
          </a:p>
        </p:txBody>
      </p:sp>
      <p:sp>
        <p:nvSpPr>
          <p:cNvPr id="3" name="TextBox 2">
            <a:extLst>
              <a:ext uri="{FF2B5EF4-FFF2-40B4-BE49-F238E27FC236}">
                <a16:creationId xmlns:a16="http://schemas.microsoft.com/office/drawing/2014/main" id="{7333D541-E302-5D77-1D77-20EF20C11D45}"/>
              </a:ext>
            </a:extLst>
          </p:cNvPr>
          <p:cNvSpPr txBox="1"/>
          <p:nvPr/>
        </p:nvSpPr>
        <p:spPr>
          <a:xfrm>
            <a:off x="470971" y="1547335"/>
            <a:ext cx="6097836" cy="1477328"/>
          </a:xfrm>
          <a:prstGeom prst="rect">
            <a:avLst/>
          </a:prstGeom>
          <a:noFill/>
        </p:spPr>
        <p:txBody>
          <a:bodyPr wrap="square">
            <a:spAutoFit/>
          </a:bodyPr>
          <a:lstStyle/>
          <a:p>
            <a:r>
              <a:rPr lang="en-AU" b="1"/>
              <a:t>InvestCloud's Established Market Position:</a:t>
            </a:r>
            <a:endParaRPr lang="en-AU"/>
          </a:p>
          <a:p>
            <a:pPr>
              <a:buFont typeface="Arial" panose="020B0604020202020204" pitchFamily="34" charset="0"/>
              <a:buChar char="•"/>
            </a:pPr>
            <a:r>
              <a:rPr lang="en-AU"/>
              <a:t>InvestCloud </a:t>
            </a:r>
            <a:r>
              <a:rPr lang="en-AU" b="1"/>
              <a:t>already has 550+ direct clients and a trusted reputation</a:t>
            </a:r>
            <a:r>
              <a:rPr lang="en-AU"/>
              <a:t>.</a:t>
            </a:r>
          </a:p>
          <a:p>
            <a:pPr>
              <a:buFont typeface="Arial" panose="020B0604020202020204" pitchFamily="34" charset="0"/>
              <a:buChar char="•"/>
            </a:pPr>
            <a:r>
              <a:rPr lang="en-AU"/>
              <a:t>The risk of failure in </a:t>
            </a:r>
            <a:r>
              <a:rPr lang="en-AU" b="1"/>
              <a:t>adoption is lower</a:t>
            </a:r>
            <a:r>
              <a:rPr lang="en-AU"/>
              <a:t> than that of a startup.</a:t>
            </a:r>
          </a:p>
        </p:txBody>
      </p:sp>
      <p:sp>
        <p:nvSpPr>
          <p:cNvPr id="9" name="TextBox 8">
            <a:extLst>
              <a:ext uri="{FF2B5EF4-FFF2-40B4-BE49-F238E27FC236}">
                <a16:creationId xmlns:a16="http://schemas.microsoft.com/office/drawing/2014/main" id="{5B7E4A52-6A1E-D537-A84A-2EE6B7D2BBF3}"/>
              </a:ext>
            </a:extLst>
          </p:cNvPr>
          <p:cNvSpPr txBox="1"/>
          <p:nvPr/>
        </p:nvSpPr>
        <p:spPr>
          <a:xfrm>
            <a:off x="347197" y="3272155"/>
            <a:ext cx="6097836" cy="1754326"/>
          </a:xfrm>
          <a:prstGeom prst="rect">
            <a:avLst/>
          </a:prstGeom>
          <a:noFill/>
        </p:spPr>
        <p:txBody>
          <a:bodyPr wrap="square">
            <a:spAutoFit/>
          </a:bodyPr>
          <a:lstStyle/>
          <a:p>
            <a:r>
              <a:rPr lang="en-AU" b="1"/>
              <a:t>SaaS Business Model – Recurring Revenue Matters More Than Discounting:</a:t>
            </a:r>
            <a:endParaRPr lang="en-AU"/>
          </a:p>
          <a:p>
            <a:pPr marL="285750" indent="-285750">
              <a:buFont typeface="Arial" panose="020B0604020202020204" pitchFamily="34" charset="0"/>
              <a:buChar char="•"/>
            </a:pPr>
            <a:r>
              <a:rPr lang="en-AU" b="1"/>
              <a:t>SaaS revenue growth and ARR retention</a:t>
            </a:r>
            <a:r>
              <a:rPr lang="en-AU"/>
              <a:t> are more critical for valuation than heavy discounting.</a:t>
            </a:r>
          </a:p>
          <a:p>
            <a:pPr marL="285750" indent="-285750">
              <a:buFont typeface="Arial" panose="020B0604020202020204" pitchFamily="34" charset="0"/>
              <a:buChar char="•"/>
            </a:pPr>
            <a:r>
              <a:rPr lang="en-AU"/>
              <a:t>Unlike </a:t>
            </a:r>
            <a:r>
              <a:rPr lang="en-AU" b="1"/>
              <a:t>long-term capital-intensive projects</a:t>
            </a:r>
            <a:r>
              <a:rPr lang="en-AU"/>
              <a:t>, SaaS relies on </a:t>
            </a:r>
            <a:r>
              <a:rPr lang="en-AU" b="1"/>
              <a:t>predictable scaling</a:t>
            </a:r>
            <a:r>
              <a:rPr lang="en-AU"/>
              <a:t> and </a:t>
            </a:r>
            <a:r>
              <a:rPr lang="en-AU" b="1"/>
              <a:t>customer retention</a:t>
            </a:r>
            <a:r>
              <a:rPr lang="en-AU"/>
              <a:t>.</a:t>
            </a:r>
          </a:p>
        </p:txBody>
      </p:sp>
      <p:sp>
        <p:nvSpPr>
          <p:cNvPr id="12" name="TextBox 11">
            <a:extLst>
              <a:ext uri="{FF2B5EF4-FFF2-40B4-BE49-F238E27FC236}">
                <a16:creationId xmlns:a16="http://schemas.microsoft.com/office/drawing/2014/main" id="{BC9B3B20-B2EB-AFAB-9A6F-3F46E7373D8F}"/>
              </a:ext>
            </a:extLst>
          </p:cNvPr>
          <p:cNvSpPr txBox="1"/>
          <p:nvPr/>
        </p:nvSpPr>
        <p:spPr>
          <a:xfrm>
            <a:off x="6692581" y="1270336"/>
            <a:ext cx="5152222" cy="2308324"/>
          </a:xfrm>
          <a:prstGeom prst="rect">
            <a:avLst/>
          </a:prstGeom>
          <a:noFill/>
        </p:spPr>
        <p:txBody>
          <a:bodyPr wrap="square">
            <a:spAutoFit/>
          </a:bodyPr>
          <a:lstStyle/>
          <a:p>
            <a:r>
              <a:rPr lang="en-AU" b="1"/>
              <a:t>Market Adoption Uncertainty vs. Conservative Assumptions:</a:t>
            </a:r>
            <a:endParaRPr lang="en-AU"/>
          </a:p>
          <a:p>
            <a:pPr marL="285750" indent="-285750">
              <a:buFont typeface="Arial" panose="020B0604020202020204" pitchFamily="34" charset="0"/>
              <a:buChar char="•"/>
            </a:pPr>
            <a:r>
              <a:rPr lang="en-AU"/>
              <a:t>Instead of </a:t>
            </a:r>
            <a:r>
              <a:rPr lang="en-AU" b="1"/>
              <a:t>discounting</a:t>
            </a:r>
            <a:r>
              <a:rPr lang="en-AU"/>
              <a:t>, we already </a:t>
            </a:r>
            <a:r>
              <a:rPr lang="en-AU" b="1"/>
              <a:t>used a conservative adoption S-curve</a:t>
            </a:r>
            <a:r>
              <a:rPr lang="en-AU"/>
              <a:t> (not assuming instant 100% market penetration).</a:t>
            </a:r>
          </a:p>
          <a:p>
            <a:pPr marL="285750" indent="-285750">
              <a:buFont typeface="Arial" panose="020B0604020202020204" pitchFamily="34" charset="0"/>
              <a:buChar char="•"/>
            </a:pPr>
            <a:r>
              <a:rPr lang="en-AU"/>
              <a:t>Our projections </a:t>
            </a:r>
            <a:r>
              <a:rPr lang="en-AU" b="1"/>
              <a:t>account for enterprise adoption timelines</a:t>
            </a:r>
            <a:r>
              <a:rPr lang="en-AU"/>
              <a:t>, limiting overstatement of revenue.</a:t>
            </a:r>
          </a:p>
        </p:txBody>
      </p:sp>
      <p:sp>
        <p:nvSpPr>
          <p:cNvPr id="2" name="TextBox 1">
            <a:hlinkClick r:id="rId3" action="ppaction://hlinksldjump"/>
            <a:extLst>
              <a:ext uri="{FF2B5EF4-FFF2-40B4-BE49-F238E27FC236}">
                <a16:creationId xmlns:a16="http://schemas.microsoft.com/office/drawing/2014/main" id="{1772A35E-8ED7-B50A-D491-4754561C5E14}"/>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791353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04D6B-6B67-6BB0-33E3-DFD844A27B12}"/>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5F8EEFF-E74C-609C-D896-6D8F36CF3385}"/>
              </a:ext>
            </a:extLst>
          </p:cNvPr>
          <p:cNvGraphicFramePr>
            <a:graphicFrameLocks noGrp="1"/>
          </p:cNvGraphicFramePr>
          <p:nvPr>
            <p:extLst>
              <p:ext uri="{D42A27DB-BD31-4B8C-83A1-F6EECF244321}">
                <p14:modId xmlns:p14="http://schemas.microsoft.com/office/powerpoint/2010/main" val="563111064"/>
              </p:ext>
            </p:extLst>
          </p:nvPr>
        </p:nvGraphicFramePr>
        <p:xfrm>
          <a:off x="3948289" y="1411122"/>
          <a:ext cx="7897172" cy="2539435"/>
        </p:xfrm>
        <a:graphic>
          <a:graphicData uri="http://schemas.openxmlformats.org/drawingml/2006/table">
            <a:tbl>
              <a:tblPr firstRow="1" bandRow="1">
                <a:tableStyleId>{5C22544A-7EE6-4342-B048-85BDC9FD1C3A}</a:tableStyleId>
              </a:tblPr>
              <a:tblGrid>
                <a:gridCol w="1245148">
                  <a:extLst>
                    <a:ext uri="{9D8B030D-6E8A-4147-A177-3AD203B41FA5}">
                      <a16:colId xmlns:a16="http://schemas.microsoft.com/office/drawing/2014/main" val="2866707568"/>
                    </a:ext>
                  </a:extLst>
                </a:gridCol>
                <a:gridCol w="1405913">
                  <a:extLst>
                    <a:ext uri="{9D8B030D-6E8A-4147-A177-3AD203B41FA5}">
                      <a16:colId xmlns:a16="http://schemas.microsoft.com/office/drawing/2014/main" val="1331225428"/>
                    </a:ext>
                  </a:extLst>
                </a:gridCol>
                <a:gridCol w="5246111">
                  <a:extLst>
                    <a:ext uri="{9D8B030D-6E8A-4147-A177-3AD203B41FA5}">
                      <a16:colId xmlns:a16="http://schemas.microsoft.com/office/drawing/2014/main" val="72708137"/>
                    </a:ext>
                  </a:extLst>
                </a:gridCol>
              </a:tblGrid>
              <a:tr h="312075">
                <a:tc gridSpan="3">
                  <a:txBody>
                    <a:bodyPr/>
                    <a:lstStyle/>
                    <a:p>
                      <a:pPr algn="ctr" fontAlgn="b"/>
                      <a:r>
                        <a:rPr lang="en-AU" sz="1500" u="none" strike="noStrike">
                          <a:effectLst/>
                        </a:rPr>
                        <a:t>Adoption Rate Assumptions</a:t>
                      </a:r>
                      <a:endParaRPr lang="en-AU" sz="1500" b="1" i="0" u="none" strike="noStrike">
                        <a:solidFill>
                          <a:srgbClr val="000000"/>
                        </a:solidFill>
                        <a:effectLst/>
                        <a:latin typeface="Calibri" panose="020F0502020204030204" pitchFamily="34" charset="0"/>
                      </a:endParaRPr>
                    </a:p>
                  </a:txBody>
                  <a:tcPr marL="78963" marR="78963" marT="39482" marB="39482" anchor="b"/>
                </a:tc>
                <a:tc hMerge="1">
                  <a:txBody>
                    <a:bodyPr/>
                    <a:lstStyle/>
                    <a:p>
                      <a:endParaRPr lang="en-AU"/>
                    </a:p>
                  </a:txBody>
                  <a:tcPr/>
                </a:tc>
                <a:tc hMerge="1">
                  <a:txBody>
                    <a:bodyPr/>
                    <a:lstStyle/>
                    <a:p>
                      <a:endParaRPr lang="en-AU"/>
                    </a:p>
                  </a:txBody>
                  <a:tcPr/>
                </a:tc>
                <a:extLst>
                  <a:ext uri="{0D108BD9-81ED-4DB2-BD59-A6C34878D82A}">
                    <a16:rowId xmlns:a16="http://schemas.microsoft.com/office/drawing/2014/main" val="3031105527"/>
                  </a:ext>
                </a:extLst>
              </a:tr>
              <a:tr h="556840">
                <a:tc>
                  <a:txBody>
                    <a:bodyPr/>
                    <a:lstStyle/>
                    <a:p>
                      <a:pPr algn="ctr" fontAlgn="b"/>
                      <a:r>
                        <a:rPr lang="en-AU" sz="1500" b="1" u="none" strike="noStrike">
                          <a:effectLst/>
                        </a:rPr>
                        <a:t>Plan</a:t>
                      </a:r>
                      <a:endParaRPr lang="en-AU" sz="1500" b="1" i="0" u="none" strike="noStrike">
                        <a:solidFill>
                          <a:srgbClr val="000000"/>
                        </a:solidFill>
                        <a:effectLst/>
                        <a:latin typeface="Calibri" panose="020F0502020204030204" pitchFamily="34" charset="0"/>
                      </a:endParaRPr>
                    </a:p>
                  </a:txBody>
                  <a:tcPr marL="13063" marR="13063" marT="13063" marB="0" anchor="ctr">
                    <a:solidFill>
                      <a:srgbClr val="C63563">
                        <a:alpha val="84706"/>
                      </a:srgbClr>
                    </a:solidFill>
                  </a:tcPr>
                </a:tc>
                <a:tc>
                  <a:txBody>
                    <a:bodyPr/>
                    <a:lstStyle/>
                    <a:p>
                      <a:pPr algn="ctr" fontAlgn="b"/>
                      <a:r>
                        <a:rPr lang="en-AU" sz="1500" b="1" u="none" strike="noStrike">
                          <a:effectLst/>
                        </a:rPr>
                        <a:t>Adoption Rate</a:t>
                      </a:r>
                      <a:endParaRPr lang="en-AU" sz="1500" b="1" i="0" u="none" strike="noStrike">
                        <a:solidFill>
                          <a:srgbClr val="000000"/>
                        </a:solidFill>
                        <a:effectLst/>
                        <a:latin typeface="Calibri" panose="020F0502020204030204" pitchFamily="34" charset="0"/>
                      </a:endParaRPr>
                    </a:p>
                  </a:txBody>
                  <a:tcPr marL="13063" marR="13063" marT="13063" marB="0" anchor="ctr">
                    <a:solidFill>
                      <a:srgbClr val="C63563">
                        <a:alpha val="84706"/>
                      </a:srgbClr>
                    </a:solidFill>
                  </a:tcPr>
                </a:tc>
                <a:tc>
                  <a:txBody>
                    <a:bodyPr/>
                    <a:lstStyle/>
                    <a:p>
                      <a:pPr algn="ctr" fontAlgn="b"/>
                      <a:r>
                        <a:rPr lang="en-AU" sz="1500" b="1" u="none" strike="noStrike">
                          <a:effectLst/>
                        </a:rPr>
                        <a:t>Reasoning</a:t>
                      </a:r>
                      <a:endParaRPr lang="en-AU" sz="1500" b="1" i="0" u="none" strike="noStrike">
                        <a:solidFill>
                          <a:srgbClr val="000000"/>
                        </a:solidFill>
                        <a:effectLst/>
                        <a:latin typeface="Calibri" panose="020F0502020204030204" pitchFamily="34" charset="0"/>
                      </a:endParaRPr>
                    </a:p>
                  </a:txBody>
                  <a:tcPr marL="13063" marR="13063" marT="13063" marB="0" anchor="ctr">
                    <a:solidFill>
                      <a:srgbClr val="C63563">
                        <a:alpha val="84706"/>
                      </a:srgbClr>
                    </a:solidFill>
                  </a:tcPr>
                </a:tc>
                <a:extLst>
                  <a:ext uri="{0D108BD9-81ED-4DB2-BD59-A6C34878D82A}">
                    <a16:rowId xmlns:a16="http://schemas.microsoft.com/office/drawing/2014/main" val="3151317439"/>
                  </a:ext>
                </a:extLst>
              </a:tr>
              <a:tr h="556840">
                <a:tc>
                  <a:txBody>
                    <a:bodyPr/>
                    <a:lstStyle/>
                    <a:p>
                      <a:pPr algn="l" fontAlgn="b"/>
                      <a:r>
                        <a:rPr lang="en-AU" sz="1500" u="none" strike="noStrike">
                          <a:effectLst/>
                        </a:rPr>
                        <a:t>Small Plan</a:t>
                      </a:r>
                      <a:endParaRPr lang="en-AU" sz="1500" b="1" i="0" u="none" strike="noStrike">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a:effectLst/>
                        </a:rPr>
                        <a:t>15% of total advisors</a:t>
                      </a:r>
                      <a:endParaRPr lang="en-AU" sz="1500" b="0" i="0" u="none" strike="noStrike">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a:effectLst/>
                        </a:rPr>
                        <a:t>For entry-level users who need core tools at lower costs.</a:t>
                      </a:r>
                      <a:endParaRPr lang="en-AU" sz="1500" b="0" i="0" u="none" strike="noStrike">
                        <a:solidFill>
                          <a:srgbClr val="000000"/>
                        </a:solidFill>
                        <a:effectLst/>
                        <a:latin typeface="Calibri" panose="020F0502020204030204" pitchFamily="34" charset="0"/>
                      </a:endParaRPr>
                    </a:p>
                  </a:txBody>
                  <a:tcPr marL="13063" marR="13063" marT="13063" marB="0" anchor="ctr"/>
                </a:tc>
                <a:extLst>
                  <a:ext uri="{0D108BD9-81ED-4DB2-BD59-A6C34878D82A}">
                    <a16:rowId xmlns:a16="http://schemas.microsoft.com/office/drawing/2014/main" val="89756663"/>
                  </a:ext>
                </a:extLst>
              </a:tr>
              <a:tr h="556840">
                <a:tc>
                  <a:txBody>
                    <a:bodyPr/>
                    <a:lstStyle/>
                    <a:p>
                      <a:pPr algn="l" fontAlgn="b"/>
                      <a:r>
                        <a:rPr lang="en-AU" sz="1500" u="none" strike="noStrike">
                          <a:effectLst/>
                        </a:rPr>
                        <a:t>Medium Plan</a:t>
                      </a:r>
                      <a:endParaRPr lang="en-AU" sz="1500" b="1" i="0" u="none" strike="noStrike">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a:effectLst/>
                        </a:rPr>
                        <a:t>75% of total advisors</a:t>
                      </a:r>
                      <a:endParaRPr lang="en-AU" sz="1500" b="0" i="0" u="none" strike="noStrike">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a:effectLst/>
                        </a:rPr>
                        <a:t>The most attractive tier with AI, automation, and CRM integrations.</a:t>
                      </a:r>
                      <a:endParaRPr lang="en-AU" sz="1500" b="0" i="0" u="none" strike="noStrike">
                        <a:solidFill>
                          <a:srgbClr val="000000"/>
                        </a:solidFill>
                        <a:effectLst/>
                        <a:latin typeface="Calibri" panose="020F0502020204030204" pitchFamily="34" charset="0"/>
                      </a:endParaRPr>
                    </a:p>
                  </a:txBody>
                  <a:tcPr marL="13063" marR="13063" marT="13063" marB="0" anchor="ctr"/>
                </a:tc>
                <a:extLst>
                  <a:ext uri="{0D108BD9-81ED-4DB2-BD59-A6C34878D82A}">
                    <a16:rowId xmlns:a16="http://schemas.microsoft.com/office/drawing/2014/main" val="3191414708"/>
                  </a:ext>
                </a:extLst>
              </a:tr>
              <a:tr h="556840">
                <a:tc>
                  <a:txBody>
                    <a:bodyPr/>
                    <a:lstStyle/>
                    <a:p>
                      <a:pPr algn="l" fontAlgn="b"/>
                      <a:r>
                        <a:rPr lang="en-AU" sz="1500" u="none" strike="noStrike">
                          <a:effectLst/>
                        </a:rPr>
                        <a:t>Enterprise Plan</a:t>
                      </a:r>
                      <a:endParaRPr lang="en-AU" sz="1500" b="1" i="0" u="none" strike="noStrike">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a:effectLst/>
                        </a:rPr>
                        <a:t>10% of total advisors</a:t>
                      </a:r>
                      <a:endParaRPr lang="en-AU" sz="1500" b="0" i="0" u="none" strike="noStrike">
                        <a:solidFill>
                          <a:srgbClr val="000000"/>
                        </a:solidFill>
                        <a:effectLst/>
                        <a:latin typeface="Calibri" panose="020F0502020204030204" pitchFamily="34" charset="0"/>
                      </a:endParaRPr>
                    </a:p>
                  </a:txBody>
                  <a:tcPr marL="13063" marR="13063" marT="13063" marB="0" anchor="ctr"/>
                </a:tc>
                <a:tc>
                  <a:txBody>
                    <a:bodyPr/>
                    <a:lstStyle/>
                    <a:p>
                      <a:pPr algn="l" fontAlgn="b"/>
                      <a:r>
                        <a:rPr lang="en-AU" sz="1500" u="none" strike="noStrike">
                          <a:effectLst/>
                        </a:rPr>
                        <a:t>Large firms, private banks, and family offices needing full compliance and automation.</a:t>
                      </a:r>
                      <a:endParaRPr lang="en-AU" sz="1500" b="0" i="0" u="none" strike="noStrike">
                        <a:solidFill>
                          <a:srgbClr val="000000"/>
                        </a:solidFill>
                        <a:effectLst/>
                        <a:latin typeface="Calibri" panose="020F0502020204030204" pitchFamily="34" charset="0"/>
                      </a:endParaRPr>
                    </a:p>
                  </a:txBody>
                  <a:tcPr marL="13063" marR="13063" marT="13063" marB="0" anchor="ctr"/>
                </a:tc>
                <a:extLst>
                  <a:ext uri="{0D108BD9-81ED-4DB2-BD59-A6C34878D82A}">
                    <a16:rowId xmlns:a16="http://schemas.microsoft.com/office/drawing/2014/main" val="3005234373"/>
                  </a:ext>
                </a:extLst>
              </a:tr>
            </a:tbl>
          </a:graphicData>
        </a:graphic>
      </p:graphicFrame>
      <p:sp>
        <p:nvSpPr>
          <p:cNvPr id="4" name="TextBox 3">
            <a:extLst>
              <a:ext uri="{FF2B5EF4-FFF2-40B4-BE49-F238E27FC236}">
                <a16:creationId xmlns:a16="http://schemas.microsoft.com/office/drawing/2014/main" id="{B8DAD29C-F922-A7B2-08BC-0DF831BE736A}"/>
              </a:ext>
            </a:extLst>
          </p:cNvPr>
          <p:cNvSpPr txBox="1"/>
          <p:nvPr/>
        </p:nvSpPr>
        <p:spPr>
          <a:xfrm>
            <a:off x="3948289" y="4154310"/>
            <a:ext cx="7897172" cy="1815882"/>
          </a:xfrm>
          <a:prstGeom prst="rect">
            <a:avLst/>
          </a:prstGeom>
          <a:noFill/>
        </p:spPr>
        <p:txBody>
          <a:bodyPr wrap="square">
            <a:spAutoFit/>
          </a:bodyPr>
          <a:lstStyle/>
          <a:p>
            <a:r>
              <a:rPr lang="en-AU" sz="1400" b="1"/>
              <a:t>Why This Distribution Makes Sense</a:t>
            </a:r>
          </a:p>
          <a:p>
            <a:r>
              <a:rPr lang="en-AU" sz="1400"/>
              <a:t>✔ </a:t>
            </a:r>
            <a:r>
              <a:rPr lang="en-AU" sz="1400" b="1"/>
              <a:t>Matches real-world SaaS adoption trends</a:t>
            </a:r>
            <a:r>
              <a:rPr lang="en-AU" sz="1400"/>
              <a:t>, where most users opt for </a:t>
            </a:r>
            <a:r>
              <a:rPr lang="en-AU" sz="1400" b="1"/>
              <a:t>mid-tier plans</a:t>
            </a:r>
            <a:r>
              <a:rPr lang="en-AU" sz="1400"/>
              <a:t>.</a:t>
            </a:r>
            <a:br>
              <a:rPr lang="en-AU" sz="1400"/>
            </a:br>
            <a:r>
              <a:rPr lang="en-AU" sz="1400"/>
              <a:t>✔ </a:t>
            </a:r>
            <a:r>
              <a:rPr lang="en-AU" sz="1400" b="1"/>
              <a:t>Basic plan users stay limited (15%)</a:t>
            </a:r>
            <a:r>
              <a:rPr lang="en-AU" sz="1400"/>
              <a:t> since firms seeking long-term estate planning solutions </a:t>
            </a:r>
            <a:r>
              <a:rPr lang="en-AU" sz="1400" b="1"/>
              <a:t>prefer AI-powered tools</a:t>
            </a:r>
            <a:r>
              <a:rPr lang="en-AU" sz="1400"/>
              <a:t>.</a:t>
            </a:r>
            <a:br>
              <a:rPr lang="en-AU" sz="1400"/>
            </a:br>
            <a:r>
              <a:rPr lang="en-AU" sz="1400"/>
              <a:t>✔ </a:t>
            </a:r>
            <a:r>
              <a:rPr lang="en-AU" sz="1400" b="1"/>
              <a:t>Enterprise users (10%) represent private banks and family offices</a:t>
            </a:r>
            <a:r>
              <a:rPr lang="en-AU" sz="1400"/>
              <a:t>, who demand </a:t>
            </a:r>
            <a:r>
              <a:rPr lang="en-AU" sz="1400" b="1"/>
              <a:t>high customization, legal compliance, and security</a:t>
            </a:r>
            <a:r>
              <a:rPr lang="en-AU" sz="1400"/>
              <a:t>.</a:t>
            </a:r>
            <a:br>
              <a:rPr lang="en-AU" sz="1400"/>
            </a:br>
            <a:r>
              <a:rPr lang="en-AU" sz="1400"/>
              <a:t>✔ </a:t>
            </a:r>
            <a:r>
              <a:rPr lang="en-AU" sz="1400" b="1"/>
              <a:t>Revenue scales in alignment with enterprise SaaS pricing models</a:t>
            </a:r>
            <a:r>
              <a:rPr lang="en-AU" sz="1400"/>
              <a:t>, ensuring </a:t>
            </a:r>
            <a:r>
              <a:rPr lang="en-AU" sz="1400" b="1"/>
              <a:t>profitability and user retention</a:t>
            </a:r>
            <a:r>
              <a:rPr lang="en-AU" sz="1400"/>
              <a:t>. </a:t>
            </a:r>
          </a:p>
        </p:txBody>
      </p:sp>
      <p:sp>
        <p:nvSpPr>
          <p:cNvPr id="6" name="TextBox 5">
            <a:extLst>
              <a:ext uri="{FF2B5EF4-FFF2-40B4-BE49-F238E27FC236}">
                <a16:creationId xmlns:a16="http://schemas.microsoft.com/office/drawing/2014/main" id="{83E14BE0-F61D-00A3-DE53-CD12EB891309}"/>
              </a:ext>
            </a:extLst>
          </p:cNvPr>
          <p:cNvSpPr txBox="1"/>
          <p:nvPr/>
        </p:nvSpPr>
        <p:spPr>
          <a:xfrm>
            <a:off x="328612" y="1960920"/>
            <a:ext cx="3410364" cy="3416320"/>
          </a:xfrm>
          <a:prstGeom prst="rect">
            <a:avLst/>
          </a:prstGeom>
          <a:noFill/>
          <a:ln w="25400">
            <a:solidFill>
              <a:schemeClr val="tx2"/>
            </a:solidFill>
            <a:prstDash val="lgDash"/>
          </a:ln>
        </p:spPr>
        <p:txBody>
          <a:bodyPr wrap="square">
            <a:spAutoFit/>
          </a:bodyPr>
          <a:lstStyle/>
          <a:p>
            <a:r>
              <a:rPr lang="en-AU"/>
              <a:t>We assumed that </a:t>
            </a:r>
            <a:r>
              <a:rPr lang="en-AU" b="1"/>
              <a:t>most advisors</a:t>
            </a:r>
            <a:r>
              <a:rPr lang="en-AU"/>
              <a:t> would opt for the </a:t>
            </a:r>
            <a:r>
              <a:rPr lang="en-AU" b="1"/>
              <a:t>Medium Plan</a:t>
            </a:r>
            <a:r>
              <a:rPr lang="en-AU"/>
              <a:t> because: </a:t>
            </a:r>
          </a:p>
          <a:p>
            <a:pPr marL="285750" indent="-285750">
              <a:buFont typeface="Arial" panose="020B0604020202020204" pitchFamily="34" charset="0"/>
              <a:buChar char="•"/>
            </a:pPr>
            <a:r>
              <a:rPr lang="en-AU"/>
              <a:t>Mid-tier plans generally </a:t>
            </a:r>
            <a:r>
              <a:rPr lang="en-AU" b="1"/>
              <a:t>capture the majority (60-80%) of SaaS subscribers</a:t>
            </a:r>
            <a:r>
              <a:rPr lang="en-AU"/>
              <a:t>.</a:t>
            </a:r>
          </a:p>
          <a:p>
            <a:pPr marL="285750" indent="-285750">
              <a:buFont typeface="Arial" panose="020B0604020202020204" pitchFamily="34" charset="0"/>
              <a:buChar char="•"/>
            </a:pPr>
            <a:r>
              <a:rPr lang="en-AU"/>
              <a:t>Medium </a:t>
            </a:r>
            <a:r>
              <a:rPr lang="en-AU" b="1"/>
              <a:t>offers the best balance of value vs. cost</a:t>
            </a:r>
            <a:r>
              <a:rPr lang="en-AU"/>
              <a:t>.</a:t>
            </a:r>
          </a:p>
          <a:p>
            <a:pPr marL="285750" indent="-285750">
              <a:buFont typeface="Arial" panose="020B0604020202020204" pitchFamily="34" charset="0"/>
              <a:buChar char="•"/>
            </a:pPr>
            <a:r>
              <a:rPr lang="en-AU"/>
              <a:t>AI-driven tools and CRM integration make this plan </a:t>
            </a:r>
            <a:r>
              <a:rPr lang="en-AU" b="1"/>
              <a:t>highly attractive for RIAs and private advisors</a:t>
            </a:r>
            <a:r>
              <a:rPr lang="en-AU"/>
              <a:t>.</a:t>
            </a:r>
          </a:p>
        </p:txBody>
      </p:sp>
      <p:sp>
        <p:nvSpPr>
          <p:cNvPr id="7" name="TextBox 6">
            <a:extLst>
              <a:ext uri="{FF2B5EF4-FFF2-40B4-BE49-F238E27FC236}">
                <a16:creationId xmlns:a16="http://schemas.microsoft.com/office/drawing/2014/main" id="{CDDBA3A7-0402-C6AA-D8FF-8EE78E770A73}"/>
              </a:ext>
            </a:extLst>
          </p:cNvPr>
          <p:cNvSpPr txBox="1"/>
          <p:nvPr/>
        </p:nvSpPr>
        <p:spPr>
          <a:xfrm>
            <a:off x="346539" y="1411122"/>
            <a:ext cx="3412949" cy="369332"/>
          </a:xfrm>
          <a:prstGeom prst="rect">
            <a:avLst/>
          </a:prstGeom>
          <a:noFill/>
          <a:ln w="25400">
            <a:solidFill>
              <a:schemeClr val="tx2"/>
            </a:solidFill>
          </a:ln>
        </p:spPr>
        <p:txBody>
          <a:bodyPr wrap="square">
            <a:spAutoFit/>
          </a:bodyPr>
          <a:lstStyle/>
          <a:p>
            <a:pPr algn="ctr"/>
            <a:r>
              <a:rPr lang="en-AU" b="1"/>
              <a:t>Adoption Rate Assumptions</a:t>
            </a:r>
          </a:p>
        </p:txBody>
      </p:sp>
      <p:sp>
        <p:nvSpPr>
          <p:cNvPr id="10" name="Text Placeholder 1">
            <a:extLst>
              <a:ext uri="{FF2B5EF4-FFF2-40B4-BE49-F238E27FC236}">
                <a16:creationId xmlns:a16="http://schemas.microsoft.com/office/drawing/2014/main" id="{549C26DD-CA7D-6111-AE35-000CCA28E805}"/>
              </a:ext>
            </a:extLst>
          </p:cNvPr>
          <p:cNvSpPr txBox="1">
            <a:spLocks/>
          </p:cNvSpPr>
          <p:nvPr/>
        </p:nvSpPr>
        <p:spPr>
          <a:xfrm>
            <a:off x="347197" y="6422161"/>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kern="1200">
                <a:latin typeface="+mj-lt"/>
                <a:ea typeface="+mn-ea"/>
                <a:cs typeface="+mn-cs"/>
              </a:rPr>
              <a:t>Sources: Caminiti, (2024); Kalkman et al., (2019); McKinsey &amp; Company, (2024); World Economic Forum, (2023).  </a:t>
            </a:r>
          </a:p>
        </p:txBody>
      </p:sp>
      <p:sp>
        <p:nvSpPr>
          <p:cNvPr id="11" name="TextBox 10">
            <a:extLst>
              <a:ext uri="{FF2B5EF4-FFF2-40B4-BE49-F238E27FC236}">
                <a16:creationId xmlns:a16="http://schemas.microsoft.com/office/drawing/2014/main" id="{CA7F229E-EAF5-756F-337B-70D56050E1A1}"/>
              </a:ext>
            </a:extLst>
          </p:cNvPr>
          <p:cNvSpPr txBox="1"/>
          <p:nvPr/>
        </p:nvSpPr>
        <p:spPr>
          <a:xfrm>
            <a:off x="205740" y="228600"/>
            <a:ext cx="11767364" cy="523220"/>
          </a:xfrm>
          <a:prstGeom prst="rect">
            <a:avLst/>
          </a:prstGeom>
          <a:noFill/>
        </p:spPr>
        <p:txBody>
          <a:bodyPr wrap="square" lIns="91440" tIns="45720" rIns="91440" bIns="45720" rtlCol="0" anchor="t">
            <a:spAutoFit/>
          </a:bodyPr>
          <a:lstStyle/>
          <a:p>
            <a:r>
              <a:rPr lang="en-AU" sz="2800" b="1">
                <a:latin typeface="+mj-lt"/>
                <a:ea typeface="Lato"/>
                <a:cs typeface="Lato"/>
              </a:rPr>
              <a:t>Adoption rate assumptions</a:t>
            </a:r>
          </a:p>
        </p:txBody>
      </p:sp>
      <p:sp>
        <p:nvSpPr>
          <p:cNvPr id="13" name="TextBox 12">
            <a:hlinkClick r:id="rId3" action="ppaction://hlinksldjump"/>
            <a:extLst>
              <a:ext uri="{FF2B5EF4-FFF2-40B4-BE49-F238E27FC236}">
                <a16:creationId xmlns:a16="http://schemas.microsoft.com/office/drawing/2014/main" id="{EF3FF5FB-184A-A7E0-DBEB-4BB5DBB7EF47}"/>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9894141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5769E-6434-C376-C524-80A3F642A48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5EEE1A5-5F21-3F8F-643A-80FA9A523D60}"/>
              </a:ext>
            </a:extLst>
          </p:cNvPr>
          <p:cNvSpPr txBox="1"/>
          <p:nvPr/>
        </p:nvSpPr>
        <p:spPr>
          <a:xfrm>
            <a:off x="205740" y="228600"/>
            <a:ext cx="11767364" cy="482633"/>
          </a:xfrm>
          <a:prstGeom prst="rect">
            <a:avLst/>
          </a:prstGeom>
          <a:noFill/>
        </p:spPr>
        <p:txBody>
          <a:bodyPr wrap="square" lIns="91440" tIns="45720" rIns="91440" bIns="45720" rtlCol="0" anchor="t">
            <a:spAutoFit/>
          </a:bodyPr>
          <a:lstStyle/>
          <a:p>
            <a:pPr>
              <a:lnSpc>
                <a:spcPct val="90000"/>
              </a:lnSpc>
              <a:spcBef>
                <a:spcPct val="0"/>
              </a:spcBef>
              <a:spcAft>
                <a:spcPts val="600"/>
              </a:spcAft>
            </a:pPr>
            <a:r>
              <a:rPr lang="en-US" sz="2800" b="1" kern="1200">
                <a:latin typeface="+mj-lt"/>
                <a:ea typeface="+mj-ea"/>
                <a:cs typeface="+mj-cs"/>
              </a:rPr>
              <a:t>Why isn’t churn rate considered?</a:t>
            </a:r>
          </a:p>
        </p:txBody>
      </p:sp>
      <p:sp>
        <p:nvSpPr>
          <p:cNvPr id="3" name="TextBox 2">
            <a:extLst>
              <a:ext uri="{FF2B5EF4-FFF2-40B4-BE49-F238E27FC236}">
                <a16:creationId xmlns:a16="http://schemas.microsoft.com/office/drawing/2014/main" id="{EAAC8529-8634-92F5-B9B2-CD999035172E}"/>
              </a:ext>
            </a:extLst>
          </p:cNvPr>
          <p:cNvSpPr txBox="1"/>
          <p:nvPr/>
        </p:nvSpPr>
        <p:spPr>
          <a:xfrm>
            <a:off x="460022" y="2336711"/>
            <a:ext cx="4451191" cy="3139321"/>
          </a:xfrm>
          <a:prstGeom prst="rect">
            <a:avLst/>
          </a:prstGeom>
          <a:noFill/>
        </p:spPr>
        <p:txBody>
          <a:bodyPr wrap="square">
            <a:spAutoFit/>
          </a:bodyPr>
          <a:lstStyle/>
          <a:p>
            <a:r>
              <a:rPr lang="en-AU"/>
              <a:t>This case focuses on adoption, revenue growth, and feasibility, meaning churn impact is lower in the first 5 years.</a:t>
            </a:r>
            <a:br>
              <a:rPr lang="en-AU"/>
            </a:br>
            <a:endParaRPr lang="en-AU"/>
          </a:p>
          <a:p>
            <a:r>
              <a:rPr lang="en-AU"/>
              <a:t>InvestCloud’s enterprise clientele (private banks, RIAs) have long-term contracts, leading to low churn (&lt;10%).</a:t>
            </a:r>
            <a:br>
              <a:rPr lang="en-AU"/>
            </a:br>
            <a:endParaRPr lang="en-AU"/>
          </a:p>
          <a:p>
            <a:r>
              <a:rPr lang="en-AU"/>
              <a:t>Revenue projections already assume a realistic S-Curve adoption, which factors in gradual user drop-off naturally.</a:t>
            </a:r>
          </a:p>
        </p:txBody>
      </p:sp>
      <p:sp>
        <p:nvSpPr>
          <p:cNvPr id="5" name="TextBox 4">
            <a:extLst>
              <a:ext uri="{FF2B5EF4-FFF2-40B4-BE49-F238E27FC236}">
                <a16:creationId xmlns:a16="http://schemas.microsoft.com/office/drawing/2014/main" id="{DCC30640-B0C8-8E79-15CF-C9817EC18BFE}"/>
              </a:ext>
            </a:extLst>
          </p:cNvPr>
          <p:cNvSpPr txBox="1"/>
          <p:nvPr/>
        </p:nvSpPr>
        <p:spPr>
          <a:xfrm>
            <a:off x="5235817" y="2750893"/>
            <a:ext cx="6609644" cy="1754326"/>
          </a:xfrm>
          <a:prstGeom prst="rect">
            <a:avLst/>
          </a:prstGeom>
          <a:noFill/>
        </p:spPr>
        <p:txBody>
          <a:bodyPr wrap="square">
            <a:spAutoFit/>
          </a:bodyPr>
          <a:lstStyle/>
          <a:p>
            <a:r>
              <a:rPr lang="en-AU"/>
              <a:t>Not strictly necessary for this case, as the focus is on revenue growth.</a:t>
            </a:r>
          </a:p>
          <a:p>
            <a:endParaRPr lang="en-AU"/>
          </a:p>
          <a:p>
            <a:r>
              <a:rPr lang="en-AU"/>
              <a:t>If required, assume ~10% churn per year for realism.</a:t>
            </a:r>
            <a:br>
              <a:rPr lang="en-AU"/>
            </a:br>
            <a:r>
              <a:rPr lang="en-AU"/>
              <a:t>Churn matters more post-2029, when retention impacts long-term revenue.</a:t>
            </a:r>
          </a:p>
        </p:txBody>
      </p:sp>
      <p:sp>
        <p:nvSpPr>
          <p:cNvPr id="8" name="TextBox 7">
            <a:hlinkClick r:id="rId3" action="ppaction://hlinksldjump"/>
            <a:extLst>
              <a:ext uri="{FF2B5EF4-FFF2-40B4-BE49-F238E27FC236}">
                <a16:creationId xmlns:a16="http://schemas.microsoft.com/office/drawing/2014/main" id="{2072534B-4897-CAA0-5AF9-83E3EED6103D}"/>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2317563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D28F7-EA7B-2E42-3D90-FFE014E55293}"/>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14B88AC7-632F-DE11-3E15-D4AD74AC31F8}"/>
              </a:ext>
            </a:extLst>
          </p:cNvPr>
          <p:cNvSpPr txBox="1"/>
          <p:nvPr/>
        </p:nvSpPr>
        <p:spPr>
          <a:xfrm>
            <a:off x="205740" y="228600"/>
            <a:ext cx="11767364" cy="482633"/>
          </a:xfrm>
          <a:prstGeom prst="rect">
            <a:avLst/>
          </a:prstGeom>
          <a:noFill/>
        </p:spPr>
        <p:txBody>
          <a:bodyPr wrap="square" lIns="91440" tIns="45720" rIns="91440" bIns="45720" rtlCol="0" anchor="t">
            <a:spAutoFit/>
          </a:bodyPr>
          <a:lstStyle/>
          <a:p>
            <a:pPr>
              <a:lnSpc>
                <a:spcPct val="90000"/>
              </a:lnSpc>
              <a:spcBef>
                <a:spcPct val="0"/>
              </a:spcBef>
              <a:spcAft>
                <a:spcPts val="600"/>
              </a:spcAft>
            </a:pPr>
            <a:r>
              <a:rPr lang="en-US" sz="2800" b="1" kern="1200">
                <a:latin typeface="+mj-lt"/>
                <a:ea typeface="+mj-ea"/>
                <a:cs typeface="+mj-cs"/>
              </a:rPr>
              <a:t>Breakeven analysis</a:t>
            </a:r>
          </a:p>
        </p:txBody>
      </p:sp>
      <p:graphicFrame>
        <p:nvGraphicFramePr>
          <p:cNvPr id="2" name="Content Placeholder 24">
            <a:extLst>
              <a:ext uri="{FF2B5EF4-FFF2-40B4-BE49-F238E27FC236}">
                <a16:creationId xmlns:a16="http://schemas.microsoft.com/office/drawing/2014/main" id="{9753343D-AFB9-F3D9-09BE-CF4EAF1506A7}"/>
              </a:ext>
            </a:extLst>
          </p:cNvPr>
          <p:cNvGraphicFramePr>
            <a:graphicFrameLocks/>
          </p:cNvGraphicFramePr>
          <p:nvPr>
            <p:extLst>
              <p:ext uri="{D42A27DB-BD31-4B8C-83A1-F6EECF244321}">
                <p14:modId xmlns:p14="http://schemas.microsoft.com/office/powerpoint/2010/main" val="3460186097"/>
              </p:ext>
            </p:extLst>
          </p:nvPr>
        </p:nvGraphicFramePr>
        <p:xfrm>
          <a:off x="460375" y="1674160"/>
          <a:ext cx="5635625" cy="422340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3">
            <a:extLst>
              <a:ext uri="{FF2B5EF4-FFF2-40B4-BE49-F238E27FC236}">
                <a16:creationId xmlns:a16="http://schemas.microsoft.com/office/drawing/2014/main" id="{F10A8E54-3599-2126-1DC7-5B848FD62F49}"/>
              </a:ext>
            </a:extLst>
          </p:cNvPr>
          <p:cNvGraphicFramePr>
            <a:graphicFrameLocks noGrp="1"/>
          </p:cNvGraphicFramePr>
          <p:nvPr>
            <p:extLst>
              <p:ext uri="{D42A27DB-BD31-4B8C-83A1-F6EECF244321}">
                <p14:modId xmlns:p14="http://schemas.microsoft.com/office/powerpoint/2010/main" val="3301485739"/>
              </p:ext>
            </p:extLst>
          </p:nvPr>
        </p:nvGraphicFramePr>
        <p:xfrm>
          <a:off x="5051426" y="3214361"/>
          <a:ext cx="6680199" cy="1143000"/>
        </p:xfrm>
        <a:graphic>
          <a:graphicData uri="http://schemas.openxmlformats.org/drawingml/2006/table">
            <a:tbl>
              <a:tblPr>
                <a:tableStyleId>{5C22544A-7EE6-4342-B048-85BDC9FD1C3A}</a:tableStyleId>
              </a:tblPr>
              <a:tblGrid>
                <a:gridCol w="393326">
                  <a:extLst>
                    <a:ext uri="{9D8B030D-6E8A-4147-A177-3AD203B41FA5}">
                      <a16:colId xmlns:a16="http://schemas.microsoft.com/office/drawing/2014/main" val="2204123754"/>
                    </a:ext>
                  </a:extLst>
                </a:gridCol>
                <a:gridCol w="1839751">
                  <a:extLst>
                    <a:ext uri="{9D8B030D-6E8A-4147-A177-3AD203B41FA5}">
                      <a16:colId xmlns:a16="http://schemas.microsoft.com/office/drawing/2014/main" val="4146614628"/>
                    </a:ext>
                  </a:extLst>
                </a:gridCol>
                <a:gridCol w="1018207">
                  <a:extLst>
                    <a:ext uri="{9D8B030D-6E8A-4147-A177-3AD203B41FA5}">
                      <a16:colId xmlns:a16="http://schemas.microsoft.com/office/drawing/2014/main" val="2945633435"/>
                    </a:ext>
                  </a:extLst>
                </a:gridCol>
                <a:gridCol w="1589164">
                  <a:extLst>
                    <a:ext uri="{9D8B030D-6E8A-4147-A177-3AD203B41FA5}">
                      <a16:colId xmlns:a16="http://schemas.microsoft.com/office/drawing/2014/main" val="1482428794"/>
                    </a:ext>
                  </a:extLst>
                </a:gridCol>
                <a:gridCol w="1839751">
                  <a:extLst>
                    <a:ext uri="{9D8B030D-6E8A-4147-A177-3AD203B41FA5}">
                      <a16:colId xmlns:a16="http://schemas.microsoft.com/office/drawing/2014/main" val="1398676583"/>
                    </a:ext>
                  </a:extLst>
                </a:gridCol>
              </a:tblGrid>
              <a:tr h="190500">
                <a:tc>
                  <a:txBody>
                    <a:bodyPr/>
                    <a:lstStyle/>
                    <a:p>
                      <a:pPr algn="l" fontAlgn="b"/>
                      <a:r>
                        <a:rPr lang="en-AU" sz="1100" u="none" strike="noStrike">
                          <a:effectLst/>
                        </a:rPr>
                        <a:t>Year</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ARR (Revenue) ($M)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Total Costs ($M)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Operating Cash Flow ($M)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Cumulative Profit/Loss ($M)</a:t>
                      </a:r>
                      <a:endParaRPr lang="en-AU" sz="11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01166799"/>
                  </a:ext>
                </a:extLst>
              </a:tr>
              <a:tr h="190500">
                <a:tc>
                  <a:txBody>
                    <a:bodyPr/>
                    <a:lstStyle/>
                    <a:p>
                      <a:pPr algn="r" fontAlgn="b"/>
                      <a:r>
                        <a:rPr lang="en-AU" sz="1100" u="none" strike="noStrike">
                          <a:effectLst/>
                        </a:rPr>
                        <a:t>2025</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$0.71M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$1.10M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-$0.39M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-$0.39M (Loss)</a:t>
                      </a:r>
                      <a:endParaRPr lang="en-AU" sz="11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35967185"/>
                  </a:ext>
                </a:extLst>
              </a:tr>
              <a:tr h="190500">
                <a:tc>
                  <a:txBody>
                    <a:bodyPr/>
                    <a:lstStyle/>
                    <a:p>
                      <a:pPr algn="r" fontAlgn="b"/>
                      <a:r>
                        <a:rPr lang="en-AU" sz="1100" u="none" strike="noStrike">
                          <a:effectLst/>
                        </a:rPr>
                        <a:t>2026</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$10.71M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$2.28M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$8.43M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$8.04M (Break-even achieved)</a:t>
                      </a:r>
                      <a:endParaRPr lang="en-AU" sz="11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54119387"/>
                  </a:ext>
                </a:extLst>
              </a:tr>
              <a:tr h="190500">
                <a:tc>
                  <a:txBody>
                    <a:bodyPr/>
                    <a:lstStyle/>
                    <a:p>
                      <a:pPr algn="r" fontAlgn="b"/>
                      <a:r>
                        <a:rPr lang="en-AU" sz="1100" u="none" strike="noStrike">
                          <a:effectLst/>
                        </a:rPr>
                        <a:t>2027</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$26.78M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$4.98M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$21.80M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$29.84M (Scaling profit)</a:t>
                      </a:r>
                      <a:endParaRPr lang="en-AU" sz="11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43366725"/>
                  </a:ext>
                </a:extLst>
              </a:tr>
              <a:tr h="190500">
                <a:tc>
                  <a:txBody>
                    <a:bodyPr/>
                    <a:lstStyle/>
                    <a:p>
                      <a:pPr algn="r" fontAlgn="b"/>
                      <a:r>
                        <a:rPr lang="en-AU" sz="1100" u="none" strike="noStrike">
                          <a:effectLst/>
                        </a:rPr>
                        <a:t>2028</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$42.84M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$7.68M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$35.16M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$65.00M</a:t>
                      </a:r>
                      <a:endParaRPr lang="en-AU" sz="11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18625837"/>
                  </a:ext>
                </a:extLst>
              </a:tr>
              <a:tr h="190500">
                <a:tc>
                  <a:txBody>
                    <a:bodyPr/>
                    <a:lstStyle/>
                    <a:p>
                      <a:pPr algn="r" fontAlgn="b"/>
                      <a:r>
                        <a:rPr lang="en-AU" sz="1100" u="none" strike="noStrike">
                          <a:effectLst/>
                        </a:rPr>
                        <a:t>2029</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$64.26M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$11.28M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$52.98M</a:t>
                      </a:r>
                      <a:endParaRPr lang="en-AU"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AU" sz="1100" u="none" strike="noStrike">
                          <a:effectLst/>
                        </a:rPr>
                        <a:t>$117.98M (Highly profitable)</a:t>
                      </a:r>
                      <a:endParaRPr lang="en-AU" sz="11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07633446"/>
                  </a:ext>
                </a:extLst>
              </a:tr>
            </a:tbl>
          </a:graphicData>
        </a:graphic>
      </p:graphicFrame>
      <p:sp>
        <p:nvSpPr>
          <p:cNvPr id="6" name="TextBox 5">
            <a:hlinkClick r:id="rId4" action="ppaction://hlinksldjump"/>
            <a:extLst>
              <a:ext uri="{FF2B5EF4-FFF2-40B4-BE49-F238E27FC236}">
                <a16:creationId xmlns:a16="http://schemas.microsoft.com/office/drawing/2014/main" id="{92AAC6E1-3838-A5CD-407F-B6CC57E094CA}"/>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4"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35230278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CB7BB-5A6B-A405-6409-F8500F6CD3C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28B2ECB-6C65-D63A-5DE7-83555AA4D5B1}"/>
              </a:ext>
            </a:extLst>
          </p:cNvPr>
          <p:cNvSpPr txBox="1"/>
          <p:nvPr/>
        </p:nvSpPr>
        <p:spPr>
          <a:xfrm>
            <a:off x="205740" y="228600"/>
            <a:ext cx="11767364" cy="523220"/>
          </a:xfrm>
          <a:prstGeom prst="rect">
            <a:avLst/>
          </a:prstGeom>
          <a:noFill/>
        </p:spPr>
        <p:txBody>
          <a:bodyPr wrap="square" lIns="91440" tIns="45720" rIns="91440" bIns="45720" rtlCol="0" anchor="t">
            <a:spAutoFit/>
          </a:bodyPr>
          <a:lstStyle/>
          <a:p>
            <a:r>
              <a:rPr lang="en-GB" sz="2800" b="1">
                <a:latin typeface="+mj-lt"/>
                <a:ea typeface="Lato"/>
                <a:cs typeface="Lato"/>
              </a:rPr>
              <a:t>What classifies a HNW and UHNW person</a:t>
            </a:r>
          </a:p>
        </p:txBody>
      </p:sp>
      <p:sp>
        <p:nvSpPr>
          <p:cNvPr id="8" name="Text Placeholder 1">
            <a:extLst>
              <a:ext uri="{FF2B5EF4-FFF2-40B4-BE49-F238E27FC236}">
                <a16:creationId xmlns:a16="http://schemas.microsoft.com/office/drawing/2014/main" id="{345334B3-F818-679F-663F-1A5F93B44470}"/>
              </a:ext>
            </a:extLst>
          </p:cNvPr>
          <p:cNvSpPr txBox="1">
            <a:spLocks/>
          </p:cNvSpPr>
          <p:nvPr/>
        </p:nvSpPr>
        <p:spPr>
          <a:xfrm>
            <a:off x="347197" y="6422161"/>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Caminiti, (2024); Kalkman et al., (2019); McKinsey &amp; Company, (2024); World Economic Forum, (2023).  </a:t>
            </a:r>
          </a:p>
        </p:txBody>
      </p:sp>
      <p:sp>
        <p:nvSpPr>
          <p:cNvPr id="9" name="TextBox 8">
            <a:extLst>
              <a:ext uri="{FF2B5EF4-FFF2-40B4-BE49-F238E27FC236}">
                <a16:creationId xmlns:a16="http://schemas.microsoft.com/office/drawing/2014/main" id="{FB9F3D88-EBF4-AB56-9F75-93A0FE9A9A9A}"/>
              </a:ext>
            </a:extLst>
          </p:cNvPr>
          <p:cNvSpPr txBox="1"/>
          <p:nvPr/>
        </p:nvSpPr>
        <p:spPr>
          <a:xfrm>
            <a:off x="205740" y="1240155"/>
            <a:ext cx="11438404" cy="923330"/>
          </a:xfrm>
          <a:prstGeom prst="rect">
            <a:avLst/>
          </a:prstGeom>
          <a:noFill/>
        </p:spPr>
        <p:txBody>
          <a:bodyPr wrap="square">
            <a:spAutoFit/>
          </a:bodyPr>
          <a:lstStyle/>
          <a:p>
            <a:r>
              <a:rPr lang="en-AU" sz="1800" b="0">
                <a:effectLst/>
                <a:latin typeface="Aptos"/>
              </a:rPr>
              <a:t>High net worth (VHNW) individuals:</a:t>
            </a:r>
            <a:r>
              <a:rPr lang="en-AU"/>
              <a:t> </a:t>
            </a:r>
            <a:r>
              <a:rPr lang="en-AU" sz="1800" b="0">
                <a:effectLst/>
                <a:latin typeface="Aptos"/>
              </a:rPr>
              <a:t>those with a net worth of $5m to $30m. </a:t>
            </a:r>
            <a:endParaRPr lang="en-AU">
              <a:latin typeface="Aptos"/>
            </a:endParaRPr>
          </a:p>
          <a:p>
            <a:endParaRPr lang="en-AU" sz="1800" b="0">
              <a:effectLst/>
              <a:latin typeface="Aptos"/>
            </a:endParaRPr>
          </a:p>
          <a:p>
            <a:r>
              <a:rPr lang="en-AU" sz="1800" b="0">
                <a:effectLst/>
                <a:latin typeface="Aptos"/>
              </a:rPr>
              <a:t>Ultra high net worth (UHNW) individuals: those with a net worth of $30m+, also referred to as the ultra wealthy. </a:t>
            </a:r>
            <a:endParaRPr lang="en-AU">
              <a:effectLst/>
              <a:latin typeface="Aptos"/>
            </a:endParaRPr>
          </a:p>
        </p:txBody>
      </p:sp>
      <p:sp>
        <p:nvSpPr>
          <p:cNvPr id="2" name="TextBox 1">
            <a:hlinkClick r:id="rId3" action="ppaction://hlinksldjump"/>
            <a:extLst>
              <a:ext uri="{FF2B5EF4-FFF2-40B4-BE49-F238E27FC236}">
                <a16:creationId xmlns:a16="http://schemas.microsoft.com/office/drawing/2014/main" id="{16AF84B6-3F85-4E0D-AB92-72FC9F38DF74}"/>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701942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92C5B-46E5-1844-BC24-9F1FC915E41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9998C7B-0DD0-F174-951E-3FF0CCA5561B}"/>
              </a:ext>
            </a:extLst>
          </p:cNvPr>
          <p:cNvSpPr txBox="1"/>
          <p:nvPr/>
        </p:nvSpPr>
        <p:spPr>
          <a:xfrm>
            <a:off x="205740" y="228600"/>
            <a:ext cx="11767364" cy="523220"/>
          </a:xfrm>
          <a:prstGeom prst="rect">
            <a:avLst/>
          </a:prstGeom>
          <a:noFill/>
        </p:spPr>
        <p:txBody>
          <a:bodyPr wrap="square" lIns="91440" tIns="45720" rIns="91440" bIns="45720" rtlCol="0" anchor="t">
            <a:spAutoFit/>
          </a:bodyPr>
          <a:lstStyle/>
          <a:p>
            <a:r>
              <a:rPr lang="en-GB" sz="2800" b="1">
                <a:latin typeface="+mj-lt"/>
                <a:ea typeface="Lato"/>
                <a:cs typeface="Lato"/>
              </a:rPr>
              <a:t>InvestCloud’s values</a:t>
            </a:r>
          </a:p>
        </p:txBody>
      </p:sp>
      <p:sp>
        <p:nvSpPr>
          <p:cNvPr id="8" name="Text Placeholder 1">
            <a:extLst>
              <a:ext uri="{FF2B5EF4-FFF2-40B4-BE49-F238E27FC236}">
                <a16:creationId xmlns:a16="http://schemas.microsoft.com/office/drawing/2014/main" id="{73E4BA44-9D22-6FC7-AA44-551B5ECDB1EE}"/>
              </a:ext>
            </a:extLst>
          </p:cNvPr>
          <p:cNvSpPr txBox="1">
            <a:spLocks/>
          </p:cNvSpPr>
          <p:nvPr/>
        </p:nvSpPr>
        <p:spPr>
          <a:xfrm>
            <a:off x="347197" y="6422161"/>
            <a:ext cx="9296336" cy="43941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900">
                <a:latin typeface="Lato"/>
                <a:ea typeface="Lato"/>
                <a:cs typeface="Lato"/>
              </a:rPr>
              <a:t>Sources: Caminiti, (2024); Kalkman et al., (2019); McKinsey &amp; Company, (2024); World Economic Forum, (2023).  </a:t>
            </a:r>
          </a:p>
        </p:txBody>
      </p:sp>
      <p:sp>
        <p:nvSpPr>
          <p:cNvPr id="2" name="TextBox 1">
            <a:extLst>
              <a:ext uri="{FF2B5EF4-FFF2-40B4-BE49-F238E27FC236}">
                <a16:creationId xmlns:a16="http://schemas.microsoft.com/office/drawing/2014/main" id="{5C2A3595-552B-3159-4AE6-F09107286880}"/>
              </a:ext>
            </a:extLst>
          </p:cNvPr>
          <p:cNvSpPr txBox="1"/>
          <p:nvPr/>
        </p:nvSpPr>
        <p:spPr>
          <a:xfrm>
            <a:off x="859805" y="2103864"/>
            <a:ext cx="1512277" cy="677108"/>
          </a:xfrm>
          <a:prstGeom prst="rect">
            <a:avLst/>
          </a:prstGeom>
          <a:solidFill>
            <a:schemeClr val="accent1"/>
          </a:solidFill>
        </p:spPr>
        <p:txBody>
          <a:bodyPr wrap="square" rtlCol="0">
            <a:spAutoFit/>
          </a:bodyPr>
          <a:lstStyle/>
          <a:p>
            <a:pPr algn="ctr"/>
            <a:r>
              <a:rPr lang="en-US" sz="2000">
                <a:solidFill>
                  <a:schemeClr val="bg1"/>
                </a:solidFill>
                <a:latin typeface="+mj-lt"/>
                <a:ea typeface="Lato" panose="020F0502020204030203" pitchFamily="34" charset="0"/>
                <a:cs typeface="Lato" panose="020F0502020204030203" pitchFamily="34" charset="0"/>
              </a:rPr>
              <a:t>Human-led</a:t>
            </a:r>
          </a:p>
          <a:p>
            <a:pPr algn="ctr"/>
            <a:endParaRPr lang="en-US">
              <a:solidFill>
                <a:schemeClr val="bg1"/>
              </a:solidFill>
              <a:latin typeface="+mj-lt"/>
              <a:ea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AB041C6D-F811-88DC-71B5-0B03EC6B7811}"/>
              </a:ext>
            </a:extLst>
          </p:cNvPr>
          <p:cNvSpPr txBox="1"/>
          <p:nvPr/>
        </p:nvSpPr>
        <p:spPr>
          <a:xfrm>
            <a:off x="5449867" y="2076620"/>
            <a:ext cx="1608899" cy="646331"/>
          </a:xfrm>
          <a:prstGeom prst="rect">
            <a:avLst/>
          </a:prstGeom>
          <a:solidFill>
            <a:schemeClr val="accent1"/>
          </a:solidFill>
        </p:spPr>
        <p:txBody>
          <a:bodyPr wrap="square" rtlCol="0">
            <a:spAutoFit/>
          </a:bodyPr>
          <a:lstStyle/>
          <a:p>
            <a:pPr algn="ctr"/>
            <a:r>
              <a:rPr lang="en-US">
                <a:solidFill>
                  <a:schemeClr val="bg1"/>
                </a:solidFill>
                <a:latin typeface="+mj-lt"/>
                <a:ea typeface="Lato" panose="020F0502020204030203" pitchFamily="34" charset="0"/>
                <a:cs typeface="Lato" panose="020F0502020204030203" pitchFamily="34" charset="0"/>
              </a:rPr>
              <a:t>Connection</a:t>
            </a:r>
          </a:p>
          <a:p>
            <a:pPr algn="ctr"/>
            <a:endParaRPr lang="en-US">
              <a:solidFill>
                <a:schemeClr val="bg1"/>
              </a:solidFill>
              <a:latin typeface="+mj-lt"/>
              <a:ea typeface="Lato" panose="020F0502020204030203" pitchFamily="34" charset="0"/>
              <a:cs typeface="Lato" panose="020F0502020204030203" pitchFamily="34" charset="0"/>
            </a:endParaRPr>
          </a:p>
        </p:txBody>
      </p:sp>
      <p:sp>
        <p:nvSpPr>
          <p:cNvPr id="4" name="TextBox 3">
            <a:extLst>
              <a:ext uri="{FF2B5EF4-FFF2-40B4-BE49-F238E27FC236}">
                <a16:creationId xmlns:a16="http://schemas.microsoft.com/office/drawing/2014/main" id="{78BB1565-BA3C-65AE-1FC0-5E9818BB311D}"/>
              </a:ext>
            </a:extLst>
          </p:cNvPr>
          <p:cNvSpPr txBox="1"/>
          <p:nvPr/>
        </p:nvSpPr>
        <p:spPr>
          <a:xfrm>
            <a:off x="7864165" y="2076620"/>
            <a:ext cx="1608899" cy="646331"/>
          </a:xfrm>
          <a:prstGeom prst="rect">
            <a:avLst/>
          </a:prstGeom>
          <a:solidFill>
            <a:schemeClr val="accent1"/>
          </a:solidFill>
        </p:spPr>
        <p:txBody>
          <a:bodyPr wrap="square" rtlCol="0">
            <a:spAutoFit/>
          </a:bodyPr>
          <a:lstStyle/>
          <a:p>
            <a:pPr algn="ctr"/>
            <a:r>
              <a:rPr lang="en-US">
                <a:solidFill>
                  <a:schemeClr val="bg1"/>
                </a:solidFill>
                <a:latin typeface="+mj-lt"/>
                <a:ea typeface="Lato" panose="020F0502020204030203" pitchFamily="34" charset="0"/>
                <a:cs typeface="Lato" panose="020F0502020204030203" pitchFamily="34" charset="0"/>
              </a:rPr>
              <a:t>Continuous improvement</a:t>
            </a:r>
          </a:p>
        </p:txBody>
      </p:sp>
      <p:sp>
        <p:nvSpPr>
          <p:cNvPr id="6" name="TextBox 5">
            <a:extLst>
              <a:ext uri="{FF2B5EF4-FFF2-40B4-BE49-F238E27FC236}">
                <a16:creationId xmlns:a16="http://schemas.microsoft.com/office/drawing/2014/main" id="{348C2ABB-D37F-4298-C7EF-BF0BDB7581C9}"/>
              </a:ext>
            </a:extLst>
          </p:cNvPr>
          <p:cNvSpPr txBox="1"/>
          <p:nvPr/>
        </p:nvSpPr>
        <p:spPr>
          <a:xfrm>
            <a:off x="10323301" y="2098557"/>
            <a:ext cx="1608899" cy="646331"/>
          </a:xfrm>
          <a:prstGeom prst="rect">
            <a:avLst/>
          </a:prstGeom>
          <a:solidFill>
            <a:schemeClr val="accent1"/>
          </a:solidFill>
        </p:spPr>
        <p:txBody>
          <a:bodyPr wrap="square" rtlCol="0">
            <a:spAutoFit/>
          </a:bodyPr>
          <a:lstStyle/>
          <a:p>
            <a:pPr algn="ctr"/>
            <a:r>
              <a:rPr lang="en-US">
                <a:solidFill>
                  <a:schemeClr val="bg1"/>
                </a:solidFill>
                <a:latin typeface="+mj-lt"/>
                <a:ea typeface="Lato" panose="020F0502020204030203" pitchFamily="34" charset="0"/>
                <a:cs typeface="Lato" panose="020F0502020204030203" pitchFamily="34" charset="0"/>
              </a:rPr>
              <a:t>Excellence</a:t>
            </a:r>
          </a:p>
          <a:p>
            <a:pPr algn="ctr"/>
            <a:endParaRPr lang="en-US">
              <a:solidFill>
                <a:schemeClr val="bg1"/>
              </a:solidFill>
              <a:latin typeface="+mj-lt"/>
              <a:ea typeface="Lato" panose="020F0502020204030203" pitchFamily="34" charset="0"/>
              <a:cs typeface="Lato" panose="020F0502020204030203" pitchFamily="34" charset="0"/>
            </a:endParaRPr>
          </a:p>
        </p:txBody>
      </p:sp>
      <p:pic>
        <p:nvPicPr>
          <p:cNvPr id="7" name="Graphic 6" descr="User with solid fill">
            <a:extLst>
              <a:ext uri="{FF2B5EF4-FFF2-40B4-BE49-F238E27FC236}">
                <a16:creationId xmlns:a16="http://schemas.microsoft.com/office/drawing/2014/main" id="{571849FB-D151-4F15-8A5B-1111595D38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0466" y="1361723"/>
            <a:ext cx="914400" cy="914400"/>
          </a:xfrm>
          <a:prstGeom prst="rect">
            <a:avLst/>
          </a:prstGeom>
        </p:spPr>
      </p:pic>
      <p:pic>
        <p:nvPicPr>
          <p:cNvPr id="10" name="Graphic 9" descr="Rope Knot with solid fill">
            <a:extLst>
              <a:ext uri="{FF2B5EF4-FFF2-40B4-BE49-F238E27FC236}">
                <a16:creationId xmlns:a16="http://schemas.microsoft.com/office/drawing/2014/main" id="{29DA1633-1C3C-D926-3660-C360E8E827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27489" y="1360837"/>
            <a:ext cx="914400" cy="914400"/>
          </a:xfrm>
          <a:prstGeom prst="rect">
            <a:avLst/>
          </a:prstGeom>
        </p:spPr>
      </p:pic>
      <p:pic>
        <p:nvPicPr>
          <p:cNvPr id="11" name="Graphic 10" descr="Aspiration with solid fill">
            <a:extLst>
              <a:ext uri="{FF2B5EF4-FFF2-40B4-BE49-F238E27FC236}">
                <a16:creationId xmlns:a16="http://schemas.microsoft.com/office/drawing/2014/main" id="{218E2619-D807-097F-4D55-C8CF6377680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32400" y="1263279"/>
            <a:ext cx="914400" cy="914400"/>
          </a:xfrm>
          <a:prstGeom prst="rect">
            <a:avLst/>
          </a:prstGeom>
        </p:spPr>
      </p:pic>
      <p:pic>
        <p:nvPicPr>
          <p:cNvPr id="12" name="Graphic 11" descr="Excellent with solid fill">
            <a:extLst>
              <a:ext uri="{FF2B5EF4-FFF2-40B4-BE49-F238E27FC236}">
                <a16:creationId xmlns:a16="http://schemas.microsoft.com/office/drawing/2014/main" id="{83FC3EB0-B58F-829B-CEFF-D60B60F42E2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670550" y="1285215"/>
            <a:ext cx="914400" cy="914400"/>
          </a:xfrm>
          <a:prstGeom prst="rect">
            <a:avLst/>
          </a:prstGeom>
        </p:spPr>
      </p:pic>
      <p:sp>
        <p:nvSpPr>
          <p:cNvPr id="13" name="TextBox 12">
            <a:extLst>
              <a:ext uri="{FF2B5EF4-FFF2-40B4-BE49-F238E27FC236}">
                <a16:creationId xmlns:a16="http://schemas.microsoft.com/office/drawing/2014/main" id="{6C089E83-448A-6B82-6011-6BEBF68DD764}"/>
              </a:ext>
            </a:extLst>
          </p:cNvPr>
          <p:cNvSpPr txBox="1"/>
          <p:nvPr/>
        </p:nvSpPr>
        <p:spPr>
          <a:xfrm>
            <a:off x="3056561" y="2109858"/>
            <a:ext cx="1608899" cy="646331"/>
          </a:xfrm>
          <a:prstGeom prst="rect">
            <a:avLst/>
          </a:prstGeom>
          <a:solidFill>
            <a:schemeClr val="accent1"/>
          </a:solidFill>
        </p:spPr>
        <p:txBody>
          <a:bodyPr wrap="square" rtlCol="0">
            <a:spAutoFit/>
          </a:bodyPr>
          <a:lstStyle/>
          <a:p>
            <a:pPr algn="ctr"/>
            <a:r>
              <a:rPr lang="en-US">
                <a:solidFill>
                  <a:schemeClr val="bg1"/>
                </a:solidFill>
                <a:latin typeface="+mj-lt"/>
                <a:ea typeface="Lato" panose="020F0502020204030203" pitchFamily="34" charset="0"/>
                <a:cs typeface="Lato" panose="020F0502020204030203" pitchFamily="34" charset="0"/>
              </a:rPr>
              <a:t>Future-driven</a:t>
            </a:r>
          </a:p>
          <a:p>
            <a:pPr algn="ctr"/>
            <a:endParaRPr lang="en-US">
              <a:solidFill>
                <a:schemeClr val="bg1"/>
              </a:solidFill>
              <a:latin typeface="+mj-lt"/>
              <a:ea typeface="Lato" panose="020F0502020204030203" pitchFamily="34" charset="0"/>
              <a:cs typeface="Lato" panose="020F0502020204030203" pitchFamily="34" charset="0"/>
            </a:endParaRPr>
          </a:p>
        </p:txBody>
      </p:sp>
      <p:pic>
        <p:nvPicPr>
          <p:cNvPr id="14" name="Graphic 13" descr="Future with solid fill">
            <a:extLst>
              <a:ext uri="{FF2B5EF4-FFF2-40B4-BE49-F238E27FC236}">
                <a16:creationId xmlns:a16="http://schemas.microsoft.com/office/drawing/2014/main" id="{CDB3A4BC-9FB6-8353-FA14-7802265100C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2824" y="1343537"/>
            <a:ext cx="914400" cy="914400"/>
          </a:xfrm>
          <a:prstGeom prst="rect">
            <a:avLst/>
          </a:prstGeom>
        </p:spPr>
      </p:pic>
      <p:sp>
        <p:nvSpPr>
          <p:cNvPr id="15" name="TextBox 14">
            <a:hlinkClick r:id="rId13" action="ppaction://hlinksldjump"/>
            <a:extLst>
              <a:ext uri="{FF2B5EF4-FFF2-40B4-BE49-F238E27FC236}">
                <a16:creationId xmlns:a16="http://schemas.microsoft.com/office/drawing/2014/main" id="{3B755BA6-75F8-C0DA-31BD-8A988B282803}"/>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13"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29214736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5104D-88F7-5394-CC9D-5086526933F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D29D676-B0F5-E4DC-98AC-F4CD4BF456D9}"/>
              </a:ext>
            </a:extLst>
          </p:cNvPr>
          <p:cNvSpPr txBox="1"/>
          <p:nvPr/>
        </p:nvSpPr>
        <p:spPr>
          <a:xfrm>
            <a:off x="399206" y="409349"/>
            <a:ext cx="11027395" cy="523220"/>
          </a:xfrm>
          <a:prstGeom prst="rect">
            <a:avLst/>
          </a:prstGeom>
          <a:noFill/>
        </p:spPr>
        <p:txBody>
          <a:bodyPr wrap="square" lIns="91440" tIns="45720" rIns="91440" bIns="45720" rtlCol="0" anchor="t">
            <a:spAutoFit/>
          </a:bodyPr>
          <a:lstStyle/>
          <a:p>
            <a:r>
              <a:rPr lang="en-US" sz="2800" b="1">
                <a:latin typeface="+mj-lt"/>
                <a:ea typeface="Lato" panose="020F0502020204030203" pitchFamily="34" charset="0"/>
                <a:cs typeface="Lato" panose="020F0502020204030203" pitchFamily="34" charset="0"/>
              </a:rPr>
              <a:t>We considered a range of solutions for InvestCloud </a:t>
            </a:r>
          </a:p>
        </p:txBody>
      </p:sp>
      <p:graphicFrame>
        <p:nvGraphicFramePr>
          <p:cNvPr id="2" name="Table 1">
            <a:extLst>
              <a:ext uri="{FF2B5EF4-FFF2-40B4-BE49-F238E27FC236}">
                <a16:creationId xmlns:a16="http://schemas.microsoft.com/office/drawing/2014/main" id="{C9F57858-F157-0692-B026-77A5A8444EC3}"/>
              </a:ext>
            </a:extLst>
          </p:cNvPr>
          <p:cNvGraphicFramePr>
            <a:graphicFrameLocks noGrp="1"/>
          </p:cNvGraphicFramePr>
          <p:nvPr>
            <p:extLst>
              <p:ext uri="{D42A27DB-BD31-4B8C-83A1-F6EECF244321}">
                <p14:modId xmlns:p14="http://schemas.microsoft.com/office/powerpoint/2010/main" val="1529060536"/>
              </p:ext>
            </p:extLst>
          </p:nvPr>
        </p:nvGraphicFramePr>
        <p:xfrm>
          <a:off x="493716" y="1311870"/>
          <a:ext cx="10181770" cy="4721744"/>
        </p:xfrm>
        <a:graphic>
          <a:graphicData uri="http://schemas.openxmlformats.org/drawingml/2006/table">
            <a:tbl>
              <a:tblPr firstRow="1" bandRow="1">
                <a:tableStyleId>{5C22544A-7EE6-4342-B048-85BDC9FD1C3A}</a:tableStyleId>
              </a:tblPr>
              <a:tblGrid>
                <a:gridCol w="570906">
                  <a:extLst>
                    <a:ext uri="{9D8B030D-6E8A-4147-A177-3AD203B41FA5}">
                      <a16:colId xmlns:a16="http://schemas.microsoft.com/office/drawing/2014/main" val="3170299497"/>
                    </a:ext>
                  </a:extLst>
                </a:gridCol>
                <a:gridCol w="4385722">
                  <a:extLst>
                    <a:ext uri="{9D8B030D-6E8A-4147-A177-3AD203B41FA5}">
                      <a16:colId xmlns:a16="http://schemas.microsoft.com/office/drawing/2014/main" val="1713578645"/>
                    </a:ext>
                  </a:extLst>
                </a:gridCol>
                <a:gridCol w="5225142">
                  <a:extLst>
                    <a:ext uri="{9D8B030D-6E8A-4147-A177-3AD203B41FA5}">
                      <a16:colId xmlns:a16="http://schemas.microsoft.com/office/drawing/2014/main" val="964402261"/>
                    </a:ext>
                  </a:extLst>
                </a:gridCol>
              </a:tblGrid>
              <a:tr h="424064">
                <a:tc>
                  <a:txBody>
                    <a:bodyPr/>
                    <a:lstStyle/>
                    <a:p>
                      <a:r>
                        <a:rPr lang="en-AU"/>
                        <a:t>Ref</a:t>
                      </a:r>
                    </a:p>
                  </a:txBody>
                  <a:tcPr/>
                </a:tc>
                <a:tc>
                  <a:txBody>
                    <a:bodyPr/>
                    <a:lstStyle/>
                    <a:p>
                      <a:r>
                        <a:rPr lang="en-AU"/>
                        <a:t>Solution</a:t>
                      </a:r>
                    </a:p>
                  </a:txBody>
                  <a:tcPr/>
                </a:tc>
                <a:tc>
                  <a:txBody>
                    <a:bodyPr/>
                    <a:lstStyle/>
                    <a:p>
                      <a:r>
                        <a:rPr lang="en-AU"/>
                        <a:t>Deliberation</a:t>
                      </a:r>
                    </a:p>
                  </a:txBody>
                  <a:tcPr/>
                </a:tc>
                <a:extLst>
                  <a:ext uri="{0D108BD9-81ED-4DB2-BD59-A6C34878D82A}">
                    <a16:rowId xmlns:a16="http://schemas.microsoft.com/office/drawing/2014/main" val="2767270849"/>
                  </a:ext>
                </a:extLst>
              </a:tr>
              <a:tr h="348343">
                <a:tc>
                  <a:txBody>
                    <a:bodyPr/>
                    <a:lstStyle/>
                    <a:p>
                      <a:pPr algn="ctr"/>
                      <a:r>
                        <a:rPr lang="en-AU" b="1"/>
                        <a:t>1</a:t>
                      </a:r>
                    </a:p>
                  </a:txBody>
                  <a:tcPr anchor="ctr">
                    <a:solidFill>
                      <a:srgbClr val="F0F0F0"/>
                    </a:solidFill>
                  </a:tcPr>
                </a:tc>
                <a:tc>
                  <a:txBody>
                    <a:bodyPr/>
                    <a:lstStyle/>
                    <a:p>
                      <a:r>
                        <a:rPr lang="en-AU"/>
                        <a:t>Client-facing robo-advisor available as an additional product to be white-labelled</a:t>
                      </a:r>
                    </a:p>
                  </a:txBody>
                  <a:tcPr>
                    <a:solidFill>
                      <a:srgbClr val="F0F0F0"/>
                    </a:solidFill>
                  </a:tcPr>
                </a:tc>
                <a:tc>
                  <a:txBody>
                    <a:bodyPr/>
                    <a:lstStyle/>
                    <a:p>
                      <a:r>
                        <a:rPr lang="en-AU"/>
                        <a:t>A similar solution exists in the InvestCloud ecosystem</a:t>
                      </a:r>
                    </a:p>
                  </a:txBody>
                  <a:tcPr>
                    <a:solidFill>
                      <a:srgbClr val="F0F0F0"/>
                    </a:solidFill>
                  </a:tcPr>
                </a:tc>
                <a:extLst>
                  <a:ext uri="{0D108BD9-81ED-4DB2-BD59-A6C34878D82A}">
                    <a16:rowId xmlns:a16="http://schemas.microsoft.com/office/drawing/2014/main" val="315514142"/>
                  </a:ext>
                </a:extLst>
              </a:tr>
              <a:tr h="252548">
                <a:tc>
                  <a:txBody>
                    <a:bodyPr/>
                    <a:lstStyle/>
                    <a:p>
                      <a:pPr algn="ctr"/>
                      <a:r>
                        <a:rPr lang="en-AU" b="1"/>
                        <a:t>2</a:t>
                      </a:r>
                    </a:p>
                  </a:txBody>
                  <a:tcPr anchor="ctr">
                    <a:solidFill>
                      <a:srgbClr val="F0F0F0"/>
                    </a:solidFill>
                  </a:tcPr>
                </a:tc>
                <a:tc>
                  <a:txBody>
                    <a:bodyPr/>
                    <a:lstStyle/>
                    <a:p>
                      <a:r>
                        <a:rPr lang="en-AU"/>
                        <a:t>Expanding partnerships with Regional Banks</a:t>
                      </a:r>
                    </a:p>
                  </a:txBody>
                  <a:tcPr>
                    <a:solidFill>
                      <a:srgbClr val="F0F0F0"/>
                    </a:solidFill>
                  </a:tcPr>
                </a:tc>
                <a:tc>
                  <a:txBody>
                    <a:bodyPr/>
                    <a:lstStyle/>
                    <a:p>
                      <a:r>
                        <a:rPr lang="en-AU"/>
                        <a:t>Regional banks compete with RIAs and wirehouses, where we were asked to tailor our solution to all three</a:t>
                      </a:r>
                    </a:p>
                  </a:txBody>
                  <a:tcPr>
                    <a:solidFill>
                      <a:srgbClr val="F0F0F0"/>
                    </a:solidFill>
                  </a:tcPr>
                </a:tc>
                <a:extLst>
                  <a:ext uri="{0D108BD9-81ED-4DB2-BD59-A6C34878D82A}">
                    <a16:rowId xmlns:a16="http://schemas.microsoft.com/office/drawing/2014/main" val="4172901792"/>
                  </a:ext>
                </a:extLst>
              </a:tr>
              <a:tr h="224245">
                <a:tc>
                  <a:txBody>
                    <a:bodyPr/>
                    <a:lstStyle/>
                    <a:p>
                      <a:pPr algn="ctr"/>
                      <a:r>
                        <a:rPr lang="en-AU" b="1"/>
                        <a:t>3</a:t>
                      </a:r>
                    </a:p>
                  </a:txBody>
                  <a:tcPr anchor="ctr">
                    <a:solidFill>
                      <a:srgbClr val="F0F0F0"/>
                    </a:solidFill>
                  </a:tcPr>
                </a:tc>
                <a:tc>
                  <a:txBody>
                    <a:bodyPr/>
                    <a:lstStyle/>
                    <a:p>
                      <a:r>
                        <a:rPr lang="en-AU"/>
                        <a:t>Localised risk and compliance software, applicable globally</a:t>
                      </a:r>
                    </a:p>
                  </a:txBody>
                  <a:tcPr>
                    <a:solidFill>
                      <a:srgbClr val="F0F0F0"/>
                    </a:solidFill>
                  </a:tcPr>
                </a:tc>
                <a:tc>
                  <a:txBody>
                    <a:bodyPr/>
                    <a:lstStyle/>
                    <a:p>
                      <a:r>
                        <a:rPr lang="en-AU"/>
                        <a:t>InvestCloud wanted to see significant ROI and value evident within 5 years, this tool did not appear to have significant ROI upon our review</a:t>
                      </a:r>
                    </a:p>
                  </a:txBody>
                  <a:tcPr>
                    <a:solidFill>
                      <a:srgbClr val="F0F0F0"/>
                    </a:solidFill>
                  </a:tcPr>
                </a:tc>
                <a:extLst>
                  <a:ext uri="{0D108BD9-81ED-4DB2-BD59-A6C34878D82A}">
                    <a16:rowId xmlns:a16="http://schemas.microsoft.com/office/drawing/2014/main" val="1958516589"/>
                  </a:ext>
                </a:extLst>
              </a:tr>
              <a:tr h="0">
                <a:tc>
                  <a:txBody>
                    <a:bodyPr/>
                    <a:lstStyle/>
                    <a:p>
                      <a:pPr algn="ctr"/>
                      <a:r>
                        <a:rPr lang="en-AU" b="1"/>
                        <a:t>4</a:t>
                      </a:r>
                    </a:p>
                  </a:txBody>
                  <a:tcPr anchor="ctr">
                    <a:solidFill>
                      <a:srgbClr val="F0F0F0"/>
                    </a:solidFill>
                  </a:tcPr>
                </a:tc>
                <a:tc>
                  <a:txBody>
                    <a:bodyPr/>
                    <a:lstStyle/>
                    <a:p>
                      <a:r>
                        <a:rPr lang="en-AU"/>
                        <a:t>End-user applications for financial management</a:t>
                      </a:r>
                    </a:p>
                  </a:txBody>
                  <a:tcPr>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This solution exists in the InvestCloud ecosystem</a:t>
                      </a:r>
                    </a:p>
                  </a:txBody>
                  <a:tcPr>
                    <a:solidFill>
                      <a:srgbClr val="F0F0F0"/>
                    </a:solidFill>
                  </a:tcPr>
                </a:tc>
                <a:extLst>
                  <a:ext uri="{0D108BD9-81ED-4DB2-BD59-A6C34878D82A}">
                    <a16:rowId xmlns:a16="http://schemas.microsoft.com/office/drawing/2014/main" val="4230549161"/>
                  </a:ext>
                </a:extLst>
              </a:tr>
              <a:tr h="816349">
                <a:tc>
                  <a:txBody>
                    <a:bodyPr/>
                    <a:lstStyle/>
                    <a:p>
                      <a:pPr algn="ctr"/>
                      <a:r>
                        <a:rPr lang="en-AU" b="1">
                          <a:solidFill>
                            <a:schemeClr val="bg1"/>
                          </a:solidFill>
                        </a:rPr>
                        <a:t>6</a:t>
                      </a:r>
                    </a:p>
                  </a:txBody>
                  <a:tcPr anchor="ctr">
                    <a:solidFill>
                      <a:schemeClr val="tx1">
                        <a:lumMod val="65000"/>
                        <a:lumOff val="35000"/>
                      </a:schemeClr>
                    </a:solidFill>
                  </a:tcPr>
                </a:tc>
                <a:tc>
                  <a:txBody>
                    <a:bodyPr/>
                    <a:lstStyle/>
                    <a:p>
                      <a:r>
                        <a:rPr lang="en-AU">
                          <a:solidFill>
                            <a:schemeClr val="bg1"/>
                          </a:solidFill>
                        </a:rPr>
                        <a:t>Unifying the Generational Wealth Transfer experience to capitalise on this market opportunity with intuitive UI and AI-driven insights</a:t>
                      </a:r>
                    </a:p>
                  </a:txBody>
                  <a:tcPr>
                    <a:solidFill>
                      <a:schemeClr val="tx1">
                        <a:lumMod val="65000"/>
                        <a:lumOff val="35000"/>
                      </a:schemeClr>
                    </a:solidFill>
                  </a:tcPr>
                </a:tc>
                <a:tc>
                  <a:txBody>
                    <a:bodyPr/>
                    <a:lstStyle/>
                    <a:p>
                      <a:endParaRPr lang="en-AU">
                        <a:solidFill>
                          <a:schemeClr val="bg1"/>
                        </a:solidFill>
                      </a:endParaRPr>
                    </a:p>
                  </a:txBody>
                  <a:tcPr>
                    <a:solidFill>
                      <a:schemeClr val="tx1">
                        <a:lumMod val="65000"/>
                        <a:lumOff val="35000"/>
                      </a:schemeClr>
                    </a:solidFill>
                  </a:tcPr>
                </a:tc>
                <a:extLst>
                  <a:ext uri="{0D108BD9-81ED-4DB2-BD59-A6C34878D82A}">
                    <a16:rowId xmlns:a16="http://schemas.microsoft.com/office/drawing/2014/main" val="2893496632"/>
                  </a:ext>
                </a:extLst>
              </a:tr>
            </a:tbl>
          </a:graphicData>
        </a:graphic>
      </p:graphicFrame>
      <p:sp>
        <p:nvSpPr>
          <p:cNvPr id="3" name="TextBox 2">
            <a:hlinkClick r:id="rId2" action="ppaction://hlinksldjump"/>
            <a:extLst>
              <a:ext uri="{FF2B5EF4-FFF2-40B4-BE49-F238E27FC236}">
                <a16:creationId xmlns:a16="http://schemas.microsoft.com/office/drawing/2014/main" id="{A47E9C02-9388-D312-E985-E981506B3647}"/>
              </a:ext>
            </a:extLst>
          </p:cNvPr>
          <p:cNvSpPr txBox="1"/>
          <p:nvPr/>
        </p:nvSpPr>
        <p:spPr>
          <a:xfrm>
            <a:off x="399206" y="9239"/>
            <a:ext cx="2235200" cy="400110"/>
          </a:xfrm>
          <a:prstGeom prst="rect">
            <a:avLst/>
          </a:prstGeom>
          <a:noFill/>
        </p:spPr>
        <p:txBody>
          <a:bodyPr wrap="square" rtlCol="0">
            <a:spAutoFit/>
          </a:bodyPr>
          <a:lstStyle/>
          <a:p>
            <a:r>
              <a:rPr lang="en-AU" sz="2000">
                <a:solidFill>
                  <a:schemeClr val="bg1"/>
                </a:solidFill>
                <a:hlinkClick r:id="rId2" action="ppaction://hlinksldjump">
                  <a:extLst>
                    <a:ext uri="{A12FA001-AC4F-418D-AE19-62706E023703}">
                      <ahyp:hlinkClr xmlns:ahyp="http://schemas.microsoft.com/office/drawing/2018/hyperlinkcolor" val="tx"/>
                    </a:ext>
                  </a:extLst>
                </a:hlinkClick>
              </a:rPr>
              <a:t>LINK SLIDE</a:t>
            </a:r>
            <a:endParaRPr lang="en-AU" sz="2000">
              <a:solidFill>
                <a:schemeClr val="bg1"/>
              </a:solidFill>
            </a:endParaRPr>
          </a:p>
        </p:txBody>
      </p:sp>
    </p:spTree>
    <p:extLst>
      <p:ext uri="{BB962C8B-B14F-4D97-AF65-F5344CB8AC3E}">
        <p14:creationId xmlns:p14="http://schemas.microsoft.com/office/powerpoint/2010/main" val="562124060"/>
      </p:ext>
    </p:extLst>
  </p:cSld>
  <p:clrMapOvr>
    <a:masterClrMapping/>
  </p:clrMapOvr>
</p:sld>
</file>

<file path=ppt/theme/theme1.xml><?xml version="1.0" encoding="utf-8"?>
<a:theme xmlns:a="http://schemas.openxmlformats.org/drawingml/2006/main" name="1_Office Theme">
  <a:themeElements>
    <a:clrScheme name="Invest Cloud">
      <a:dk1>
        <a:srgbClr val="000000"/>
      </a:dk1>
      <a:lt1>
        <a:srgbClr val="FFFFFF"/>
      </a:lt1>
      <a:dk2>
        <a:srgbClr val="0755A7"/>
      </a:dk2>
      <a:lt2>
        <a:srgbClr val="E8E8E8"/>
      </a:lt2>
      <a:accent1>
        <a:srgbClr val="C53563"/>
      </a:accent1>
      <a:accent2>
        <a:srgbClr val="D66D50"/>
      </a:accent2>
      <a:accent3>
        <a:srgbClr val="FFFEFF"/>
      </a:accent3>
      <a:accent4>
        <a:srgbClr val="F29C49"/>
      </a:accent4>
      <a:accent5>
        <a:srgbClr val="C53563"/>
      </a:accent5>
      <a:accent6>
        <a:srgbClr val="D76C50"/>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40</Slides>
  <Notes>32</Notes>
  <HiddenSlides>0</HiddenSlide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1_Office Theme</vt:lpstr>
      <vt:lpstr>PowerPoint Presentation</vt:lpstr>
      <vt:lpstr>PowerPoint Presentation</vt:lpstr>
      <vt:lpstr>PowerPoint Presentation</vt:lpstr>
      <vt:lpstr>InvestCloud has a significant market opportunity with the great generational wealth transfer</vt:lpstr>
      <vt:lpstr>PowerPoint Presentation</vt:lpstr>
      <vt:lpstr>PowerPoint Presentation</vt:lpstr>
      <vt:lpstr>PowerPoint Presentation</vt:lpstr>
      <vt:lpstr>PowerPoint Presentation</vt:lpstr>
      <vt:lpstr>PowerPoint Presentation</vt:lpstr>
      <vt:lpstr>InvestCloud can capitalize on the market opportunity by expanding their product offerings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structured go-to-market approach can enable sales </vt:lpstr>
      <vt:lpstr>PowerPoint Presentation</vt:lpstr>
      <vt:lpstr>PowerPoint Presentation</vt:lpstr>
      <vt:lpstr>PowerPoint Presentation</vt:lpstr>
      <vt:lpstr>PowerPoint Presentation</vt:lpstr>
      <vt:lpstr>Financial Analysis: Revenue, Profitability &amp; Scalability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3</cp:revision>
  <dcterms:created xsi:type="dcterms:W3CDTF">2024-12-15T03:11:00Z</dcterms:created>
  <dcterms:modified xsi:type="dcterms:W3CDTF">2025-04-30T01:49:00Z</dcterms:modified>
</cp:coreProperties>
</file>