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3"/>
  </p:notesMasterIdLst>
  <p:sldIdLst>
    <p:sldId id="256" r:id="rId2"/>
    <p:sldId id="257" r:id="rId3"/>
    <p:sldId id="1534" r:id="rId4"/>
    <p:sldId id="1572" r:id="rId5"/>
    <p:sldId id="1573" r:id="rId6"/>
    <p:sldId id="1574" r:id="rId7"/>
    <p:sldId id="1575" r:id="rId8"/>
    <p:sldId id="1576" r:id="rId9"/>
    <p:sldId id="403" r:id="rId10"/>
    <p:sldId id="1581" r:id="rId11"/>
    <p:sldId id="1562" r:id="rId12"/>
    <p:sldId id="1563" r:id="rId13"/>
    <p:sldId id="417" r:id="rId14"/>
    <p:sldId id="396" r:id="rId15"/>
    <p:sldId id="1566" r:id="rId16"/>
    <p:sldId id="1567" r:id="rId17"/>
    <p:sldId id="1579" r:id="rId18"/>
    <p:sldId id="1600" r:id="rId19"/>
    <p:sldId id="1537" r:id="rId20"/>
    <p:sldId id="404" r:id="rId21"/>
    <p:sldId id="1552" r:id="rId22"/>
    <p:sldId id="1551" r:id="rId23"/>
    <p:sldId id="1547" r:id="rId24"/>
    <p:sldId id="1549" r:id="rId25"/>
    <p:sldId id="1550" r:id="rId26"/>
    <p:sldId id="1556" r:id="rId27"/>
    <p:sldId id="1557" r:id="rId28"/>
    <p:sldId id="1558" r:id="rId29"/>
    <p:sldId id="1555" r:id="rId30"/>
    <p:sldId id="406" r:id="rId31"/>
    <p:sldId id="1580" r:id="rId32"/>
    <p:sldId id="1605" r:id="rId33"/>
    <p:sldId id="1584" r:id="rId34"/>
    <p:sldId id="1590" r:id="rId35"/>
    <p:sldId id="394" r:id="rId36"/>
    <p:sldId id="1591" r:id="rId37"/>
    <p:sldId id="1603" r:id="rId38"/>
    <p:sldId id="1619" r:id="rId39"/>
    <p:sldId id="390" r:id="rId40"/>
    <p:sldId id="1599" r:id="rId41"/>
    <p:sldId id="1554" r:id="rId42"/>
    <p:sldId id="1621" r:id="rId43"/>
    <p:sldId id="1622" r:id="rId44"/>
    <p:sldId id="1541" r:id="rId45"/>
    <p:sldId id="1629" r:id="rId46"/>
    <p:sldId id="392" r:id="rId47"/>
    <p:sldId id="1587" r:id="rId48"/>
    <p:sldId id="1559" r:id="rId49"/>
    <p:sldId id="1560" r:id="rId50"/>
    <p:sldId id="1561" r:id="rId51"/>
    <p:sldId id="1588" r:id="rId52"/>
    <p:sldId id="1585" r:id="rId53"/>
    <p:sldId id="1604" r:id="rId54"/>
    <p:sldId id="1610" r:id="rId55"/>
    <p:sldId id="1609" r:id="rId56"/>
    <p:sldId id="1611" r:id="rId57"/>
    <p:sldId id="1608" r:id="rId58"/>
    <p:sldId id="1618" r:id="rId59"/>
    <p:sldId id="1612" r:id="rId60"/>
    <p:sldId id="1613" r:id="rId61"/>
    <p:sldId id="1614" r:id="rId62"/>
    <p:sldId id="1616" r:id="rId63"/>
    <p:sldId id="1615" r:id="rId64"/>
    <p:sldId id="1617" r:id="rId65"/>
    <p:sldId id="1620" r:id="rId66"/>
    <p:sldId id="1624" r:id="rId67"/>
    <p:sldId id="1623" r:id="rId68"/>
    <p:sldId id="1625" r:id="rId69"/>
    <p:sldId id="1626" r:id="rId70"/>
    <p:sldId id="1627" r:id="rId71"/>
    <p:sldId id="1628"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amp; Insights" id="{AE60B8E8-903D-F340-A8FB-B9DD390B5363}">
          <p14:sldIdLst>
            <p14:sldId id="256"/>
            <p14:sldId id="257"/>
            <p14:sldId id="1534"/>
            <p14:sldId id="1572"/>
            <p14:sldId id="1573"/>
            <p14:sldId id="1574"/>
            <p14:sldId id="1575"/>
            <p14:sldId id="1576"/>
            <p14:sldId id="403"/>
            <p14:sldId id="1581"/>
          </p14:sldIdLst>
        </p14:section>
        <p14:section name="Solution (Abbey)" id="{A1671BF1-8DCD-2A4C-B0E0-02BB0D99A1D0}">
          <p14:sldIdLst>
            <p14:sldId id="1562"/>
            <p14:sldId id="1563"/>
            <p14:sldId id="417"/>
            <p14:sldId id="396"/>
            <p14:sldId id="1566"/>
            <p14:sldId id="1567"/>
            <p14:sldId id="1579"/>
            <p14:sldId id="1600"/>
          </p14:sldIdLst>
        </p14:section>
        <p14:section name="Solution (Kate)" id="{F853F81F-E990-764C-8ECC-FFCF5327702D}">
          <p14:sldIdLst>
            <p14:sldId id="1537"/>
            <p14:sldId id="404"/>
            <p14:sldId id="1552"/>
            <p14:sldId id="1551"/>
            <p14:sldId id="1547"/>
            <p14:sldId id="1549"/>
            <p14:sldId id="1550"/>
            <p14:sldId id="1556"/>
            <p14:sldId id="1557"/>
            <p14:sldId id="1558"/>
            <p14:sldId id="1555"/>
            <p14:sldId id="406"/>
            <p14:sldId id="1580"/>
            <p14:sldId id="1605"/>
          </p14:sldIdLst>
        </p14:section>
        <p14:section name="Finances" id="{F9DF27C8-18B2-3B40-967A-A30D53819113}">
          <p14:sldIdLst>
            <p14:sldId id="1584"/>
            <p14:sldId id="1590"/>
            <p14:sldId id="394"/>
            <p14:sldId id="1591"/>
            <p14:sldId id="1603"/>
            <p14:sldId id="1619"/>
          </p14:sldIdLst>
        </p14:section>
        <p14:section name="Appendices" id="{3E929E34-3AEF-0745-90A4-D7487B9CFA74}">
          <p14:sldIdLst>
            <p14:sldId id="390"/>
            <p14:sldId id="1599"/>
            <p14:sldId id="1554"/>
            <p14:sldId id="1621"/>
            <p14:sldId id="1622"/>
            <p14:sldId id="1541"/>
            <p14:sldId id="1629"/>
            <p14:sldId id="392"/>
            <p14:sldId id="1587"/>
            <p14:sldId id="1559"/>
            <p14:sldId id="1560"/>
            <p14:sldId id="1561"/>
            <p14:sldId id="1588"/>
            <p14:sldId id="1585"/>
            <p14:sldId id="1604"/>
            <p14:sldId id="1610"/>
            <p14:sldId id="1609"/>
            <p14:sldId id="1611"/>
            <p14:sldId id="1608"/>
            <p14:sldId id="1618"/>
            <p14:sldId id="1612"/>
            <p14:sldId id="1613"/>
            <p14:sldId id="1614"/>
            <p14:sldId id="1616"/>
            <p14:sldId id="1615"/>
            <p14:sldId id="1617"/>
            <p14:sldId id="1620"/>
            <p14:sldId id="1624"/>
            <p14:sldId id="1623"/>
            <p14:sldId id="1625"/>
            <p14:sldId id="1626"/>
            <p14:sldId id="1627"/>
            <p14:sldId id="1628"/>
          </p14:sldIdLst>
        </p14:section>
      </p14:sectionLst>
    </p:ex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284E"/>
    <a:srgbClr val="043C91"/>
    <a:srgbClr val="D21931"/>
    <a:srgbClr val="4586C7"/>
    <a:srgbClr val="7FAFDB"/>
    <a:srgbClr val="054997"/>
    <a:srgbClr val="013B62"/>
    <a:srgbClr val="0507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8223C4-25AE-4CB2-81C6-88F084F2F038}" v="4576" dt="2025-05-24T02:36:01.836"/>
    <p1510:client id="{630CC775-4938-AE4F-BB09-D0CE650DBCD6}" v="7021" dt="2025-05-24T02:37:09.059"/>
    <p1510:client id="{C77C2704-E36C-7D46-882A-96E7439FBDB2}" v="5795" dt="2025-05-24T02:09:17.717"/>
    <p1510:client id="{DAE07379-912A-4F2D-8B08-47F70EDA149C}" v="3428" dt="2025-05-24T02:29:25.844"/>
  </p1510:revLst>
</p1510:revInfo>
</file>

<file path=ppt/tableStyles.xml><?xml version="1.0" encoding="utf-8"?>
<a:tblStyleLst xmlns:a="http://schemas.openxmlformats.org/drawingml/2006/main" def="{5C22544A-7EE6-4342-B048-85BDC9FD1C3A}">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83"/>
        <p:guide pos="384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79"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bbey Caller" userId="88692996-20e2-4708-8231-4c35c953d2bf" providerId="ADAL" clId="{C77C2704-E36C-7D46-882A-96E7439FBDB2}"/>
    <pc:docChg chg="undo custSel addSld delSld modSld sldOrd modMainMaster addSection modSection">
      <pc:chgData name="Abbey Caller" userId="88692996-20e2-4708-8231-4c35c953d2bf" providerId="ADAL" clId="{C77C2704-E36C-7D46-882A-96E7439FBDB2}" dt="2025-05-24T02:09:17.717" v="5768" actId="2165"/>
      <pc:docMkLst>
        <pc:docMk/>
      </pc:docMkLst>
      <pc:sldChg chg="addSp delSp modSp mod">
        <pc:chgData name="Abbey Caller" userId="88692996-20e2-4708-8231-4c35c953d2bf" providerId="ADAL" clId="{C77C2704-E36C-7D46-882A-96E7439FBDB2}" dt="2025-05-22T13:21:03.906" v="635" actId="14100"/>
        <pc:sldMkLst>
          <pc:docMk/>
          <pc:sldMk cId="109857222" sldId="256"/>
        </pc:sldMkLst>
        <pc:spChg chg="del">
          <ac:chgData name="Abbey Caller" userId="88692996-20e2-4708-8231-4c35c953d2bf" providerId="ADAL" clId="{C77C2704-E36C-7D46-882A-96E7439FBDB2}" dt="2025-05-22T12:34:22.532" v="228" actId="478"/>
          <ac:spMkLst>
            <pc:docMk/>
            <pc:sldMk cId="109857222" sldId="256"/>
            <ac:spMk id="2" creationId="{00000000-0000-0000-0000-000000000000}"/>
          </ac:spMkLst>
        </pc:spChg>
        <pc:spChg chg="del">
          <ac:chgData name="Abbey Caller" userId="88692996-20e2-4708-8231-4c35c953d2bf" providerId="ADAL" clId="{C77C2704-E36C-7D46-882A-96E7439FBDB2}" dt="2025-05-22T12:34:24.644" v="229" actId="478"/>
          <ac:spMkLst>
            <pc:docMk/>
            <pc:sldMk cId="109857222" sldId="256"/>
            <ac:spMk id="3" creationId="{00000000-0000-0000-0000-000000000000}"/>
          </ac:spMkLst>
        </pc:spChg>
        <pc:spChg chg="add del mod">
          <ac:chgData name="Abbey Caller" userId="88692996-20e2-4708-8231-4c35c953d2bf" providerId="ADAL" clId="{C77C2704-E36C-7D46-882A-96E7439FBDB2}" dt="2025-05-22T12:21:53.300" v="175" actId="478"/>
          <ac:spMkLst>
            <pc:docMk/>
            <pc:sldMk cId="109857222" sldId="256"/>
            <ac:spMk id="4" creationId="{E10FC5AF-E882-0CF2-38CC-86BB7DFDDD4D}"/>
          </ac:spMkLst>
        </pc:spChg>
        <pc:spChg chg="add mod">
          <ac:chgData name="Abbey Caller" userId="88692996-20e2-4708-8231-4c35c953d2bf" providerId="ADAL" clId="{C77C2704-E36C-7D46-882A-96E7439FBDB2}" dt="2025-05-22T12:34:33.576" v="230" actId="14100"/>
          <ac:spMkLst>
            <pc:docMk/>
            <pc:sldMk cId="109857222" sldId="256"/>
            <ac:spMk id="5" creationId="{89DAC44A-06A3-79A2-E131-EE26650BEE33}"/>
          </ac:spMkLst>
        </pc:spChg>
        <pc:spChg chg="add del mod">
          <ac:chgData name="Abbey Caller" userId="88692996-20e2-4708-8231-4c35c953d2bf" providerId="ADAL" clId="{C77C2704-E36C-7D46-882A-96E7439FBDB2}" dt="2025-05-22T12:31:02.113" v="202" actId="478"/>
          <ac:spMkLst>
            <pc:docMk/>
            <pc:sldMk cId="109857222" sldId="256"/>
            <ac:spMk id="6" creationId="{4A737AE0-78FF-E397-70D5-37BE56D811EA}"/>
          </ac:spMkLst>
        </pc:spChg>
        <pc:spChg chg="add mod">
          <ac:chgData name="Abbey Caller" userId="88692996-20e2-4708-8231-4c35c953d2bf" providerId="ADAL" clId="{C77C2704-E36C-7D46-882A-96E7439FBDB2}" dt="2025-05-22T12:27:15.160" v="179" actId="207"/>
          <ac:spMkLst>
            <pc:docMk/>
            <pc:sldMk cId="109857222" sldId="256"/>
            <ac:spMk id="7" creationId="{FDE380A9-7425-1FD8-E649-26F166646A37}"/>
          </ac:spMkLst>
        </pc:spChg>
        <pc:spChg chg="add mod">
          <ac:chgData name="Abbey Caller" userId="88692996-20e2-4708-8231-4c35c953d2bf" providerId="ADAL" clId="{C77C2704-E36C-7D46-882A-96E7439FBDB2}" dt="2025-05-22T13:21:03.906" v="635" actId="14100"/>
          <ac:spMkLst>
            <pc:docMk/>
            <pc:sldMk cId="109857222" sldId="256"/>
            <ac:spMk id="8" creationId="{16E37DB1-60B5-861C-4A8A-635B5FEA5F6A}"/>
          </ac:spMkLst>
        </pc:spChg>
        <pc:picChg chg="add mod">
          <ac:chgData name="Abbey Caller" userId="88692996-20e2-4708-8231-4c35c953d2bf" providerId="ADAL" clId="{C77C2704-E36C-7D46-882A-96E7439FBDB2}" dt="2025-05-22T12:34:50.161" v="233" actId="1076"/>
          <ac:picMkLst>
            <pc:docMk/>
            <pc:sldMk cId="109857222" sldId="256"/>
            <ac:picMk id="9" creationId="{6A1BAAB8-6A69-CE14-14C8-95E189681A2A}"/>
          </ac:picMkLst>
        </pc:picChg>
        <pc:picChg chg="add del mod">
          <ac:chgData name="Abbey Caller" userId="88692996-20e2-4708-8231-4c35c953d2bf" providerId="ADAL" clId="{C77C2704-E36C-7D46-882A-96E7439FBDB2}" dt="2025-05-22T12:33:36.052" v="225" actId="478"/>
          <ac:picMkLst>
            <pc:docMk/>
            <pc:sldMk cId="109857222" sldId="256"/>
            <ac:picMk id="3074" creationId="{0DF811D5-1F35-61A5-E7F2-8921CF3C5BEF}"/>
          </ac:picMkLst>
        </pc:picChg>
      </pc:sldChg>
      <pc:sldChg chg="addSp delSp modSp new mod setBg">
        <pc:chgData name="Abbey Caller" userId="88692996-20e2-4708-8231-4c35c953d2bf" providerId="ADAL" clId="{C77C2704-E36C-7D46-882A-96E7439FBDB2}" dt="2025-05-22T13:21:28.447" v="641"/>
        <pc:sldMkLst>
          <pc:docMk/>
          <pc:sldMk cId="475793679" sldId="257"/>
        </pc:sldMkLst>
        <pc:spChg chg="del">
          <ac:chgData name="Abbey Caller" userId="88692996-20e2-4708-8231-4c35c953d2bf" providerId="ADAL" clId="{C77C2704-E36C-7D46-882A-96E7439FBDB2}" dt="2025-05-22T12:35:34.577" v="235" actId="478"/>
          <ac:spMkLst>
            <pc:docMk/>
            <pc:sldMk cId="475793679" sldId="257"/>
            <ac:spMk id="2" creationId="{654C8F0D-3800-8B2C-2DB6-8C92C5E7808F}"/>
          </ac:spMkLst>
        </pc:spChg>
        <pc:spChg chg="del">
          <ac:chgData name="Abbey Caller" userId="88692996-20e2-4708-8231-4c35c953d2bf" providerId="ADAL" clId="{C77C2704-E36C-7D46-882A-96E7439FBDB2}" dt="2025-05-22T12:35:34.577" v="235" actId="478"/>
          <ac:spMkLst>
            <pc:docMk/>
            <pc:sldMk cId="475793679" sldId="257"/>
            <ac:spMk id="3" creationId="{ADFC06DB-FB16-E2B5-9A25-432EBAE55A0D}"/>
          </ac:spMkLst>
        </pc:spChg>
        <pc:spChg chg="mod">
          <ac:chgData name="Abbey Caller" userId="88692996-20e2-4708-8231-4c35c953d2bf" providerId="ADAL" clId="{C77C2704-E36C-7D46-882A-96E7439FBDB2}" dt="2025-05-22T12:41:26.440" v="312" actId="1076"/>
          <ac:spMkLst>
            <pc:docMk/>
            <pc:sldMk cId="475793679" sldId="257"/>
            <ac:spMk id="5" creationId="{5AE84DE4-8B6E-3E1D-C64B-BCA195418A3B}"/>
          </ac:spMkLst>
        </pc:spChg>
        <pc:spChg chg="mod">
          <ac:chgData name="Abbey Caller" userId="88692996-20e2-4708-8231-4c35c953d2bf" providerId="ADAL" clId="{C77C2704-E36C-7D46-882A-96E7439FBDB2}" dt="2025-05-22T12:49:40.856" v="413" actId="2085"/>
          <ac:spMkLst>
            <pc:docMk/>
            <pc:sldMk cId="475793679" sldId="257"/>
            <ac:spMk id="7" creationId="{7F81F687-7FB7-9737-3DDD-A58BD32C0582}"/>
          </ac:spMkLst>
        </pc:spChg>
        <pc:spChg chg="mod">
          <ac:chgData name="Abbey Caller" userId="88692996-20e2-4708-8231-4c35c953d2bf" providerId="ADAL" clId="{C77C2704-E36C-7D46-882A-96E7439FBDB2}" dt="2025-05-22T12:49:40.856" v="413" actId="2085"/>
          <ac:spMkLst>
            <pc:docMk/>
            <pc:sldMk cId="475793679" sldId="257"/>
            <ac:spMk id="8" creationId="{660BC4B4-3320-4884-53A6-D8984974F739}"/>
          </ac:spMkLst>
        </pc:spChg>
        <pc:spChg chg="mod">
          <ac:chgData name="Abbey Caller" userId="88692996-20e2-4708-8231-4c35c953d2bf" providerId="ADAL" clId="{C77C2704-E36C-7D46-882A-96E7439FBDB2}" dt="2025-05-22T12:49:40.856" v="413" actId="2085"/>
          <ac:spMkLst>
            <pc:docMk/>
            <pc:sldMk cId="475793679" sldId="257"/>
            <ac:spMk id="9" creationId="{C84D97DD-1B38-AFC7-2891-1CC8879E6E1A}"/>
          </ac:spMkLst>
        </pc:spChg>
        <pc:spChg chg="mod">
          <ac:chgData name="Abbey Caller" userId="88692996-20e2-4708-8231-4c35c953d2bf" providerId="ADAL" clId="{C77C2704-E36C-7D46-882A-96E7439FBDB2}" dt="2025-05-22T12:37:15.522" v="250" actId="1076"/>
          <ac:spMkLst>
            <pc:docMk/>
            <pc:sldMk cId="475793679" sldId="257"/>
            <ac:spMk id="11" creationId="{B07698CD-A696-B79B-67FC-3A3250ED0ABD}"/>
          </ac:spMkLst>
        </pc:spChg>
        <pc:spChg chg="mod">
          <ac:chgData name="Abbey Caller" userId="88692996-20e2-4708-8231-4c35c953d2bf" providerId="ADAL" clId="{C77C2704-E36C-7D46-882A-96E7439FBDB2}" dt="2025-05-22T12:42:03.900" v="320" actId="14100"/>
          <ac:spMkLst>
            <pc:docMk/>
            <pc:sldMk cId="475793679" sldId="257"/>
            <ac:spMk id="12" creationId="{19FE0488-4188-01E7-1F5A-76B4A4D1FC13}"/>
          </ac:spMkLst>
        </pc:spChg>
        <pc:spChg chg="mod">
          <ac:chgData name="Abbey Caller" userId="88692996-20e2-4708-8231-4c35c953d2bf" providerId="ADAL" clId="{C77C2704-E36C-7D46-882A-96E7439FBDB2}" dt="2025-05-22T12:37:04.387" v="247" actId="1076"/>
          <ac:spMkLst>
            <pc:docMk/>
            <pc:sldMk cId="475793679" sldId="257"/>
            <ac:spMk id="15" creationId="{B14E7F2D-8533-6618-6644-994E9F098D86}"/>
          </ac:spMkLst>
        </pc:spChg>
        <pc:spChg chg="mod">
          <ac:chgData name="Abbey Caller" userId="88692996-20e2-4708-8231-4c35c953d2bf" providerId="ADAL" clId="{C77C2704-E36C-7D46-882A-96E7439FBDB2}" dt="2025-05-22T12:53:36.788" v="434" actId="14100"/>
          <ac:spMkLst>
            <pc:docMk/>
            <pc:sldMk cId="475793679" sldId="257"/>
            <ac:spMk id="18" creationId="{59F2F002-D7A3-7E98-08CD-107F1C5BDF40}"/>
          </ac:spMkLst>
        </pc:spChg>
        <pc:spChg chg="del mod">
          <ac:chgData name="Abbey Caller" userId="88692996-20e2-4708-8231-4c35c953d2bf" providerId="ADAL" clId="{C77C2704-E36C-7D46-882A-96E7439FBDB2}" dt="2025-05-22T12:53:26.868" v="432" actId="478"/>
          <ac:spMkLst>
            <pc:docMk/>
            <pc:sldMk cId="475793679" sldId="257"/>
            <ac:spMk id="19" creationId="{31D465C1-F7CB-673C-9D1F-0E2D967D6B8A}"/>
          </ac:spMkLst>
        </pc:spChg>
        <pc:spChg chg="mod">
          <ac:chgData name="Abbey Caller" userId="88692996-20e2-4708-8231-4c35c953d2bf" providerId="ADAL" clId="{C77C2704-E36C-7D46-882A-96E7439FBDB2}" dt="2025-05-22T12:53:36.788" v="434" actId="14100"/>
          <ac:spMkLst>
            <pc:docMk/>
            <pc:sldMk cId="475793679" sldId="257"/>
            <ac:spMk id="20" creationId="{D0E3799A-CCE2-2505-A894-268353B70A19}"/>
          </ac:spMkLst>
        </pc:spChg>
        <pc:spChg chg="del mod">
          <ac:chgData name="Abbey Caller" userId="88692996-20e2-4708-8231-4c35c953d2bf" providerId="ADAL" clId="{C77C2704-E36C-7D46-882A-96E7439FBDB2}" dt="2025-05-22T12:53:28.348" v="433" actId="478"/>
          <ac:spMkLst>
            <pc:docMk/>
            <pc:sldMk cId="475793679" sldId="257"/>
            <ac:spMk id="21" creationId="{FB6A67DD-849D-B225-DD83-2E7FF44D3F1A}"/>
          </ac:spMkLst>
        </pc:spChg>
        <pc:spChg chg="mod">
          <ac:chgData name="Abbey Caller" userId="88692996-20e2-4708-8231-4c35c953d2bf" providerId="ADAL" clId="{C77C2704-E36C-7D46-882A-96E7439FBDB2}" dt="2025-05-22T12:53:36.788" v="434" actId="14100"/>
          <ac:spMkLst>
            <pc:docMk/>
            <pc:sldMk cId="475793679" sldId="257"/>
            <ac:spMk id="22" creationId="{2D3CF55A-1C98-D96A-7555-8B4176661A74}"/>
          </ac:spMkLst>
        </pc:spChg>
        <pc:spChg chg="del mod">
          <ac:chgData name="Abbey Caller" userId="88692996-20e2-4708-8231-4c35c953d2bf" providerId="ADAL" clId="{C77C2704-E36C-7D46-882A-96E7439FBDB2}" dt="2025-05-22T12:53:25.117" v="431" actId="478"/>
          <ac:spMkLst>
            <pc:docMk/>
            <pc:sldMk cId="475793679" sldId="257"/>
            <ac:spMk id="23" creationId="{F1A1EAD2-FAA2-DA02-2D3E-61F10E558D83}"/>
          </ac:spMkLst>
        </pc:spChg>
        <pc:spChg chg="mod">
          <ac:chgData name="Abbey Caller" userId="88692996-20e2-4708-8231-4c35c953d2bf" providerId="ADAL" clId="{C77C2704-E36C-7D46-882A-96E7439FBDB2}" dt="2025-05-22T12:46:07.346" v="370" actId="1076"/>
          <ac:spMkLst>
            <pc:docMk/>
            <pc:sldMk cId="475793679" sldId="257"/>
            <ac:spMk id="27" creationId="{C466BB9E-D1F2-3437-5B77-9BD618672927}"/>
          </ac:spMkLst>
        </pc:spChg>
        <pc:spChg chg="mod">
          <ac:chgData name="Abbey Caller" userId="88692996-20e2-4708-8231-4c35c953d2bf" providerId="ADAL" clId="{C77C2704-E36C-7D46-882A-96E7439FBDB2}" dt="2025-05-22T12:49:54.084" v="415" actId="2085"/>
          <ac:spMkLst>
            <pc:docMk/>
            <pc:sldMk cId="475793679" sldId="257"/>
            <ac:spMk id="30" creationId="{8EC5DBEE-C775-7BBD-6D59-A0015DED7BF1}"/>
          </ac:spMkLst>
        </pc:spChg>
        <pc:spChg chg="mod">
          <ac:chgData name="Abbey Caller" userId="88692996-20e2-4708-8231-4c35c953d2bf" providerId="ADAL" clId="{C77C2704-E36C-7D46-882A-96E7439FBDB2}" dt="2025-05-22T12:44:48.283" v="355" actId="14100"/>
          <ac:spMkLst>
            <pc:docMk/>
            <pc:sldMk cId="475793679" sldId="257"/>
            <ac:spMk id="31" creationId="{C3EC3C9F-F699-6D74-45A0-E7316DCEFF4A}"/>
          </ac:spMkLst>
        </pc:spChg>
        <pc:spChg chg="mod">
          <ac:chgData name="Abbey Caller" userId="88692996-20e2-4708-8231-4c35c953d2bf" providerId="ADAL" clId="{C77C2704-E36C-7D46-882A-96E7439FBDB2}" dt="2025-05-22T12:50:07.212" v="416" actId="2085"/>
          <ac:spMkLst>
            <pc:docMk/>
            <pc:sldMk cId="475793679" sldId="257"/>
            <ac:spMk id="33" creationId="{42A90F6F-0A94-9947-E8FA-14115E9BAEEF}"/>
          </ac:spMkLst>
        </pc:spChg>
        <pc:spChg chg="mod">
          <ac:chgData name="Abbey Caller" userId="88692996-20e2-4708-8231-4c35c953d2bf" providerId="ADAL" clId="{C77C2704-E36C-7D46-882A-96E7439FBDB2}" dt="2025-05-22T12:45:52.885" v="368" actId="1076"/>
          <ac:spMkLst>
            <pc:docMk/>
            <pc:sldMk cId="475793679" sldId="257"/>
            <ac:spMk id="34" creationId="{0BA4538F-B2C1-9C2A-CCF7-947E1DA2CC08}"/>
          </ac:spMkLst>
        </pc:spChg>
        <pc:spChg chg="mod">
          <ac:chgData name="Abbey Caller" userId="88692996-20e2-4708-8231-4c35c953d2bf" providerId="ADAL" clId="{C77C2704-E36C-7D46-882A-96E7439FBDB2}" dt="2025-05-22T12:50:07.212" v="416" actId="2085"/>
          <ac:spMkLst>
            <pc:docMk/>
            <pc:sldMk cId="475793679" sldId="257"/>
            <ac:spMk id="36" creationId="{6D95D687-3A45-4F25-26C3-5F49D8B6B506}"/>
          </ac:spMkLst>
        </pc:spChg>
        <pc:spChg chg="mod">
          <ac:chgData name="Abbey Caller" userId="88692996-20e2-4708-8231-4c35c953d2bf" providerId="ADAL" clId="{C77C2704-E36C-7D46-882A-96E7439FBDB2}" dt="2025-05-22T12:43:36.011" v="340" actId="14100"/>
          <ac:spMkLst>
            <pc:docMk/>
            <pc:sldMk cId="475793679" sldId="257"/>
            <ac:spMk id="37" creationId="{25FE6C8B-7379-E76D-006C-9D37F4045D6C}"/>
          </ac:spMkLst>
        </pc:spChg>
        <pc:spChg chg="mod">
          <ac:chgData name="Abbey Caller" userId="88692996-20e2-4708-8231-4c35c953d2bf" providerId="ADAL" clId="{C77C2704-E36C-7D46-882A-96E7439FBDB2}" dt="2025-05-22T12:50:19.795" v="419" actId="14100"/>
          <ac:spMkLst>
            <pc:docMk/>
            <pc:sldMk cId="475793679" sldId="257"/>
            <ac:spMk id="39" creationId="{9AAB76AC-A3B0-5D08-5EDC-19D09FE5752B}"/>
          </ac:spMkLst>
        </pc:spChg>
        <pc:spChg chg="mod">
          <ac:chgData name="Abbey Caller" userId="88692996-20e2-4708-8231-4c35c953d2bf" providerId="ADAL" clId="{C77C2704-E36C-7D46-882A-96E7439FBDB2}" dt="2025-05-22T12:46:13.306" v="371" actId="1076"/>
          <ac:spMkLst>
            <pc:docMk/>
            <pc:sldMk cId="475793679" sldId="257"/>
            <ac:spMk id="41" creationId="{BC019074-C01A-46F3-682C-5D729315B4DC}"/>
          </ac:spMkLst>
        </pc:spChg>
        <pc:spChg chg="mod">
          <ac:chgData name="Abbey Caller" userId="88692996-20e2-4708-8231-4c35c953d2bf" providerId="ADAL" clId="{C77C2704-E36C-7D46-882A-96E7439FBDB2}" dt="2025-05-22T12:47:12.685" v="386" actId="20577"/>
          <ac:spMkLst>
            <pc:docMk/>
            <pc:sldMk cId="475793679" sldId="257"/>
            <ac:spMk id="43" creationId="{CBF9E6F4-70A7-B647-ADEA-71015992ED72}"/>
          </ac:spMkLst>
        </pc:spChg>
        <pc:spChg chg="mod">
          <ac:chgData name="Abbey Caller" userId="88692996-20e2-4708-8231-4c35c953d2bf" providerId="ADAL" clId="{C77C2704-E36C-7D46-882A-96E7439FBDB2}" dt="2025-05-22T12:46:22.741" v="374" actId="20577"/>
          <ac:spMkLst>
            <pc:docMk/>
            <pc:sldMk cId="475793679" sldId="257"/>
            <ac:spMk id="44" creationId="{D444E9B1-5726-1BF5-7B1F-9435F68B3135}"/>
          </ac:spMkLst>
        </pc:spChg>
        <pc:spChg chg="mod">
          <ac:chgData name="Abbey Caller" userId="88692996-20e2-4708-8231-4c35c953d2bf" providerId="ADAL" clId="{C77C2704-E36C-7D46-882A-96E7439FBDB2}" dt="2025-05-22T12:47:01.290" v="381" actId="14100"/>
          <ac:spMkLst>
            <pc:docMk/>
            <pc:sldMk cId="475793679" sldId="257"/>
            <ac:spMk id="45" creationId="{B95B2BE2-2A22-1638-C54C-66F2AEA9E0E9}"/>
          </ac:spMkLst>
        </pc:spChg>
        <pc:spChg chg="add del mod">
          <ac:chgData name="Abbey Caller" userId="88692996-20e2-4708-8231-4c35c953d2bf" providerId="ADAL" clId="{C77C2704-E36C-7D46-882A-96E7439FBDB2}" dt="2025-05-22T12:47:50.281" v="391" actId="478"/>
          <ac:spMkLst>
            <pc:docMk/>
            <pc:sldMk cId="475793679" sldId="257"/>
            <ac:spMk id="46" creationId="{3C065C6B-E108-0C25-12E7-01BC057F9FFF}"/>
          </ac:spMkLst>
        </pc:spChg>
        <pc:spChg chg="add mod">
          <ac:chgData name="Abbey Caller" userId="88692996-20e2-4708-8231-4c35c953d2bf" providerId="ADAL" clId="{C77C2704-E36C-7D46-882A-96E7439FBDB2}" dt="2025-05-22T12:47:57.062" v="408" actId="20577"/>
          <ac:spMkLst>
            <pc:docMk/>
            <pc:sldMk cId="475793679" sldId="257"/>
            <ac:spMk id="53" creationId="{A542A802-F296-CE10-2F59-8AC87FAA9B38}"/>
          </ac:spMkLst>
        </pc:spChg>
        <pc:grpChg chg="add mod">
          <ac:chgData name="Abbey Caller" userId="88692996-20e2-4708-8231-4c35c953d2bf" providerId="ADAL" clId="{C77C2704-E36C-7D46-882A-96E7439FBDB2}" dt="2025-05-22T12:48:04.146" v="409" actId="1076"/>
          <ac:grpSpMkLst>
            <pc:docMk/>
            <pc:sldMk cId="475793679" sldId="257"/>
            <ac:grpSpMk id="4" creationId="{9C561808-649F-6907-A45F-8E4D8C5C6CF9}"/>
          </ac:grpSpMkLst>
        </pc:grpChg>
        <pc:grpChg chg="add mod">
          <ac:chgData name="Abbey Caller" userId="88692996-20e2-4708-8231-4c35c953d2bf" providerId="ADAL" clId="{C77C2704-E36C-7D46-882A-96E7439FBDB2}" dt="2025-05-22T12:48:04.146" v="409" actId="1076"/>
          <ac:grpSpMkLst>
            <pc:docMk/>
            <pc:sldMk cId="475793679" sldId="257"/>
            <ac:grpSpMk id="10" creationId="{31E346F3-0A39-7B1E-1382-4E41538D84BE}"/>
          </ac:grpSpMkLst>
        </pc:grpChg>
        <pc:grpChg chg="add mod">
          <ac:chgData name="Abbey Caller" userId="88692996-20e2-4708-8231-4c35c953d2bf" providerId="ADAL" clId="{C77C2704-E36C-7D46-882A-96E7439FBDB2}" dt="2025-05-22T12:48:04.146" v="409" actId="1076"/>
          <ac:grpSpMkLst>
            <pc:docMk/>
            <pc:sldMk cId="475793679" sldId="257"/>
            <ac:grpSpMk id="14" creationId="{5D0311A8-BE39-C775-8A54-A005309847E2}"/>
          </ac:grpSpMkLst>
        </pc:grpChg>
        <pc:grpChg chg="del mod">
          <ac:chgData name="Abbey Caller" userId="88692996-20e2-4708-8231-4c35c953d2bf" providerId="ADAL" clId="{C77C2704-E36C-7D46-882A-96E7439FBDB2}" dt="2025-05-22T12:53:25.117" v="431" actId="478"/>
          <ac:grpSpMkLst>
            <pc:docMk/>
            <pc:sldMk cId="475793679" sldId="257"/>
            <ac:grpSpMk id="17" creationId="{97F34B53-05FE-DF91-1492-FA26F1C1741A}"/>
          </ac:grpSpMkLst>
        </pc:grpChg>
        <pc:grpChg chg="add mod">
          <ac:chgData name="Abbey Caller" userId="88692996-20e2-4708-8231-4c35c953d2bf" providerId="ADAL" clId="{C77C2704-E36C-7D46-882A-96E7439FBDB2}" dt="2025-05-22T12:48:04.146" v="409" actId="1076"/>
          <ac:grpSpMkLst>
            <pc:docMk/>
            <pc:sldMk cId="475793679" sldId="257"/>
            <ac:grpSpMk id="24" creationId="{56A98A51-38CB-CF03-41FD-F3423BE79CF2}"/>
          </ac:grpSpMkLst>
        </pc:grpChg>
        <pc:grpChg chg="mod">
          <ac:chgData name="Abbey Caller" userId="88692996-20e2-4708-8231-4c35c953d2bf" providerId="ADAL" clId="{C77C2704-E36C-7D46-882A-96E7439FBDB2}" dt="2025-05-22T12:36:56.812" v="246"/>
          <ac:grpSpMkLst>
            <pc:docMk/>
            <pc:sldMk cId="475793679" sldId="257"/>
            <ac:grpSpMk id="25" creationId="{F1DB5419-DD65-85F7-C6CB-C5F2E77FC127}"/>
          </ac:grpSpMkLst>
        </pc:grpChg>
        <pc:grpChg chg="mod">
          <ac:chgData name="Abbey Caller" userId="88692996-20e2-4708-8231-4c35c953d2bf" providerId="ADAL" clId="{C77C2704-E36C-7D46-882A-96E7439FBDB2}" dt="2025-05-22T12:36:56.812" v="246"/>
          <ac:grpSpMkLst>
            <pc:docMk/>
            <pc:sldMk cId="475793679" sldId="257"/>
            <ac:grpSpMk id="28" creationId="{B5698EE5-6DB1-792D-4F9A-F6BE30EEBB2F}"/>
          </ac:grpSpMkLst>
        </pc:grpChg>
        <pc:grpChg chg="mod">
          <ac:chgData name="Abbey Caller" userId="88692996-20e2-4708-8231-4c35c953d2bf" providerId="ADAL" clId="{C77C2704-E36C-7D46-882A-96E7439FBDB2}" dt="2025-05-22T12:36:56.812" v="246"/>
          <ac:grpSpMkLst>
            <pc:docMk/>
            <pc:sldMk cId="475793679" sldId="257"/>
            <ac:grpSpMk id="29" creationId="{7696F96C-7284-6C69-61AD-D679C58E8E6B}"/>
          </ac:grpSpMkLst>
        </pc:grpChg>
        <pc:grpChg chg="add mod">
          <ac:chgData name="Abbey Caller" userId="88692996-20e2-4708-8231-4c35c953d2bf" providerId="ADAL" clId="{C77C2704-E36C-7D46-882A-96E7439FBDB2}" dt="2025-05-22T12:48:04.146" v="409" actId="1076"/>
          <ac:grpSpMkLst>
            <pc:docMk/>
            <pc:sldMk cId="475793679" sldId="257"/>
            <ac:grpSpMk id="40" creationId="{89DDB069-B680-1C92-C5B1-D35EBD96A4C7}"/>
          </ac:grpSpMkLst>
        </pc:grpChg>
        <pc:picChg chg="mod">
          <ac:chgData name="Abbey Caller" userId="88692996-20e2-4708-8231-4c35c953d2bf" providerId="ADAL" clId="{C77C2704-E36C-7D46-882A-96E7439FBDB2}" dt="2025-05-22T12:44:41.357" v="353" actId="1076"/>
          <ac:picMkLst>
            <pc:docMk/>
            <pc:sldMk cId="475793679" sldId="257"/>
            <ac:picMk id="32" creationId="{2F67A46B-3FEA-2D35-3F69-EF6136481B0B}"/>
          </ac:picMkLst>
        </pc:picChg>
        <pc:picChg chg="mod">
          <ac:chgData name="Abbey Caller" userId="88692996-20e2-4708-8231-4c35c953d2bf" providerId="ADAL" clId="{C77C2704-E36C-7D46-882A-96E7439FBDB2}" dt="2025-05-22T12:45:49.056" v="367" actId="1076"/>
          <ac:picMkLst>
            <pc:docMk/>
            <pc:sldMk cId="475793679" sldId="257"/>
            <ac:picMk id="35" creationId="{D2618BD4-07A2-9885-4C98-63605166821C}"/>
          </ac:picMkLst>
        </pc:picChg>
        <pc:picChg chg="mod">
          <ac:chgData name="Abbey Caller" userId="88692996-20e2-4708-8231-4c35c953d2bf" providerId="ADAL" clId="{C77C2704-E36C-7D46-882A-96E7439FBDB2}" dt="2025-05-22T12:50:07.212" v="416" actId="2085"/>
          <ac:picMkLst>
            <pc:docMk/>
            <pc:sldMk cId="475793679" sldId="257"/>
            <ac:picMk id="38" creationId="{77125163-3E24-5223-8905-97E164F41D88}"/>
          </ac:picMkLst>
        </pc:picChg>
        <pc:cxnChg chg="mod">
          <ac:chgData name="Abbey Caller" userId="88692996-20e2-4708-8231-4c35c953d2bf" providerId="ADAL" clId="{C77C2704-E36C-7D46-882A-96E7439FBDB2}" dt="2025-05-22T12:41:07.785" v="309" actId="14100"/>
          <ac:cxnSpMkLst>
            <pc:docMk/>
            <pc:sldMk cId="475793679" sldId="257"/>
            <ac:cxnSpMk id="6" creationId="{A7852F70-61B1-5671-6285-FA1948F20196}"/>
          </ac:cxnSpMkLst>
        </pc:cxnChg>
        <pc:cxnChg chg="mod">
          <ac:chgData name="Abbey Caller" userId="88692996-20e2-4708-8231-4c35c953d2bf" providerId="ADAL" clId="{C77C2704-E36C-7D46-882A-96E7439FBDB2}" dt="2025-05-22T12:41:42.764" v="315" actId="208"/>
          <ac:cxnSpMkLst>
            <pc:docMk/>
            <pc:sldMk cId="475793679" sldId="257"/>
            <ac:cxnSpMk id="13" creationId="{B2855BD9-41BB-DEFF-3A88-CB25B2D060A7}"/>
          </ac:cxnSpMkLst>
        </pc:cxnChg>
        <pc:cxnChg chg="mod">
          <ac:chgData name="Abbey Caller" userId="88692996-20e2-4708-8231-4c35c953d2bf" providerId="ADAL" clId="{C77C2704-E36C-7D46-882A-96E7439FBDB2}" dt="2025-05-22T12:41:13.029" v="310" actId="14100"/>
          <ac:cxnSpMkLst>
            <pc:docMk/>
            <pc:sldMk cId="475793679" sldId="257"/>
            <ac:cxnSpMk id="16" creationId="{926AB221-A98A-0E49-9FF6-36AE4818EB92}"/>
          </ac:cxnSpMkLst>
        </pc:cxnChg>
        <pc:cxnChg chg="mod">
          <ac:chgData name="Abbey Caller" userId="88692996-20e2-4708-8231-4c35c953d2bf" providerId="ADAL" clId="{C77C2704-E36C-7D46-882A-96E7439FBDB2}" dt="2025-05-22T12:46:02.382" v="369" actId="14100"/>
          <ac:cxnSpMkLst>
            <pc:docMk/>
            <pc:sldMk cId="475793679" sldId="257"/>
            <ac:cxnSpMk id="26" creationId="{226A4FF0-1C3F-6715-6952-0D65A5C8B784}"/>
          </ac:cxnSpMkLst>
        </pc:cxnChg>
        <pc:cxnChg chg="mod">
          <ac:chgData name="Abbey Caller" userId="88692996-20e2-4708-8231-4c35c953d2bf" providerId="ADAL" clId="{C77C2704-E36C-7D46-882A-96E7439FBDB2}" dt="2025-05-22T12:46:29.541" v="376" actId="14100"/>
          <ac:cxnSpMkLst>
            <pc:docMk/>
            <pc:sldMk cId="475793679" sldId="257"/>
            <ac:cxnSpMk id="42" creationId="{89806AF4-5B2C-3A21-42F8-0685D3CD5BAC}"/>
          </ac:cxnSpMkLst>
        </pc:cxnChg>
      </pc:sldChg>
      <pc:sldChg chg="addSp delSp modSp add del mod">
        <pc:chgData name="Abbey Caller" userId="88692996-20e2-4708-8231-4c35c953d2bf" providerId="ADAL" clId="{C77C2704-E36C-7D46-882A-96E7439FBDB2}" dt="2025-05-22T12:47:19.324" v="387" actId="2696"/>
        <pc:sldMkLst>
          <pc:docMk/>
          <pc:sldMk cId="169895627" sldId="382"/>
        </pc:sldMkLst>
        <pc:spChg chg="del mod">
          <ac:chgData name="Abbey Caller" userId="88692996-20e2-4708-8231-4c35c953d2bf" providerId="ADAL" clId="{C77C2704-E36C-7D46-882A-96E7439FBDB2}" dt="2025-05-22T12:36:48.048" v="244" actId="478"/>
          <ac:spMkLst>
            <pc:docMk/>
            <pc:sldMk cId="169895627" sldId="382"/>
            <ac:spMk id="2" creationId="{54DFB6F3-5E70-B21A-1239-CA0D7314D671}"/>
          </ac:spMkLst>
        </pc:spChg>
        <pc:spChg chg="del">
          <ac:chgData name="Abbey Caller" userId="88692996-20e2-4708-8231-4c35c953d2bf" providerId="ADAL" clId="{C77C2704-E36C-7D46-882A-96E7439FBDB2}" dt="2025-05-22T12:35:40.061" v="237" actId="478"/>
          <ac:spMkLst>
            <pc:docMk/>
            <pc:sldMk cId="169895627" sldId="382"/>
            <ac:spMk id="3" creationId="{6F27D1B2-A7FA-7E23-FA8A-66C148E1A34D}"/>
          </ac:spMkLst>
        </pc:spChg>
        <pc:spChg chg="mod">
          <ac:chgData name="Abbey Caller" userId="88692996-20e2-4708-8231-4c35c953d2bf" providerId="ADAL" clId="{C77C2704-E36C-7D46-882A-96E7439FBDB2}" dt="2025-05-22T12:35:47.967" v="239" actId="2711"/>
          <ac:spMkLst>
            <pc:docMk/>
            <pc:sldMk cId="169895627" sldId="382"/>
            <ac:spMk id="4" creationId="{BFD9A0BE-90B0-A727-5E9C-5CE4E43FA2A0}"/>
          </ac:spMkLst>
        </pc:spChg>
        <pc:spChg chg="mod">
          <ac:chgData name="Abbey Caller" userId="88692996-20e2-4708-8231-4c35c953d2bf" providerId="ADAL" clId="{C77C2704-E36C-7D46-882A-96E7439FBDB2}" dt="2025-05-22T12:35:47.967" v="239" actId="2711"/>
          <ac:spMkLst>
            <pc:docMk/>
            <pc:sldMk cId="169895627" sldId="382"/>
            <ac:spMk id="5" creationId="{D39FD532-BE56-5855-5A22-6E085D188058}"/>
          </ac:spMkLst>
        </pc:spChg>
        <pc:spChg chg="mod">
          <ac:chgData name="Abbey Caller" userId="88692996-20e2-4708-8231-4c35c953d2bf" providerId="ADAL" clId="{C77C2704-E36C-7D46-882A-96E7439FBDB2}" dt="2025-05-22T12:35:47.967" v="239" actId="2711"/>
          <ac:spMkLst>
            <pc:docMk/>
            <pc:sldMk cId="169895627" sldId="382"/>
            <ac:spMk id="8" creationId="{F071182A-C0C6-7F89-2729-93295D28B2AA}"/>
          </ac:spMkLst>
        </pc:spChg>
        <pc:spChg chg="mod">
          <ac:chgData name="Abbey Caller" userId="88692996-20e2-4708-8231-4c35c953d2bf" providerId="ADAL" clId="{C77C2704-E36C-7D46-882A-96E7439FBDB2}" dt="2025-05-22T12:35:47.967" v="239" actId="2711"/>
          <ac:spMkLst>
            <pc:docMk/>
            <pc:sldMk cId="169895627" sldId="382"/>
            <ac:spMk id="10" creationId="{24099DB2-BAE9-B65B-81BA-2588D60E6293}"/>
          </ac:spMkLst>
        </pc:spChg>
        <pc:spChg chg="mod">
          <ac:chgData name="Abbey Caller" userId="88692996-20e2-4708-8231-4c35c953d2bf" providerId="ADAL" clId="{C77C2704-E36C-7D46-882A-96E7439FBDB2}" dt="2025-05-22T12:35:47.967" v="239" actId="2711"/>
          <ac:spMkLst>
            <pc:docMk/>
            <pc:sldMk cId="169895627" sldId="382"/>
            <ac:spMk id="13" creationId="{89287519-F251-C5A6-9DF3-CD0959F86A02}"/>
          </ac:spMkLst>
        </pc:spChg>
        <pc:spChg chg="mod">
          <ac:chgData name="Abbey Caller" userId="88692996-20e2-4708-8231-4c35c953d2bf" providerId="ADAL" clId="{C77C2704-E36C-7D46-882A-96E7439FBDB2}" dt="2025-05-22T12:35:47.967" v="239" actId="2711"/>
          <ac:spMkLst>
            <pc:docMk/>
            <pc:sldMk cId="169895627" sldId="382"/>
            <ac:spMk id="15" creationId="{F4743CF9-193F-9D92-52C2-BA271A797E85}"/>
          </ac:spMkLst>
        </pc:spChg>
        <pc:spChg chg="mod">
          <ac:chgData name="Abbey Caller" userId="88692996-20e2-4708-8231-4c35c953d2bf" providerId="ADAL" clId="{C77C2704-E36C-7D46-882A-96E7439FBDB2}" dt="2025-05-22T12:35:47.967" v="239" actId="2711"/>
          <ac:spMkLst>
            <pc:docMk/>
            <pc:sldMk cId="169895627" sldId="382"/>
            <ac:spMk id="16" creationId="{01AEBC7E-DCF4-39EC-918E-3729A7D2A011}"/>
          </ac:spMkLst>
        </pc:spChg>
        <pc:spChg chg="mod">
          <ac:chgData name="Abbey Caller" userId="88692996-20e2-4708-8231-4c35c953d2bf" providerId="ADAL" clId="{C77C2704-E36C-7D46-882A-96E7439FBDB2}" dt="2025-05-22T12:35:47.967" v="239" actId="2711"/>
          <ac:spMkLst>
            <pc:docMk/>
            <pc:sldMk cId="169895627" sldId="382"/>
            <ac:spMk id="17" creationId="{2840261A-EB5E-5208-DFAA-D4BE855BB594}"/>
          </ac:spMkLst>
        </pc:spChg>
        <pc:spChg chg="mod">
          <ac:chgData name="Abbey Caller" userId="88692996-20e2-4708-8231-4c35c953d2bf" providerId="ADAL" clId="{C77C2704-E36C-7D46-882A-96E7439FBDB2}" dt="2025-05-22T12:35:47.967" v="239" actId="2711"/>
          <ac:spMkLst>
            <pc:docMk/>
            <pc:sldMk cId="169895627" sldId="382"/>
            <ac:spMk id="18" creationId="{3F78AD9B-D4C4-1130-C0FE-2CF52080A7E4}"/>
          </ac:spMkLst>
        </pc:spChg>
        <pc:spChg chg="add del mod">
          <ac:chgData name="Abbey Caller" userId="88692996-20e2-4708-8231-4c35c953d2bf" providerId="ADAL" clId="{C77C2704-E36C-7D46-882A-96E7439FBDB2}" dt="2025-05-22T12:36:51.089" v="245" actId="478"/>
          <ac:spMkLst>
            <pc:docMk/>
            <pc:sldMk cId="169895627" sldId="382"/>
            <ac:spMk id="21" creationId="{EAA0CACF-5161-73EC-1AAA-483AD0B67FCB}"/>
          </ac:spMkLst>
        </pc:spChg>
        <pc:spChg chg="mod">
          <ac:chgData name="Abbey Caller" userId="88692996-20e2-4708-8231-4c35c953d2bf" providerId="ADAL" clId="{C77C2704-E36C-7D46-882A-96E7439FBDB2}" dt="2025-05-22T12:35:47.967" v="239" actId="2711"/>
          <ac:spMkLst>
            <pc:docMk/>
            <pc:sldMk cId="169895627" sldId="382"/>
            <ac:spMk id="22" creationId="{2F634618-9015-B113-A8F8-EE6BE62162F7}"/>
          </ac:spMkLst>
        </pc:spChg>
        <pc:spChg chg="mod">
          <ac:chgData name="Abbey Caller" userId="88692996-20e2-4708-8231-4c35c953d2bf" providerId="ADAL" clId="{C77C2704-E36C-7D46-882A-96E7439FBDB2}" dt="2025-05-22T12:35:47.967" v="239" actId="2711"/>
          <ac:spMkLst>
            <pc:docMk/>
            <pc:sldMk cId="169895627" sldId="382"/>
            <ac:spMk id="24" creationId="{A7253BC7-86D8-2E3B-C959-1EB12709CE48}"/>
          </ac:spMkLst>
        </pc:spChg>
        <pc:spChg chg="mod">
          <ac:chgData name="Abbey Caller" userId="88692996-20e2-4708-8231-4c35c953d2bf" providerId="ADAL" clId="{C77C2704-E36C-7D46-882A-96E7439FBDB2}" dt="2025-05-22T12:35:47.967" v="239" actId="2711"/>
          <ac:spMkLst>
            <pc:docMk/>
            <pc:sldMk cId="169895627" sldId="382"/>
            <ac:spMk id="26" creationId="{762CB29B-7EA3-3233-4E0A-10DFBD6EB1E9}"/>
          </ac:spMkLst>
        </pc:spChg>
        <pc:spChg chg="mod">
          <ac:chgData name="Abbey Caller" userId="88692996-20e2-4708-8231-4c35c953d2bf" providerId="ADAL" clId="{C77C2704-E36C-7D46-882A-96E7439FBDB2}" dt="2025-05-22T12:35:47.967" v="239" actId="2711"/>
          <ac:spMkLst>
            <pc:docMk/>
            <pc:sldMk cId="169895627" sldId="382"/>
            <ac:spMk id="36" creationId="{C6295E70-73B2-22DB-774C-E5F60960EF18}"/>
          </ac:spMkLst>
        </pc:spChg>
        <pc:spChg chg="mod">
          <ac:chgData name="Abbey Caller" userId="88692996-20e2-4708-8231-4c35c953d2bf" providerId="ADAL" clId="{C77C2704-E36C-7D46-882A-96E7439FBDB2}" dt="2025-05-22T12:35:47.967" v="239" actId="2711"/>
          <ac:spMkLst>
            <pc:docMk/>
            <pc:sldMk cId="169895627" sldId="382"/>
            <ac:spMk id="42" creationId="{70B228DC-577D-2F93-3B91-193CBE28670D}"/>
          </ac:spMkLst>
        </pc:spChg>
        <pc:spChg chg="mod">
          <ac:chgData name="Abbey Caller" userId="88692996-20e2-4708-8231-4c35c953d2bf" providerId="ADAL" clId="{C77C2704-E36C-7D46-882A-96E7439FBDB2}" dt="2025-05-22T12:35:47.967" v="239" actId="2711"/>
          <ac:spMkLst>
            <pc:docMk/>
            <pc:sldMk cId="169895627" sldId="382"/>
            <ac:spMk id="43" creationId="{66DA554D-D0E1-70F6-C94C-F162BEDDF9ED}"/>
          </ac:spMkLst>
        </pc:spChg>
        <pc:spChg chg="mod">
          <ac:chgData name="Abbey Caller" userId="88692996-20e2-4708-8231-4c35c953d2bf" providerId="ADAL" clId="{C77C2704-E36C-7D46-882A-96E7439FBDB2}" dt="2025-05-22T12:35:47.967" v="239" actId="2711"/>
          <ac:spMkLst>
            <pc:docMk/>
            <pc:sldMk cId="169895627" sldId="382"/>
            <ac:spMk id="45" creationId="{92A83CAE-1230-A464-8140-732D48DCBA66}"/>
          </ac:spMkLst>
        </pc:spChg>
        <pc:spChg chg="mod">
          <ac:chgData name="Abbey Caller" userId="88692996-20e2-4708-8231-4c35c953d2bf" providerId="ADAL" clId="{C77C2704-E36C-7D46-882A-96E7439FBDB2}" dt="2025-05-22T12:35:47.967" v="239" actId="2711"/>
          <ac:spMkLst>
            <pc:docMk/>
            <pc:sldMk cId="169895627" sldId="382"/>
            <ac:spMk id="46" creationId="{DB232B66-9328-64AF-83EC-FF9817C59A53}"/>
          </ac:spMkLst>
        </pc:spChg>
        <pc:spChg chg="mod">
          <ac:chgData name="Abbey Caller" userId="88692996-20e2-4708-8231-4c35c953d2bf" providerId="ADAL" clId="{C77C2704-E36C-7D46-882A-96E7439FBDB2}" dt="2025-05-22T12:35:47.967" v="239" actId="2711"/>
          <ac:spMkLst>
            <pc:docMk/>
            <pc:sldMk cId="169895627" sldId="382"/>
            <ac:spMk id="47" creationId="{14D0C59E-DEF1-BF75-FE73-21C606554E1C}"/>
          </ac:spMkLst>
        </pc:spChg>
        <pc:spChg chg="mod">
          <ac:chgData name="Abbey Caller" userId="88692996-20e2-4708-8231-4c35c953d2bf" providerId="ADAL" clId="{C77C2704-E36C-7D46-882A-96E7439FBDB2}" dt="2025-05-22T12:35:47.967" v="239" actId="2711"/>
          <ac:spMkLst>
            <pc:docMk/>
            <pc:sldMk cId="169895627" sldId="382"/>
            <ac:spMk id="58" creationId="{FFCF66A6-C281-E362-2472-733A807B18E2}"/>
          </ac:spMkLst>
        </pc:spChg>
        <pc:spChg chg="mod">
          <ac:chgData name="Abbey Caller" userId="88692996-20e2-4708-8231-4c35c953d2bf" providerId="ADAL" clId="{C77C2704-E36C-7D46-882A-96E7439FBDB2}" dt="2025-05-22T12:35:47.967" v="239" actId="2711"/>
          <ac:spMkLst>
            <pc:docMk/>
            <pc:sldMk cId="169895627" sldId="382"/>
            <ac:spMk id="59" creationId="{400C1A8E-00C4-9133-6A11-4450C27E605A}"/>
          </ac:spMkLst>
        </pc:spChg>
        <pc:spChg chg="mod">
          <ac:chgData name="Abbey Caller" userId="88692996-20e2-4708-8231-4c35c953d2bf" providerId="ADAL" clId="{C77C2704-E36C-7D46-882A-96E7439FBDB2}" dt="2025-05-22T12:35:47.967" v="239" actId="2711"/>
          <ac:spMkLst>
            <pc:docMk/>
            <pc:sldMk cId="169895627" sldId="382"/>
            <ac:spMk id="70" creationId="{4E9ACB0F-3606-D586-4F09-3573210C8E96}"/>
          </ac:spMkLst>
        </pc:spChg>
        <pc:spChg chg="mod">
          <ac:chgData name="Abbey Caller" userId="88692996-20e2-4708-8231-4c35c953d2bf" providerId="ADAL" clId="{C77C2704-E36C-7D46-882A-96E7439FBDB2}" dt="2025-05-22T12:35:47.967" v="239" actId="2711"/>
          <ac:spMkLst>
            <pc:docMk/>
            <pc:sldMk cId="169895627" sldId="382"/>
            <ac:spMk id="72" creationId="{9BCF4C95-EE80-A020-2B8C-E0F98FAA2F38}"/>
          </ac:spMkLst>
        </pc:spChg>
        <pc:spChg chg="mod">
          <ac:chgData name="Abbey Caller" userId="88692996-20e2-4708-8231-4c35c953d2bf" providerId="ADAL" clId="{C77C2704-E36C-7D46-882A-96E7439FBDB2}" dt="2025-05-22T12:35:47.967" v="239" actId="2711"/>
          <ac:spMkLst>
            <pc:docMk/>
            <pc:sldMk cId="169895627" sldId="382"/>
            <ac:spMk id="80" creationId="{4722F7A6-DCF4-4331-5257-E9193968344F}"/>
          </ac:spMkLst>
        </pc:spChg>
        <pc:spChg chg="mod">
          <ac:chgData name="Abbey Caller" userId="88692996-20e2-4708-8231-4c35c953d2bf" providerId="ADAL" clId="{C77C2704-E36C-7D46-882A-96E7439FBDB2}" dt="2025-05-22T12:35:47.967" v="239" actId="2711"/>
          <ac:spMkLst>
            <pc:docMk/>
            <pc:sldMk cId="169895627" sldId="382"/>
            <ac:spMk id="82" creationId="{BC52ECD7-5C75-1676-4C7C-2AE2E9DB1E70}"/>
          </ac:spMkLst>
        </pc:spChg>
        <pc:spChg chg="mod">
          <ac:chgData name="Abbey Caller" userId="88692996-20e2-4708-8231-4c35c953d2bf" providerId="ADAL" clId="{C77C2704-E36C-7D46-882A-96E7439FBDB2}" dt="2025-05-22T12:35:47.967" v="239" actId="2711"/>
          <ac:spMkLst>
            <pc:docMk/>
            <pc:sldMk cId="169895627" sldId="382"/>
            <ac:spMk id="92" creationId="{62A70BEB-ACAD-C7F8-72AF-C5B40C34F573}"/>
          </ac:spMkLst>
        </pc:spChg>
      </pc:sldChg>
      <pc:sldChg chg="addSp delSp modSp new del mod">
        <pc:chgData name="Abbey Caller" userId="88692996-20e2-4708-8231-4c35c953d2bf" providerId="ADAL" clId="{C77C2704-E36C-7D46-882A-96E7439FBDB2}" dt="2025-05-23T08:08:04.035" v="1125" actId="2696"/>
        <pc:sldMkLst>
          <pc:docMk/>
          <pc:sldMk cId="1887661703" sldId="383"/>
        </pc:sldMkLst>
        <pc:spChg chg="mod">
          <ac:chgData name="Abbey Caller" userId="88692996-20e2-4708-8231-4c35c953d2bf" providerId="ADAL" clId="{C77C2704-E36C-7D46-882A-96E7439FBDB2}" dt="2025-05-22T13:23:59.172" v="655" actId="20577"/>
          <ac:spMkLst>
            <pc:docMk/>
            <pc:sldMk cId="1887661703" sldId="383"/>
            <ac:spMk id="2" creationId="{CF550909-C8F5-CFE5-3F34-2A816BD88B96}"/>
          </ac:spMkLst>
        </pc:spChg>
        <pc:spChg chg="del">
          <ac:chgData name="Abbey Caller" userId="88692996-20e2-4708-8231-4c35c953d2bf" providerId="ADAL" clId="{C77C2704-E36C-7D46-882A-96E7439FBDB2}" dt="2025-05-22T13:09:57.507" v="541" actId="478"/>
          <ac:spMkLst>
            <pc:docMk/>
            <pc:sldMk cId="1887661703" sldId="383"/>
            <ac:spMk id="3" creationId="{E4D392BB-86E8-317E-1B4E-A046319F8541}"/>
          </ac:spMkLst>
        </pc:spChg>
        <pc:spChg chg="add del mod">
          <ac:chgData name="Abbey Caller" userId="88692996-20e2-4708-8231-4c35c953d2bf" providerId="ADAL" clId="{C77C2704-E36C-7D46-882A-96E7439FBDB2}" dt="2025-05-22T12:52:21.499" v="423" actId="478"/>
          <ac:spMkLst>
            <pc:docMk/>
            <pc:sldMk cId="1887661703" sldId="383"/>
            <ac:spMk id="4" creationId="{2C780DF6-782E-2ACD-3861-01E869FFE6E5}"/>
          </ac:spMkLst>
        </pc:spChg>
        <pc:spChg chg="add del mod">
          <ac:chgData name="Abbey Caller" userId="88692996-20e2-4708-8231-4c35c953d2bf" providerId="ADAL" clId="{C77C2704-E36C-7D46-882A-96E7439FBDB2}" dt="2025-05-22T13:09:57.507" v="541" actId="478"/>
          <ac:spMkLst>
            <pc:docMk/>
            <pc:sldMk cId="1887661703" sldId="383"/>
            <ac:spMk id="6" creationId="{0C42B9B2-EF01-0718-C54E-95AD30E5C5F8}"/>
          </ac:spMkLst>
        </pc:spChg>
        <pc:spChg chg="add del mod">
          <ac:chgData name="Abbey Caller" userId="88692996-20e2-4708-8231-4c35c953d2bf" providerId="ADAL" clId="{C77C2704-E36C-7D46-882A-96E7439FBDB2}" dt="2025-05-22T13:09:57.507" v="541" actId="478"/>
          <ac:spMkLst>
            <pc:docMk/>
            <pc:sldMk cId="1887661703" sldId="383"/>
            <ac:spMk id="7" creationId="{EA7578F0-D02D-25A1-FF21-F90189A3E095}"/>
          </ac:spMkLst>
        </pc:spChg>
        <pc:spChg chg="add del mod">
          <ac:chgData name="Abbey Caller" userId="88692996-20e2-4708-8231-4c35c953d2bf" providerId="ADAL" clId="{C77C2704-E36C-7D46-882A-96E7439FBDB2}" dt="2025-05-22T13:09:57.507" v="541" actId="478"/>
          <ac:spMkLst>
            <pc:docMk/>
            <pc:sldMk cId="1887661703" sldId="383"/>
            <ac:spMk id="9" creationId="{E3BE8C93-78CA-FD45-C56D-F63D035639AF}"/>
          </ac:spMkLst>
        </pc:spChg>
        <pc:spChg chg="add del mod">
          <ac:chgData name="Abbey Caller" userId="88692996-20e2-4708-8231-4c35c953d2bf" providerId="ADAL" clId="{C77C2704-E36C-7D46-882A-96E7439FBDB2}" dt="2025-05-22T12:52:20.282" v="422" actId="478"/>
          <ac:spMkLst>
            <pc:docMk/>
            <pc:sldMk cId="1887661703" sldId="383"/>
            <ac:spMk id="10" creationId="{9DB8D2E4-D39F-AE29-46EF-D172EA4EAB71}"/>
          </ac:spMkLst>
        </pc:spChg>
        <pc:spChg chg="add del mod">
          <ac:chgData name="Abbey Caller" userId="88692996-20e2-4708-8231-4c35c953d2bf" providerId="ADAL" clId="{C77C2704-E36C-7D46-882A-96E7439FBDB2}" dt="2025-05-22T13:09:57.507" v="541" actId="478"/>
          <ac:spMkLst>
            <pc:docMk/>
            <pc:sldMk cId="1887661703" sldId="383"/>
            <ac:spMk id="12" creationId="{4029074F-C4CD-C4B9-14D7-CBC0816760CA}"/>
          </ac:spMkLst>
        </pc:spChg>
        <pc:spChg chg="add del mod">
          <ac:chgData name="Abbey Caller" userId="88692996-20e2-4708-8231-4c35c953d2bf" providerId="ADAL" clId="{C77C2704-E36C-7D46-882A-96E7439FBDB2}" dt="2025-05-22T12:52:22.665" v="424" actId="478"/>
          <ac:spMkLst>
            <pc:docMk/>
            <pc:sldMk cId="1887661703" sldId="383"/>
            <ac:spMk id="13" creationId="{3C19A793-005C-561E-2B8B-81668DA2E0BC}"/>
          </ac:spMkLst>
        </pc:spChg>
        <pc:spChg chg="add del mod">
          <ac:chgData name="Abbey Caller" userId="88692996-20e2-4708-8231-4c35c953d2bf" providerId="ADAL" clId="{C77C2704-E36C-7D46-882A-96E7439FBDB2}" dt="2025-05-22T13:09:57.507" v="541" actId="478"/>
          <ac:spMkLst>
            <pc:docMk/>
            <pc:sldMk cId="1887661703" sldId="383"/>
            <ac:spMk id="15" creationId="{FDC0414B-A0C9-9121-9C57-15A75EB56E14}"/>
          </ac:spMkLst>
        </pc:spChg>
        <pc:spChg chg="add del mod">
          <ac:chgData name="Abbey Caller" userId="88692996-20e2-4708-8231-4c35c953d2bf" providerId="ADAL" clId="{C77C2704-E36C-7D46-882A-96E7439FBDB2}" dt="2025-05-22T13:09:57.507" v="541" actId="478"/>
          <ac:spMkLst>
            <pc:docMk/>
            <pc:sldMk cId="1887661703" sldId="383"/>
            <ac:spMk id="16" creationId="{0AC76696-7119-B47C-C94D-72749759C09D}"/>
          </ac:spMkLst>
        </pc:spChg>
        <pc:spChg chg="add del mod">
          <ac:chgData name="Abbey Caller" userId="88692996-20e2-4708-8231-4c35c953d2bf" providerId="ADAL" clId="{C77C2704-E36C-7D46-882A-96E7439FBDB2}" dt="2025-05-22T13:09:57.507" v="541" actId="478"/>
          <ac:spMkLst>
            <pc:docMk/>
            <pc:sldMk cId="1887661703" sldId="383"/>
            <ac:spMk id="17" creationId="{6583E617-7D9C-B67E-F72E-0E6FFD7D5E8B}"/>
          </ac:spMkLst>
        </pc:spChg>
        <pc:spChg chg="add del mod">
          <ac:chgData name="Abbey Caller" userId="88692996-20e2-4708-8231-4c35c953d2bf" providerId="ADAL" clId="{C77C2704-E36C-7D46-882A-96E7439FBDB2}" dt="2025-05-22T13:09:57.507" v="541" actId="478"/>
          <ac:spMkLst>
            <pc:docMk/>
            <pc:sldMk cId="1887661703" sldId="383"/>
            <ac:spMk id="19" creationId="{BC2D1324-5D9C-3FE1-1F59-3D84FC721D01}"/>
          </ac:spMkLst>
        </pc:spChg>
        <pc:spChg chg="add del mod">
          <ac:chgData name="Abbey Caller" userId="88692996-20e2-4708-8231-4c35c953d2bf" providerId="ADAL" clId="{C77C2704-E36C-7D46-882A-96E7439FBDB2}" dt="2025-05-22T13:09:57.507" v="541" actId="478"/>
          <ac:spMkLst>
            <pc:docMk/>
            <pc:sldMk cId="1887661703" sldId="383"/>
            <ac:spMk id="20" creationId="{B15422DE-70FE-5644-D2FD-236A84F81D63}"/>
          </ac:spMkLst>
        </pc:spChg>
        <pc:spChg chg="add del mod">
          <ac:chgData name="Abbey Caller" userId="88692996-20e2-4708-8231-4c35c953d2bf" providerId="ADAL" clId="{C77C2704-E36C-7D46-882A-96E7439FBDB2}" dt="2025-05-22T13:09:57.507" v="541" actId="478"/>
          <ac:spMkLst>
            <pc:docMk/>
            <pc:sldMk cId="1887661703" sldId="383"/>
            <ac:spMk id="21" creationId="{EB678755-CBB1-E726-8232-FC5068C8CE9D}"/>
          </ac:spMkLst>
        </pc:spChg>
        <pc:spChg chg="add del mod">
          <ac:chgData name="Abbey Caller" userId="88692996-20e2-4708-8231-4c35c953d2bf" providerId="ADAL" clId="{C77C2704-E36C-7D46-882A-96E7439FBDB2}" dt="2025-05-22T13:09:57.507" v="541" actId="478"/>
          <ac:spMkLst>
            <pc:docMk/>
            <pc:sldMk cId="1887661703" sldId="383"/>
            <ac:spMk id="23" creationId="{FDB0223D-993E-9F0A-0C95-1763D6737483}"/>
          </ac:spMkLst>
        </pc:spChg>
        <pc:spChg chg="add del mod">
          <ac:chgData name="Abbey Caller" userId="88692996-20e2-4708-8231-4c35c953d2bf" providerId="ADAL" clId="{C77C2704-E36C-7D46-882A-96E7439FBDB2}" dt="2025-05-22T13:09:57.507" v="541" actId="478"/>
          <ac:spMkLst>
            <pc:docMk/>
            <pc:sldMk cId="1887661703" sldId="383"/>
            <ac:spMk id="24" creationId="{A03E5825-0676-47D1-222D-C6663224DC60}"/>
          </ac:spMkLst>
        </pc:spChg>
        <pc:picChg chg="add del mod">
          <ac:chgData name="Abbey Caller" userId="88692996-20e2-4708-8231-4c35c953d2bf" providerId="ADAL" clId="{C77C2704-E36C-7D46-882A-96E7439FBDB2}" dt="2025-05-22T13:09:57.507" v="541" actId="478"/>
          <ac:picMkLst>
            <pc:docMk/>
            <pc:sldMk cId="1887661703" sldId="383"/>
            <ac:picMk id="5" creationId="{2C5B1139-554F-87BE-1F53-29E0BDEF9891}"/>
          </ac:picMkLst>
        </pc:picChg>
        <pc:picChg chg="add del mod">
          <ac:chgData name="Abbey Caller" userId="88692996-20e2-4708-8231-4c35c953d2bf" providerId="ADAL" clId="{C77C2704-E36C-7D46-882A-96E7439FBDB2}" dt="2025-05-22T13:09:57.507" v="541" actId="478"/>
          <ac:picMkLst>
            <pc:docMk/>
            <pc:sldMk cId="1887661703" sldId="383"/>
            <ac:picMk id="11" creationId="{BA2F5C73-9F03-9B6F-38D9-F29CE53D840D}"/>
          </ac:picMkLst>
        </pc:picChg>
        <pc:picChg chg="add del mod">
          <ac:chgData name="Abbey Caller" userId="88692996-20e2-4708-8231-4c35c953d2bf" providerId="ADAL" clId="{C77C2704-E36C-7D46-882A-96E7439FBDB2}" dt="2025-05-22T13:09:57.507" v="541" actId="478"/>
          <ac:picMkLst>
            <pc:docMk/>
            <pc:sldMk cId="1887661703" sldId="383"/>
            <ac:picMk id="14" creationId="{DBED3DB8-4458-73A9-5A44-EE3896A52234}"/>
          </ac:picMkLst>
        </pc:picChg>
        <pc:picChg chg="add del mod">
          <ac:chgData name="Abbey Caller" userId="88692996-20e2-4708-8231-4c35c953d2bf" providerId="ADAL" clId="{C77C2704-E36C-7D46-882A-96E7439FBDB2}" dt="2025-05-22T13:09:57.507" v="541" actId="478"/>
          <ac:picMkLst>
            <pc:docMk/>
            <pc:sldMk cId="1887661703" sldId="383"/>
            <ac:picMk id="25" creationId="{6EFC16E3-39BA-BAC4-3120-CB23AAE5C46D}"/>
          </ac:picMkLst>
        </pc:picChg>
        <pc:picChg chg="add del mod">
          <ac:chgData name="Abbey Caller" userId="88692996-20e2-4708-8231-4c35c953d2bf" providerId="ADAL" clId="{C77C2704-E36C-7D46-882A-96E7439FBDB2}" dt="2025-05-22T13:09:57.507" v="541" actId="478"/>
          <ac:picMkLst>
            <pc:docMk/>
            <pc:sldMk cId="1887661703" sldId="383"/>
            <ac:picMk id="26" creationId="{2C636373-95BA-3171-D018-30566D03E129}"/>
          </ac:picMkLst>
        </pc:picChg>
        <pc:picChg chg="add del mod">
          <ac:chgData name="Abbey Caller" userId="88692996-20e2-4708-8231-4c35c953d2bf" providerId="ADAL" clId="{C77C2704-E36C-7D46-882A-96E7439FBDB2}" dt="2025-05-22T13:09:57.507" v="541" actId="478"/>
          <ac:picMkLst>
            <pc:docMk/>
            <pc:sldMk cId="1887661703" sldId="383"/>
            <ac:picMk id="27" creationId="{32BD939F-4042-E6BC-2D20-FF5FD8E03A6D}"/>
          </ac:picMkLst>
        </pc:picChg>
        <pc:picChg chg="add mod">
          <ac:chgData name="Abbey Caller" userId="88692996-20e2-4708-8231-4c35c953d2bf" providerId="ADAL" clId="{C77C2704-E36C-7D46-882A-96E7439FBDB2}" dt="2025-05-22T13:24:54.150" v="660" actId="1076"/>
          <ac:picMkLst>
            <pc:docMk/>
            <pc:sldMk cId="1887661703" sldId="383"/>
            <ac:picMk id="29" creationId="{8B719712-9C42-9A20-7491-BA11D24ED7E5}"/>
          </ac:picMkLst>
        </pc:picChg>
        <pc:picChg chg="add mod">
          <ac:chgData name="Abbey Caller" userId="88692996-20e2-4708-8231-4c35c953d2bf" providerId="ADAL" clId="{C77C2704-E36C-7D46-882A-96E7439FBDB2}" dt="2025-05-22T13:24:51.855" v="659" actId="1076"/>
          <ac:picMkLst>
            <pc:docMk/>
            <pc:sldMk cId="1887661703" sldId="383"/>
            <ac:picMk id="31" creationId="{02FEDCF3-65A0-843C-D5A5-FB6F5AEB7B4B}"/>
          </ac:picMkLst>
        </pc:picChg>
        <pc:cxnChg chg="add del mod">
          <ac:chgData name="Abbey Caller" userId="88692996-20e2-4708-8231-4c35c953d2bf" providerId="ADAL" clId="{C77C2704-E36C-7D46-882A-96E7439FBDB2}" dt="2025-05-22T13:09:57.507" v="541" actId="478"/>
          <ac:cxnSpMkLst>
            <pc:docMk/>
            <pc:sldMk cId="1887661703" sldId="383"/>
            <ac:cxnSpMk id="8" creationId="{306CA197-9571-F356-CEDE-91E4148D2155}"/>
          </ac:cxnSpMkLst>
        </pc:cxnChg>
        <pc:cxnChg chg="add del mod">
          <ac:chgData name="Abbey Caller" userId="88692996-20e2-4708-8231-4c35c953d2bf" providerId="ADAL" clId="{C77C2704-E36C-7D46-882A-96E7439FBDB2}" dt="2025-05-22T13:09:57.507" v="541" actId="478"/>
          <ac:cxnSpMkLst>
            <pc:docMk/>
            <pc:sldMk cId="1887661703" sldId="383"/>
            <ac:cxnSpMk id="18" creationId="{E5A02D9B-5977-BA50-BCE2-1CA58507B139}"/>
          </ac:cxnSpMkLst>
        </pc:cxnChg>
        <pc:cxnChg chg="add del mod">
          <ac:chgData name="Abbey Caller" userId="88692996-20e2-4708-8231-4c35c953d2bf" providerId="ADAL" clId="{C77C2704-E36C-7D46-882A-96E7439FBDB2}" dt="2025-05-22T13:09:57.507" v="541" actId="478"/>
          <ac:cxnSpMkLst>
            <pc:docMk/>
            <pc:sldMk cId="1887661703" sldId="383"/>
            <ac:cxnSpMk id="22" creationId="{458642DE-25D7-C1B5-CA01-54A261BCE653}"/>
          </ac:cxnSpMkLst>
        </pc:cxnChg>
      </pc:sldChg>
      <pc:sldChg chg="addSp delSp modSp new del mod ord">
        <pc:chgData name="Abbey Caller" userId="88692996-20e2-4708-8231-4c35c953d2bf" providerId="ADAL" clId="{C77C2704-E36C-7D46-882A-96E7439FBDB2}" dt="2025-05-24T01:01:34.455" v="5002" actId="2696"/>
        <pc:sldMkLst>
          <pc:docMk/>
          <pc:sldMk cId="3995849083" sldId="384"/>
        </pc:sldMkLst>
        <pc:spChg chg="mod">
          <ac:chgData name="Abbey Caller" userId="88692996-20e2-4708-8231-4c35c953d2bf" providerId="ADAL" clId="{C77C2704-E36C-7D46-882A-96E7439FBDB2}" dt="2025-05-22T13:08:41.550" v="532" actId="20577"/>
          <ac:spMkLst>
            <pc:docMk/>
            <pc:sldMk cId="3995849083" sldId="384"/>
            <ac:spMk id="2" creationId="{060223C2-3F1F-8E32-F3AF-2573428E3052}"/>
          </ac:spMkLst>
        </pc:spChg>
        <pc:spChg chg="del">
          <ac:chgData name="Abbey Caller" userId="88692996-20e2-4708-8231-4c35c953d2bf" providerId="ADAL" clId="{C77C2704-E36C-7D46-882A-96E7439FBDB2}" dt="2025-05-22T13:10:05.296" v="542" actId="478"/>
          <ac:spMkLst>
            <pc:docMk/>
            <pc:sldMk cId="3995849083" sldId="384"/>
            <ac:spMk id="3" creationId="{1EB8155C-7121-5507-C3D0-A90742AB753A}"/>
          </ac:spMkLst>
        </pc:spChg>
        <pc:spChg chg="del">
          <ac:chgData name="Abbey Caller" userId="88692996-20e2-4708-8231-4c35c953d2bf" providerId="ADAL" clId="{C77C2704-E36C-7D46-882A-96E7439FBDB2}" dt="2025-05-22T13:10:05.296" v="542" actId="478"/>
          <ac:spMkLst>
            <pc:docMk/>
            <pc:sldMk cId="3995849083" sldId="384"/>
            <ac:spMk id="4" creationId="{B38E27C5-A79A-D73B-61F9-334F225ECB87}"/>
          </ac:spMkLst>
        </pc:spChg>
        <pc:spChg chg="add mod">
          <ac:chgData name="Abbey Caller" userId="88692996-20e2-4708-8231-4c35c953d2bf" providerId="ADAL" clId="{C77C2704-E36C-7D46-882A-96E7439FBDB2}" dt="2025-05-22T13:10:56.231" v="547" actId="1076"/>
          <ac:spMkLst>
            <pc:docMk/>
            <pc:sldMk cId="3995849083" sldId="384"/>
            <ac:spMk id="5" creationId="{D31E5366-D9E3-C8E3-39CE-24EF0BCC3BFA}"/>
          </ac:spMkLst>
        </pc:spChg>
        <pc:spChg chg="add del mod">
          <ac:chgData name="Abbey Caller" userId="88692996-20e2-4708-8231-4c35c953d2bf" providerId="ADAL" clId="{C77C2704-E36C-7D46-882A-96E7439FBDB2}" dt="2025-05-22T13:12:41.994" v="566" actId="478"/>
          <ac:spMkLst>
            <pc:docMk/>
            <pc:sldMk cId="3995849083" sldId="384"/>
            <ac:spMk id="8" creationId="{0222B1AE-F51C-6B99-8AB3-26533AF13285}"/>
          </ac:spMkLst>
        </pc:spChg>
        <pc:spChg chg="add del mod">
          <ac:chgData name="Abbey Caller" userId="88692996-20e2-4708-8231-4c35c953d2bf" providerId="ADAL" clId="{C77C2704-E36C-7D46-882A-96E7439FBDB2}" dt="2025-05-22T13:14:39.478" v="590" actId="478"/>
          <ac:spMkLst>
            <pc:docMk/>
            <pc:sldMk cId="3995849083" sldId="384"/>
            <ac:spMk id="9" creationId="{55B0CE35-0618-E204-56D5-C7B7C669282F}"/>
          </ac:spMkLst>
        </pc:spChg>
        <pc:spChg chg="add mod">
          <ac:chgData name="Abbey Caller" userId="88692996-20e2-4708-8231-4c35c953d2bf" providerId="ADAL" clId="{C77C2704-E36C-7D46-882A-96E7439FBDB2}" dt="2025-05-22T13:14:51.007" v="591" actId="1076"/>
          <ac:spMkLst>
            <pc:docMk/>
            <pc:sldMk cId="3995849083" sldId="384"/>
            <ac:spMk id="10" creationId="{2CFBD793-6797-48EF-9AB2-D48AA1E739A8}"/>
          </ac:spMkLst>
        </pc:spChg>
        <pc:spChg chg="add del mod">
          <ac:chgData name="Abbey Caller" userId="88692996-20e2-4708-8231-4c35c953d2bf" providerId="ADAL" clId="{C77C2704-E36C-7D46-882A-96E7439FBDB2}" dt="2025-05-22T13:15:10.242" v="596" actId="478"/>
          <ac:spMkLst>
            <pc:docMk/>
            <pc:sldMk cId="3995849083" sldId="384"/>
            <ac:spMk id="11" creationId="{D028C00B-1C03-8A24-1E12-4FE5B4EED686}"/>
          </ac:spMkLst>
        </pc:spChg>
        <pc:spChg chg="add del mod">
          <ac:chgData name="Abbey Caller" userId="88692996-20e2-4708-8231-4c35c953d2bf" providerId="ADAL" clId="{C77C2704-E36C-7D46-882A-96E7439FBDB2}" dt="2025-05-22T13:15:07.948" v="595" actId="478"/>
          <ac:spMkLst>
            <pc:docMk/>
            <pc:sldMk cId="3995849083" sldId="384"/>
            <ac:spMk id="14" creationId="{AC6D82E7-6E48-F4E4-BEC4-B97C506FC9E8}"/>
          </ac:spMkLst>
        </pc:spChg>
        <pc:spChg chg="add mod">
          <ac:chgData name="Abbey Caller" userId="88692996-20e2-4708-8231-4c35c953d2bf" providerId="ADAL" clId="{C77C2704-E36C-7D46-882A-96E7439FBDB2}" dt="2025-05-22T13:18:23.687" v="624" actId="1076"/>
          <ac:spMkLst>
            <pc:docMk/>
            <pc:sldMk cId="3995849083" sldId="384"/>
            <ac:spMk id="15" creationId="{2698FD71-7C98-D716-6329-44B8771046B1}"/>
          </ac:spMkLst>
        </pc:spChg>
        <pc:spChg chg="add mod">
          <ac:chgData name="Abbey Caller" userId="88692996-20e2-4708-8231-4c35c953d2bf" providerId="ADAL" clId="{C77C2704-E36C-7D46-882A-96E7439FBDB2}" dt="2025-05-22T13:18:57.968" v="631" actId="1076"/>
          <ac:spMkLst>
            <pc:docMk/>
            <pc:sldMk cId="3995849083" sldId="384"/>
            <ac:spMk id="38" creationId="{8D4BC71B-7F4C-813D-89FD-6FE5FB7CE710}"/>
          </ac:spMkLst>
        </pc:spChg>
        <pc:spChg chg="add del mod">
          <ac:chgData name="Abbey Caller" userId="88692996-20e2-4708-8231-4c35c953d2bf" providerId="ADAL" clId="{C77C2704-E36C-7D46-882A-96E7439FBDB2}" dt="2025-05-22T13:20:50.777" v="634" actId="478"/>
          <ac:spMkLst>
            <pc:docMk/>
            <pc:sldMk cId="3995849083" sldId="384"/>
            <ac:spMk id="40" creationId="{27765E00-8701-71EF-FC79-5D0A677D846F}"/>
          </ac:spMkLst>
        </pc:spChg>
        <pc:cxnChg chg="add mod">
          <ac:chgData name="Abbey Caller" userId="88692996-20e2-4708-8231-4c35c953d2bf" providerId="ADAL" clId="{C77C2704-E36C-7D46-882A-96E7439FBDB2}" dt="2025-05-22T13:11:25.380" v="549" actId="208"/>
          <ac:cxnSpMkLst>
            <pc:docMk/>
            <pc:sldMk cId="3995849083" sldId="384"/>
            <ac:cxnSpMk id="7" creationId="{E9227553-1823-D6AC-E94A-F93D41E25ABD}"/>
          </ac:cxnSpMkLst>
        </pc:cxnChg>
        <pc:cxnChg chg="add mod">
          <ac:chgData name="Abbey Caller" userId="88692996-20e2-4708-8231-4c35c953d2bf" providerId="ADAL" clId="{C77C2704-E36C-7D46-882A-96E7439FBDB2}" dt="2025-05-22T13:19:01.288" v="632" actId="14100"/>
          <ac:cxnSpMkLst>
            <pc:docMk/>
            <pc:sldMk cId="3995849083" sldId="384"/>
            <ac:cxnSpMk id="12" creationId="{75CFCCFB-922B-A4EA-1F4A-BFEC6E2C4A8E}"/>
          </ac:cxnSpMkLst>
        </pc:cxnChg>
        <pc:cxnChg chg="add mod">
          <ac:chgData name="Abbey Caller" userId="88692996-20e2-4708-8231-4c35c953d2bf" providerId="ADAL" clId="{C77C2704-E36C-7D46-882A-96E7439FBDB2}" dt="2025-05-22T13:16:59" v="612" actId="1076"/>
          <ac:cxnSpMkLst>
            <pc:docMk/>
            <pc:sldMk cId="3995849083" sldId="384"/>
            <ac:cxnSpMk id="13" creationId="{224E2F6F-4754-FB0A-75A5-8A4990B4124F}"/>
          </ac:cxnSpMkLst>
        </pc:cxnChg>
        <pc:cxnChg chg="add mod">
          <ac:chgData name="Abbey Caller" userId="88692996-20e2-4708-8231-4c35c953d2bf" providerId="ADAL" clId="{C77C2704-E36C-7D46-882A-96E7439FBDB2}" dt="2025-05-22T13:16:53.426" v="611" actId="208"/>
          <ac:cxnSpMkLst>
            <pc:docMk/>
            <pc:sldMk cId="3995849083" sldId="384"/>
            <ac:cxnSpMk id="20" creationId="{6671DBF0-E93D-9FD3-C14F-C3FAB1E5E683}"/>
          </ac:cxnSpMkLst>
        </pc:cxnChg>
        <pc:cxnChg chg="add mod">
          <ac:chgData name="Abbey Caller" userId="88692996-20e2-4708-8231-4c35c953d2bf" providerId="ADAL" clId="{C77C2704-E36C-7D46-882A-96E7439FBDB2}" dt="2025-05-22T13:16:53.426" v="611" actId="208"/>
          <ac:cxnSpMkLst>
            <pc:docMk/>
            <pc:sldMk cId="3995849083" sldId="384"/>
            <ac:cxnSpMk id="22" creationId="{FA71D252-738F-45FE-5D25-7A6D461690B6}"/>
          </ac:cxnSpMkLst>
        </pc:cxnChg>
        <pc:cxnChg chg="add mod">
          <ac:chgData name="Abbey Caller" userId="88692996-20e2-4708-8231-4c35c953d2bf" providerId="ADAL" clId="{C77C2704-E36C-7D46-882A-96E7439FBDB2}" dt="2025-05-22T13:18:28.733" v="625" actId="1076"/>
          <ac:cxnSpMkLst>
            <pc:docMk/>
            <pc:sldMk cId="3995849083" sldId="384"/>
            <ac:cxnSpMk id="28" creationId="{A00F3F6F-5C66-C7A1-F143-ACF5373CF37F}"/>
          </ac:cxnSpMkLst>
        </pc:cxnChg>
        <pc:cxnChg chg="add mod">
          <ac:chgData name="Abbey Caller" userId="88692996-20e2-4708-8231-4c35c953d2bf" providerId="ADAL" clId="{C77C2704-E36C-7D46-882A-96E7439FBDB2}" dt="2025-05-22T13:18:44.283" v="629" actId="14100"/>
          <ac:cxnSpMkLst>
            <pc:docMk/>
            <pc:sldMk cId="3995849083" sldId="384"/>
            <ac:cxnSpMk id="29" creationId="{FD94AE8D-A760-1061-E770-D27EC3F235AA}"/>
          </ac:cxnSpMkLst>
        </pc:cxnChg>
        <pc:cxnChg chg="add del mod">
          <ac:chgData name="Abbey Caller" userId="88692996-20e2-4708-8231-4c35c953d2bf" providerId="ADAL" clId="{C77C2704-E36C-7D46-882A-96E7439FBDB2}" dt="2025-05-22T13:17:44.599" v="618" actId="478"/>
          <ac:cxnSpMkLst>
            <pc:docMk/>
            <pc:sldMk cId="3995849083" sldId="384"/>
            <ac:cxnSpMk id="30" creationId="{1A20F35D-7FDB-CBA6-BD14-AE1E510A2FB1}"/>
          </ac:cxnSpMkLst>
        </pc:cxnChg>
      </pc:sldChg>
      <pc:sldChg chg="new ord">
        <pc:chgData name="Abbey Caller" userId="88692996-20e2-4708-8231-4c35c953d2bf" providerId="ADAL" clId="{C77C2704-E36C-7D46-882A-96E7439FBDB2}" dt="2025-05-23T08:06:44.258" v="1123" actId="20578"/>
        <pc:sldMkLst>
          <pc:docMk/>
          <pc:sldMk cId="4191132481" sldId="385"/>
        </pc:sldMkLst>
      </pc:sldChg>
      <pc:sldChg chg="addSp delSp modSp add mod ord">
        <pc:chgData name="Abbey Caller" userId="88692996-20e2-4708-8231-4c35c953d2bf" providerId="ADAL" clId="{C77C2704-E36C-7D46-882A-96E7439FBDB2}" dt="2025-05-24T02:09:17.717" v="5768" actId="2165"/>
        <pc:sldMkLst>
          <pc:docMk/>
          <pc:sldMk cId="1191125951" sldId="390"/>
        </pc:sldMkLst>
        <pc:spChg chg="del mod">
          <ac:chgData name="Abbey Caller" userId="88692996-20e2-4708-8231-4c35c953d2bf" providerId="ADAL" clId="{C77C2704-E36C-7D46-882A-96E7439FBDB2}" dt="2025-05-23T18:43:43.987" v="1879" actId="478"/>
          <ac:spMkLst>
            <pc:docMk/>
            <pc:sldMk cId="1191125951" sldId="390"/>
            <ac:spMk id="2" creationId="{CA13C65B-38BB-D8E3-5315-1D3429F5610A}"/>
          </ac:spMkLst>
        </pc:spChg>
        <pc:spChg chg="del">
          <ac:chgData name="Abbey Caller" userId="88692996-20e2-4708-8231-4c35c953d2bf" providerId="ADAL" clId="{C77C2704-E36C-7D46-882A-96E7439FBDB2}" dt="2025-05-23T04:35:40.221" v="682" actId="478"/>
          <ac:spMkLst>
            <pc:docMk/>
            <pc:sldMk cId="1191125951" sldId="390"/>
            <ac:spMk id="5" creationId="{70045C0E-4C2E-A980-DA8F-593BB389DC1E}"/>
          </ac:spMkLst>
        </pc:spChg>
        <pc:spChg chg="add del mod">
          <ac:chgData name="Abbey Caller" userId="88692996-20e2-4708-8231-4c35c953d2bf" providerId="ADAL" clId="{C77C2704-E36C-7D46-882A-96E7439FBDB2}" dt="2025-05-23T18:43:45.512" v="1880" actId="478"/>
          <ac:spMkLst>
            <pc:docMk/>
            <pc:sldMk cId="1191125951" sldId="390"/>
            <ac:spMk id="5" creationId="{CA84BCB7-787A-8926-9866-B70E8CD5A7AE}"/>
          </ac:spMkLst>
        </pc:spChg>
        <pc:spChg chg="add mod">
          <ac:chgData name="Abbey Caller" userId="88692996-20e2-4708-8231-4c35c953d2bf" providerId="ADAL" clId="{C77C2704-E36C-7D46-882A-96E7439FBDB2}" dt="2025-05-23T18:43:50.210" v="1890" actId="20577"/>
          <ac:spMkLst>
            <pc:docMk/>
            <pc:sldMk cId="1191125951" sldId="390"/>
            <ac:spMk id="6" creationId="{9835B6E3-7077-645D-9394-F5F4FE879FB1}"/>
          </ac:spMkLst>
        </pc:spChg>
        <pc:spChg chg="del">
          <ac:chgData name="Abbey Caller" userId="88692996-20e2-4708-8231-4c35c953d2bf" providerId="ADAL" clId="{C77C2704-E36C-7D46-882A-96E7439FBDB2}" dt="2025-05-23T04:35:40.221" v="682" actId="478"/>
          <ac:spMkLst>
            <pc:docMk/>
            <pc:sldMk cId="1191125951" sldId="390"/>
            <ac:spMk id="10" creationId="{08CF42A7-F13D-F619-13F5-03E742F1A5AE}"/>
          </ac:spMkLst>
        </pc:spChg>
        <pc:spChg chg="del">
          <ac:chgData name="Abbey Caller" userId="88692996-20e2-4708-8231-4c35c953d2bf" providerId="ADAL" clId="{C77C2704-E36C-7D46-882A-96E7439FBDB2}" dt="2025-05-23T04:35:40.221" v="682" actId="478"/>
          <ac:spMkLst>
            <pc:docMk/>
            <pc:sldMk cId="1191125951" sldId="390"/>
            <ac:spMk id="15" creationId="{51F09966-DEEB-E8E2-FACD-6E5446955D7D}"/>
          </ac:spMkLst>
        </pc:spChg>
        <pc:spChg chg="del">
          <ac:chgData name="Abbey Caller" userId="88692996-20e2-4708-8231-4c35c953d2bf" providerId="ADAL" clId="{C77C2704-E36C-7D46-882A-96E7439FBDB2}" dt="2025-05-23T04:35:40.221" v="682" actId="478"/>
          <ac:spMkLst>
            <pc:docMk/>
            <pc:sldMk cId="1191125951" sldId="390"/>
            <ac:spMk id="38" creationId="{198CB8C9-33AF-3CE0-12D9-0E66C4539F4D}"/>
          </ac:spMkLst>
        </pc:spChg>
        <pc:graphicFrameChg chg="add mod modGraphic">
          <ac:chgData name="Abbey Caller" userId="88692996-20e2-4708-8231-4c35c953d2bf" providerId="ADAL" clId="{C77C2704-E36C-7D46-882A-96E7439FBDB2}" dt="2025-05-24T02:09:17.717" v="5768" actId="2165"/>
          <ac:graphicFrameMkLst>
            <pc:docMk/>
            <pc:sldMk cId="1191125951" sldId="390"/>
            <ac:graphicFrameMk id="3" creationId="{FD002DCA-6DFF-0F59-07FA-04591F8AF466}"/>
          </ac:graphicFrameMkLst>
        </pc:graphicFrameChg>
        <pc:cxnChg chg="del mod">
          <ac:chgData name="Abbey Caller" userId="88692996-20e2-4708-8231-4c35c953d2bf" providerId="ADAL" clId="{C77C2704-E36C-7D46-882A-96E7439FBDB2}" dt="2025-05-23T04:35:40.221" v="682" actId="478"/>
          <ac:cxnSpMkLst>
            <pc:docMk/>
            <pc:sldMk cId="1191125951" sldId="390"/>
            <ac:cxnSpMk id="7" creationId="{980EDCA4-8B05-952C-FDFA-4BE490C71C06}"/>
          </ac:cxnSpMkLst>
        </pc:cxnChg>
        <pc:cxnChg chg="del mod">
          <ac:chgData name="Abbey Caller" userId="88692996-20e2-4708-8231-4c35c953d2bf" providerId="ADAL" clId="{C77C2704-E36C-7D46-882A-96E7439FBDB2}" dt="2025-05-23T04:35:40.221" v="682" actId="478"/>
          <ac:cxnSpMkLst>
            <pc:docMk/>
            <pc:sldMk cId="1191125951" sldId="390"/>
            <ac:cxnSpMk id="12" creationId="{6BE880F4-3CEA-CC11-E3C8-6E958969D5D2}"/>
          </ac:cxnSpMkLst>
        </pc:cxnChg>
        <pc:cxnChg chg="del">
          <ac:chgData name="Abbey Caller" userId="88692996-20e2-4708-8231-4c35c953d2bf" providerId="ADAL" clId="{C77C2704-E36C-7D46-882A-96E7439FBDB2}" dt="2025-05-23T04:35:40.221" v="682" actId="478"/>
          <ac:cxnSpMkLst>
            <pc:docMk/>
            <pc:sldMk cId="1191125951" sldId="390"/>
            <ac:cxnSpMk id="13" creationId="{2EEE59E6-8C56-70ED-C7D0-A26EF2094B51}"/>
          </ac:cxnSpMkLst>
        </pc:cxnChg>
        <pc:cxnChg chg="del mod">
          <ac:chgData name="Abbey Caller" userId="88692996-20e2-4708-8231-4c35c953d2bf" providerId="ADAL" clId="{C77C2704-E36C-7D46-882A-96E7439FBDB2}" dt="2025-05-23T04:35:40.221" v="682" actId="478"/>
          <ac:cxnSpMkLst>
            <pc:docMk/>
            <pc:sldMk cId="1191125951" sldId="390"/>
            <ac:cxnSpMk id="20" creationId="{ADFC2416-7119-AE8A-B2F5-00FCB1021A62}"/>
          </ac:cxnSpMkLst>
        </pc:cxnChg>
        <pc:cxnChg chg="del mod">
          <ac:chgData name="Abbey Caller" userId="88692996-20e2-4708-8231-4c35c953d2bf" providerId="ADAL" clId="{C77C2704-E36C-7D46-882A-96E7439FBDB2}" dt="2025-05-23T04:35:40.221" v="682" actId="478"/>
          <ac:cxnSpMkLst>
            <pc:docMk/>
            <pc:sldMk cId="1191125951" sldId="390"/>
            <ac:cxnSpMk id="22" creationId="{0CE86D37-F2EA-FAEB-6916-CC83403C5700}"/>
          </ac:cxnSpMkLst>
        </pc:cxnChg>
        <pc:cxnChg chg="del">
          <ac:chgData name="Abbey Caller" userId="88692996-20e2-4708-8231-4c35c953d2bf" providerId="ADAL" clId="{C77C2704-E36C-7D46-882A-96E7439FBDB2}" dt="2025-05-23T04:35:40.221" v="682" actId="478"/>
          <ac:cxnSpMkLst>
            <pc:docMk/>
            <pc:sldMk cId="1191125951" sldId="390"/>
            <ac:cxnSpMk id="28" creationId="{CA20D3E5-A710-EFC7-C575-FFD7C0DFDAF0}"/>
          </ac:cxnSpMkLst>
        </pc:cxnChg>
        <pc:cxnChg chg="del mod">
          <ac:chgData name="Abbey Caller" userId="88692996-20e2-4708-8231-4c35c953d2bf" providerId="ADAL" clId="{C77C2704-E36C-7D46-882A-96E7439FBDB2}" dt="2025-05-23T04:35:40.221" v="682" actId="478"/>
          <ac:cxnSpMkLst>
            <pc:docMk/>
            <pc:sldMk cId="1191125951" sldId="390"/>
            <ac:cxnSpMk id="29" creationId="{8FEE1151-9760-B1CF-C905-D20BC4CAE896}"/>
          </ac:cxnSpMkLst>
        </pc:cxnChg>
      </pc:sldChg>
      <pc:sldChg chg="ord">
        <pc:chgData name="Abbey Caller" userId="88692996-20e2-4708-8231-4c35c953d2bf" providerId="ADAL" clId="{C77C2704-E36C-7D46-882A-96E7439FBDB2}" dt="2025-05-23T08:06:24.099" v="1121" actId="20578"/>
        <pc:sldMkLst>
          <pc:docMk/>
          <pc:sldMk cId="354130124" sldId="391"/>
        </pc:sldMkLst>
      </pc:sldChg>
      <pc:sldChg chg="modSp mod">
        <pc:chgData name="Abbey Caller" userId="88692996-20e2-4708-8231-4c35c953d2bf" providerId="ADAL" clId="{C77C2704-E36C-7D46-882A-96E7439FBDB2}" dt="2025-05-23T20:10:56.487" v="2088" actId="27636"/>
        <pc:sldMkLst>
          <pc:docMk/>
          <pc:sldMk cId="1028142456" sldId="391"/>
        </pc:sldMkLst>
        <pc:spChg chg="mod">
          <ac:chgData name="Abbey Caller" userId="88692996-20e2-4708-8231-4c35c953d2bf" providerId="ADAL" clId="{C77C2704-E36C-7D46-882A-96E7439FBDB2}" dt="2025-05-23T20:10:56.487" v="2088" actId="27636"/>
          <ac:spMkLst>
            <pc:docMk/>
            <pc:sldMk cId="1028142456" sldId="391"/>
            <ac:spMk id="10" creationId="{561B9CFA-02D9-DB8E-863F-6F46F3D3D168}"/>
          </ac:spMkLst>
        </pc:spChg>
      </pc:sldChg>
      <pc:sldChg chg="add">
        <pc:chgData name="Abbey Caller" userId="88692996-20e2-4708-8231-4c35c953d2bf" providerId="ADAL" clId="{C77C2704-E36C-7D46-882A-96E7439FBDB2}" dt="2025-05-23T06:13:01.724" v="1054" actId="2890"/>
        <pc:sldMkLst>
          <pc:docMk/>
          <pc:sldMk cId="360246602" sldId="392"/>
        </pc:sldMkLst>
      </pc:sldChg>
      <pc:sldChg chg="addSp delSp modSp new del mod">
        <pc:chgData name="Abbey Caller" userId="88692996-20e2-4708-8231-4c35c953d2bf" providerId="ADAL" clId="{C77C2704-E36C-7D46-882A-96E7439FBDB2}" dt="2025-05-23T10:03:01.393" v="1417" actId="2696"/>
        <pc:sldMkLst>
          <pc:docMk/>
          <pc:sldMk cId="2977488294" sldId="393"/>
        </pc:sldMkLst>
        <pc:spChg chg="mod">
          <ac:chgData name="Abbey Caller" userId="88692996-20e2-4708-8231-4c35c953d2bf" providerId="ADAL" clId="{C77C2704-E36C-7D46-882A-96E7439FBDB2}" dt="2025-05-23T09:09:22.776" v="1236" actId="113"/>
          <ac:spMkLst>
            <pc:docMk/>
            <pc:sldMk cId="2977488294" sldId="393"/>
            <ac:spMk id="2" creationId="{CDD1773B-9536-3BE7-0917-759C2BF1A3D6}"/>
          </ac:spMkLst>
        </pc:spChg>
        <pc:spChg chg="mod">
          <ac:chgData name="Abbey Caller" userId="88692996-20e2-4708-8231-4c35c953d2bf" providerId="ADAL" clId="{C77C2704-E36C-7D46-882A-96E7439FBDB2}" dt="2025-05-23T09:34:16.178" v="1354" actId="27636"/>
          <ac:spMkLst>
            <pc:docMk/>
            <pc:sldMk cId="2977488294" sldId="393"/>
            <ac:spMk id="3" creationId="{3F1B27B9-8394-1457-1504-0A0070E6A22E}"/>
          </ac:spMkLst>
        </pc:spChg>
        <pc:spChg chg="add del mod">
          <ac:chgData name="Abbey Caller" userId="88692996-20e2-4708-8231-4c35c953d2bf" providerId="ADAL" clId="{C77C2704-E36C-7D46-882A-96E7439FBDB2}" dt="2025-05-23T09:29:07.352" v="1341" actId="1076"/>
          <ac:spMkLst>
            <pc:docMk/>
            <pc:sldMk cId="2977488294" sldId="393"/>
            <ac:spMk id="4" creationId="{077C5905-3999-9842-5E5F-9AFCC6C38C99}"/>
          </ac:spMkLst>
        </pc:spChg>
        <pc:spChg chg="add mod">
          <ac:chgData name="Abbey Caller" userId="88692996-20e2-4708-8231-4c35c953d2bf" providerId="ADAL" clId="{C77C2704-E36C-7D46-882A-96E7439FBDB2}" dt="2025-05-23T09:29:07.352" v="1341" actId="1076"/>
          <ac:spMkLst>
            <pc:docMk/>
            <pc:sldMk cId="2977488294" sldId="393"/>
            <ac:spMk id="5" creationId="{54FBC391-5DA3-33CE-6F03-504AE6E620DD}"/>
          </ac:spMkLst>
        </pc:spChg>
        <pc:spChg chg="add mod">
          <ac:chgData name="Abbey Caller" userId="88692996-20e2-4708-8231-4c35c953d2bf" providerId="ADAL" clId="{C77C2704-E36C-7D46-882A-96E7439FBDB2}" dt="2025-05-23T09:29:07.352" v="1341" actId="1076"/>
          <ac:spMkLst>
            <pc:docMk/>
            <pc:sldMk cId="2977488294" sldId="393"/>
            <ac:spMk id="6" creationId="{879E117C-F643-DFDB-FE4C-56C16C1B619B}"/>
          </ac:spMkLst>
        </pc:spChg>
        <pc:spChg chg="add mod">
          <ac:chgData name="Abbey Caller" userId="88692996-20e2-4708-8231-4c35c953d2bf" providerId="ADAL" clId="{C77C2704-E36C-7D46-882A-96E7439FBDB2}" dt="2025-05-23T09:29:07.352" v="1341" actId="1076"/>
          <ac:spMkLst>
            <pc:docMk/>
            <pc:sldMk cId="2977488294" sldId="393"/>
            <ac:spMk id="7" creationId="{BC149CC3-F1CA-9E2F-2772-B3D1132D6947}"/>
          </ac:spMkLst>
        </pc:spChg>
        <pc:spChg chg="add mod">
          <ac:chgData name="Abbey Caller" userId="88692996-20e2-4708-8231-4c35c953d2bf" providerId="ADAL" clId="{C77C2704-E36C-7D46-882A-96E7439FBDB2}" dt="2025-05-23T09:29:07.352" v="1341" actId="1076"/>
          <ac:spMkLst>
            <pc:docMk/>
            <pc:sldMk cId="2977488294" sldId="393"/>
            <ac:spMk id="8" creationId="{ED8E3DF6-534F-7277-D8EE-93F30B55A175}"/>
          </ac:spMkLst>
        </pc:spChg>
        <pc:spChg chg="add mod">
          <ac:chgData name="Abbey Caller" userId="88692996-20e2-4708-8231-4c35c953d2bf" providerId="ADAL" clId="{C77C2704-E36C-7D46-882A-96E7439FBDB2}" dt="2025-05-23T09:29:07.352" v="1341" actId="1076"/>
          <ac:spMkLst>
            <pc:docMk/>
            <pc:sldMk cId="2977488294" sldId="393"/>
            <ac:spMk id="9" creationId="{084569D3-B213-16F5-D9FF-DF71AD42B358}"/>
          </ac:spMkLst>
        </pc:spChg>
        <pc:spChg chg="add mod">
          <ac:chgData name="Abbey Caller" userId="88692996-20e2-4708-8231-4c35c953d2bf" providerId="ADAL" clId="{C77C2704-E36C-7D46-882A-96E7439FBDB2}" dt="2025-05-23T09:34:43.974" v="1415" actId="20577"/>
          <ac:spMkLst>
            <pc:docMk/>
            <pc:sldMk cId="2977488294" sldId="393"/>
            <ac:spMk id="18" creationId="{A8D86001-8E98-748F-D531-65137CDB5D54}"/>
          </ac:spMkLst>
        </pc:spChg>
        <pc:picChg chg="add mod">
          <ac:chgData name="Abbey Caller" userId="88692996-20e2-4708-8231-4c35c953d2bf" providerId="ADAL" clId="{C77C2704-E36C-7D46-882A-96E7439FBDB2}" dt="2025-05-23T09:29:07.352" v="1341" actId="1076"/>
          <ac:picMkLst>
            <pc:docMk/>
            <pc:sldMk cId="2977488294" sldId="393"/>
            <ac:picMk id="11" creationId="{AAC7A5B9-DA4D-C555-6EB5-BEF3CEFD34AA}"/>
          </ac:picMkLst>
        </pc:picChg>
        <pc:picChg chg="add mod">
          <ac:chgData name="Abbey Caller" userId="88692996-20e2-4708-8231-4c35c953d2bf" providerId="ADAL" clId="{C77C2704-E36C-7D46-882A-96E7439FBDB2}" dt="2025-05-23T09:29:07.352" v="1341" actId="1076"/>
          <ac:picMkLst>
            <pc:docMk/>
            <pc:sldMk cId="2977488294" sldId="393"/>
            <ac:picMk id="13" creationId="{F52EB8BC-CF8B-62CC-C893-81F06634E45C}"/>
          </ac:picMkLst>
        </pc:picChg>
        <pc:picChg chg="add mod">
          <ac:chgData name="Abbey Caller" userId="88692996-20e2-4708-8231-4c35c953d2bf" providerId="ADAL" clId="{C77C2704-E36C-7D46-882A-96E7439FBDB2}" dt="2025-05-23T09:29:07.352" v="1341" actId="1076"/>
          <ac:picMkLst>
            <pc:docMk/>
            <pc:sldMk cId="2977488294" sldId="393"/>
            <ac:picMk id="15" creationId="{A2E86C2C-783E-84D8-78CE-389866997F87}"/>
          </ac:picMkLst>
        </pc:picChg>
        <pc:picChg chg="add mod">
          <ac:chgData name="Abbey Caller" userId="88692996-20e2-4708-8231-4c35c953d2bf" providerId="ADAL" clId="{C77C2704-E36C-7D46-882A-96E7439FBDB2}" dt="2025-05-23T09:29:44.310" v="1345" actId="29295"/>
          <ac:picMkLst>
            <pc:docMk/>
            <pc:sldMk cId="2977488294" sldId="393"/>
            <ac:picMk id="17" creationId="{72CF8B76-0591-439C-1688-4135D0C125CA}"/>
          </ac:picMkLst>
        </pc:picChg>
        <pc:picChg chg="add del">
          <ac:chgData name="Abbey Caller" userId="88692996-20e2-4708-8231-4c35c953d2bf" providerId="ADAL" clId="{C77C2704-E36C-7D46-882A-96E7439FBDB2}" dt="2025-05-23T09:17:33.674" v="1256" actId="478"/>
          <ac:picMkLst>
            <pc:docMk/>
            <pc:sldMk cId="2977488294" sldId="393"/>
            <ac:picMk id="7170" creationId="{E76BBD69-4230-F699-D7DB-CC591F42AF3F}"/>
          </ac:picMkLst>
        </pc:picChg>
      </pc:sldChg>
      <pc:sldChg chg="modSp add del mod">
        <pc:chgData name="Abbey Caller" userId="88692996-20e2-4708-8231-4c35c953d2bf" providerId="ADAL" clId="{C77C2704-E36C-7D46-882A-96E7439FBDB2}" dt="2025-05-23T08:16:11.401" v="1213" actId="2696"/>
        <pc:sldMkLst>
          <pc:docMk/>
          <pc:sldMk cId="3988981213" sldId="395"/>
        </pc:sldMkLst>
        <pc:spChg chg="mod">
          <ac:chgData name="Abbey Caller" userId="88692996-20e2-4708-8231-4c35c953d2bf" providerId="ADAL" clId="{C77C2704-E36C-7D46-882A-96E7439FBDB2}" dt="2025-05-23T08:11:00.365" v="1143" actId="2711"/>
          <ac:spMkLst>
            <pc:docMk/>
            <pc:sldMk cId="3988981213" sldId="395"/>
            <ac:spMk id="2" creationId="{07F2AB75-112A-DF80-6FB1-85FC05230BEF}"/>
          </ac:spMkLst>
        </pc:spChg>
      </pc:sldChg>
      <pc:sldChg chg="addSp delSp modSp add del mod ord">
        <pc:chgData name="Abbey Caller" userId="88692996-20e2-4708-8231-4c35c953d2bf" providerId="ADAL" clId="{C77C2704-E36C-7D46-882A-96E7439FBDB2}" dt="2025-05-24T00:38:56.903" v="4321" actId="20577"/>
        <pc:sldMkLst>
          <pc:docMk/>
          <pc:sldMk cId="848326380" sldId="396"/>
        </pc:sldMkLst>
        <pc:spChg chg="mod">
          <ac:chgData name="Abbey Caller" userId="88692996-20e2-4708-8231-4c35c953d2bf" providerId="ADAL" clId="{C77C2704-E36C-7D46-882A-96E7439FBDB2}" dt="2025-05-23T18:19:45.293" v="1769" actId="20577"/>
          <ac:spMkLst>
            <pc:docMk/>
            <pc:sldMk cId="848326380" sldId="396"/>
            <ac:spMk id="2" creationId="{C1C31ABA-A57A-78FA-8A11-A98FA386B209}"/>
          </ac:spMkLst>
        </pc:spChg>
        <pc:spChg chg="del mod">
          <ac:chgData name="Abbey Caller" userId="88692996-20e2-4708-8231-4c35c953d2bf" providerId="ADAL" clId="{C77C2704-E36C-7D46-882A-96E7439FBDB2}" dt="2025-05-23T08:23:04.119" v="1235" actId="478"/>
          <ac:spMkLst>
            <pc:docMk/>
            <pc:sldMk cId="848326380" sldId="396"/>
            <ac:spMk id="3" creationId="{A29FCA8E-2B1A-B832-24C6-19EE4C27CD81}"/>
          </ac:spMkLst>
        </pc:spChg>
        <pc:spChg chg="add del">
          <ac:chgData name="Abbey Caller" userId="88692996-20e2-4708-8231-4c35c953d2bf" providerId="ADAL" clId="{C77C2704-E36C-7D46-882A-96E7439FBDB2}" dt="2025-05-23T08:20:44.647" v="1218" actId="478"/>
          <ac:spMkLst>
            <pc:docMk/>
            <pc:sldMk cId="848326380" sldId="396"/>
            <ac:spMk id="5" creationId="{242B7291-900E-9B53-7E8C-B3FE0F8B251D}"/>
          </ac:spMkLst>
        </pc:spChg>
        <pc:spChg chg="add mod">
          <ac:chgData name="Abbey Caller" userId="88692996-20e2-4708-8231-4c35c953d2bf" providerId="ADAL" clId="{C77C2704-E36C-7D46-882A-96E7439FBDB2}" dt="2025-05-23T08:23:04.119" v="1235" actId="478"/>
          <ac:spMkLst>
            <pc:docMk/>
            <pc:sldMk cId="848326380" sldId="396"/>
            <ac:spMk id="8" creationId="{8BD134CF-9BA1-DB79-1BCB-B32A6B2CEA27}"/>
          </ac:spMkLst>
        </pc:spChg>
        <pc:graphicFrameChg chg="add mod modGraphic">
          <ac:chgData name="Abbey Caller" userId="88692996-20e2-4708-8231-4c35c953d2bf" providerId="ADAL" clId="{C77C2704-E36C-7D46-882A-96E7439FBDB2}" dt="2025-05-24T00:38:56.903" v="4321" actId="20577"/>
          <ac:graphicFrameMkLst>
            <pc:docMk/>
            <pc:sldMk cId="848326380" sldId="396"/>
            <ac:graphicFrameMk id="6" creationId="{B1B5C43B-CC7C-E917-0242-3973F5B63462}"/>
          </ac:graphicFrameMkLst>
        </pc:graphicFrameChg>
      </pc:sldChg>
      <pc:sldChg chg="add del">
        <pc:chgData name="Abbey Caller" userId="88692996-20e2-4708-8231-4c35c953d2bf" providerId="ADAL" clId="{C77C2704-E36C-7D46-882A-96E7439FBDB2}" dt="2025-05-23T18:19:04.583" v="1737" actId="2696"/>
        <pc:sldMkLst>
          <pc:docMk/>
          <pc:sldMk cId="652715279" sldId="397"/>
        </pc:sldMkLst>
      </pc:sldChg>
      <pc:sldChg chg="ord">
        <pc:chgData name="Abbey Caller" userId="88692996-20e2-4708-8231-4c35c953d2bf" providerId="ADAL" clId="{C77C2704-E36C-7D46-882A-96E7439FBDB2}" dt="2025-05-23T08:09:59.051" v="1139" actId="20578"/>
        <pc:sldMkLst>
          <pc:docMk/>
          <pc:sldMk cId="2335305365" sldId="398"/>
        </pc:sldMkLst>
      </pc:sldChg>
      <pc:sldChg chg="addSp modSp add del mod">
        <pc:chgData name="Abbey Caller" userId="88692996-20e2-4708-8231-4c35c953d2bf" providerId="ADAL" clId="{C77C2704-E36C-7D46-882A-96E7439FBDB2}" dt="2025-05-23T17:22:49.812" v="1689" actId="2696"/>
        <pc:sldMkLst>
          <pc:docMk/>
          <pc:sldMk cId="1516664781" sldId="400"/>
        </pc:sldMkLst>
        <pc:spChg chg="mod">
          <ac:chgData name="Abbey Caller" userId="88692996-20e2-4708-8231-4c35c953d2bf" providerId="ADAL" clId="{C77C2704-E36C-7D46-882A-96E7439FBDB2}" dt="2025-05-23T10:27:11.771" v="1610" actId="20577"/>
          <ac:spMkLst>
            <pc:docMk/>
            <pc:sldMk cId="1516664781" sldId="400"/>
            <ac:spMk id="2" creationId="{2BC10BC4-F6A2-A3D3-5B5B-94EE1B74D744}"/>
          </ac:spMkLst>
        </pc:spChg>
        <pc:spChg chg="mod">
          <ac:chgData name="Abbey Caller" userId="88692996-20e2-4708-8231-4c35c953d2bf" providerId="ADAL" clId="{C77C2704-E36C-7D46-882A-96E7439FBDB2}" dt="2025-05-23T10:30:47.771" v="1682" actId="20577"/>
          <ac:spMkLst>
            <pc:docMk/>
            <pc:sldMk cId="1516664781" sldId="400"/>
            <ac:spMk id="3" creationId="{B0D8EDA4-8D1F-28F6-560F-6D97863B7D5A}"/>
          </ac:spMkLst>
        </pc:spChg>
        <pc:graphicFrameChg chg="add mod modGraphic">
          <ac:chgData name="Abbey Caller" userId="88692996-20e2-4708-8231-4c35c953d2bf" providerId="ADAL" clId="{C77C2704-E36C-7D46-882A-96E7439FBDB2}" dt="2025-05-23T10:29:04.405" v="1633" actId="404"/>
          <ac:graphicFrameMkLst>
            <pc:docMk/>
            <pc:sldMk cId="1516664781" sldId="400"/>
            <ac:graphicFrameMk id="4" creationId="{B64BA976-3340-50CB-E4DF-FE15F3BB09BC}"/>
          </ac:graphicFrameMkLst>
        </pc:graphicFrameChg>
      </pc:sldChg>
      <pc:sldChg chg="delSp mod">
        <pc:chgData name="Abbey Caller" userId="88692996-20e2-4708-8231-4c35c953d2bf" providerId="ADAL" clId="{C77C2704-E36C-7D46-882A-96E7439FBDB2}" dt="2025-05-23T23:06:53.356" v="2662" actId="478"/>
        <pc:sldMkLst>
          <pc:docMk/>
          <pc:sldMk cId="1080560775" sldId="404"/>
        </pc:sldMkLst>
        <pc:spChg chg="del">
          <ac:chgData name="Abbey Caller" userId="88692996-20e2-4708-8231-4c35c953d2bf" providerId="ADAL" clId="{C77C2704-E36C-7D46-882A-96E7439FBDB2}" dt="2025-05-23T23:06:53.356" v="2662" actId="478"/>
          <ac:spMkLst>
            <pc:docMk/>
            <pc:sldMk cId="1080560775" sldId="404"/>
            <ac:spMk id="4" creationId="{3239550A-E831-00C9-E17C-7832C6D26722}"/>
          </ac:spMkLst>
        </pc:spChg>
      </pc:sldChg>
      <pc:sldChg chg="add del">
        <pc:chgData name="Abbey Caller" userId="88692996-20e2-4708-8231-4c35c953d2bf" providerId="ADAL" clId="{C77C2704-E36C-7D46-882A-96E7439FBDB2}" dt="2025-05-23T16:49:14.273" v="1684" actId="2696"/>
        <pc:sldMkLst>
          <pc:docMk/>
          <pc:sldMk cId="1063911157" sldId="407"/>
        </pc:sldMkLst>
      </pc:sldChg>
      <pc:sldChg chg="add">
        <pc:chgData name="Abbey Caller" userId="88692996-20e2-4708-8231-4c35c953d2bf" providerId="ADAL" clId="{C77C2704-E36C-7D46-882A-96E7439FBDB2}" dt="2025-05-23T18:18:53.731" v="1733"/>
        <pc:sldMkLst>
          <pc:docMk/>
          <pc:sldMk cId="1736768751" sldId="407"/>
        </pc:sldMkLst>
      </pc:sldChg>
      <pc:sldChg chg="add del">
        <pc:chgData name="Abbey Caller" userId="88692996-20e2-4708-8231-4c35c953d2bf" providerId="ADAL" clId="{C77C2704-E36C-7D46-882A-96E7439FBDB2}" dt="2025-05-23T18:36:32.106" v="1776" actId="2696"/>
        <pc:sldMkLst>
          <pc:docMk/>
          <pc:sldMk cId="2408257394" sldId="415"/>
        </pc:sldMkLst>
      </pc:sldChg>
      <pc:sldChg chg="add del ord">
        <pc:chgData name="Abbey Caller" userId="88692996-20e2-4708-8231-4c35c953d2bf" providerId="ADAL" clId="{C77C2704-E36C-7D46-882A-96E7439FBDB2}" dt="2025-05-23T18:36:30.445" v="1772" actId="2696"/>
        <pc:sldMkLst>
          <pc:docMk/>
          <pc:sldMk cId="3592336167" sldId="416"/>
        </pc:sldMkLst>
      </pc:sldChg>
      <pc:sldChg chg="modSp add del mod ord">
        <pc:chgData name="Abbey Caller" userId="88692996-20e2-4708-8231-4c35c953d2bf" providerId="ADAL" clId="{C77C2704-E36C-7D46-882A-96E7439FBDB2}" dt="2025-05-24T00:37:30.087" v="4211" actId="403"/>
        <pc:sldMkLst>
          <pc:docMk/>
          <pc:sldMk cId="3413217888" sldId="417"/>
        </pc:sldMkLst>
        <pc:spChg chg="mod">
          <ac:chgData name="Abbey Caller" userId="88692996-20e2-4708-8231-4c35c953d2bf" providerId="ADAL" clId="{C77C2704-E36C-7D46-882A-96E7439FBDB2}" dt="2025-05-24T00:36:00.555" v="4128" actId="1076"/>
          <ac:spMkLst>
            <pc:docMk/>
            <pc:sldMk cId="3413217888" sldId="417"/>
            <ac:spMk id="5137" creationId="{AD972571-C058-09A9-FCAD-785006186D0F}"/>
          </ac:spMkLst>
        </pc:spChg>
        <pc:spChg chg="mod">
          <ac:chgData name="Abbey Caller" userId="88692996-20e2-4708-8231-4c35c953d2bf" providerId="ADAL" clId="{C77C2704-E36C-7D46-882A-96E7439FBDB2}" dt="2025-05-24T00:36:56.790" v="4202" actId="1076"/>
          <ac:spMkLst>
            <pc:docMk/>
            <pc:sldMk cId="3413217888" sldId="417"/>
            <ac:spMk id="5142" creationId="{40637016-F873-5AA8-1EB1-C15D287E23A2}"/>
          </ac:spMkLst>
        </pc:spChg>
        <pc:spChg chg="mod">
          <ac:chgData name="Abbey Caller" userId="88692996-20e2-4708-8231-4c35c953d2bf" providerId="ADAL" clId="{C77C2704-E36C-7D46-882A-96E7439FBDB2}" dt="2025-05-24T00:37:30.087" v="4211" actId="403"/>
          <ac:spMkLst>
            <pc:docMk/>
            <pc:sldMk cId="3413217888" sldId="417"/>
            <ac:spMk id="5146" creationId="{126A971E-F6FC-DC8D-72B5-9D604352F8A0}"/>
          </ac:spMkLst>
        </pc:spChg>
        <pc:spChg chg="mod">
          <ac:chgData name="Abbey Caller" userId="88692996-20e2-4708-8231-4c35c953d2bf" providerId="ADAL" clId="{C77C2704-E36C-7D46-882A-96E7439FBDB2}" dt="2025-05-24T00:37:15.229" v="4206" actId="1076"/>
          <ac:spMkLst>
            <pc:docMk/>
            <pc:sldMk cId="3413217888" sldId="417"/>
            <ac:spMk id="5150" creationId="{5BB453D8-0174-3708-41B7-7DE60BEC63AE}"/>
          </ac:spMkLst>
        </pc:spChg>
      </pc:sldChg>
      <pc:sldChg chg="add del">
        <pc:chgData name="Abbey Caller" userId="88692996-20e2-4708-8231-4c35c953d2bf" providerId="ADAL" clId="{C77C2704-E36C-7D46-882A-96E7439FBDB2}" dt="2025-05-23T20:10:57.561" v="2089" actId="2696"/>
        <pc:sldMkLst>
          <pc:docMk/>
          <pc:sldMk cId="2682274592" sldId="418"/>
        </pc:sldMkLst>
      </pc:sldChg>
      <pc:sldChg chg="add del">
        <pc:chgData name="Abbey Caller" userId="88692996-20e2-4708-8231-4c35c953d2bf" providerId="ADAL" clId="{C77C2704-E36C-7D46-882A-96E7439FBDB2}" dt="2025-05-23T20:10:59.218" v="2090" actId="2696"/>
        <pc:sldMkLst>
          <pc:docMk/>
          <pc:sldMk cId="498472403" sldId="419"/>
        </pc:sldMkLst>
      </pc:sldChg>
      <pc:sldChg chg="modSp add del mod">
        <pc:chgData name="Abbey Caller" userId="88692996-20e2-4708-8231-4c35c953d2bf" providerId="ADAL" clId="{C77C2704-E36C-7D46-882A-96E7439FBDB2}" dt="2025-05-23T18:36:29.946" v="1771" actId="2696"/>
        <pc:sldMkLst>
          <pc:docMk/>
          <pc:sldMk cId="2545698066" sldId="1536"/>
        </pc:sldMkLst>
        <pc:spChg chg="mod">
          <ac:chgData name="Abbey Caller" userId="88692996-20e2-4708-8231-4c35c953d2bf" providerId="ADAL" clId="{C77C2704-E36C-7D46-882A-96E7439FBDB2}" dt="2025-05-23T17:24:03.340" v="1730" actId="5793"/>
          <ac:spMkLst>
            <pc:docMk/>
            <pc:sldMk cId="2545698066" sldId="1536"/>
            <ac:spMk id="2" creationId="{D82AE637-5D22-990D-C2D6-87238524B236}"/>
          </ac:spMkLst>
        </pc:spChg>
      </pc:sldChg>
      <pc:sldChg chg="modSp add mod">
        <pc:chgData name="Abbey Caller" userId="88692996-20e2-4708-8231-4c35c953d2bf" providerId="ADAL" clId="{C77C2704-E36C-7D46-882A-96E7439FBDB2}" dt="2025-05-23T23:39:56.849" v="3888" actId="313"/>
        <pc:sldMkLst>
          <pc:docMk/>
          <pc:sldMk cId="2939396116" sldId="1537"/>
        </pc:sldMkLst>
        <pc:spChg chg="mod">
          <ac:chgData name="Abbey Caller" userId="88692996-20e2-4708-8231-4c35c953d2bf" providerId="ADAL" clId="{C77C2704-E36C-7D46-882A-96E7439FBDB2}" dt="2025-05-23T23:39:56.849" v="3888" actId="313"/>
          <ac:spMkLst>
            <pc:docMk/>
            <pc:sldMk cId="2939396116" sldId="1537"/>
            <ac:spMk id="2" creationId="{2281C0DA-FDE1-2472-F42A-D6FBC3E21C50}"/>
          </ac:spMkLst>
        </pc:spChg>
      </pc:sldChg>
      <pc:sldChg chg="modSp add del">
        <pc:chgData name="Abbey Caller" userId="88692996-20e2-4708-8231-4c35c953d2bf" providerId="ADAL" clId="{C77C2704-E36C-7D46-882A-96E7439FBDB2}" dt="2025-05-23T17:22:50.286" v="1690" actId="2696"/>
        <pc:sldMkLst>
          <pc:docMk/>
          <pc:sldMk cId="1546346653" sldId="1538"/>
        </pc:sldMkLst>
        <pc:graphicFrameChg chg="mod">
          <ac:chgData name="Abbey Caller" userId="88692996-20e2-4708-8231-4c35c953d2bf" providerId="ADAL" clId="{C77C2704-E36C-7D46-882A-96E7439FBDB2}" dt="2025-05-23T10:29:20.842" v="1636"/>
          <ac:graphicFrameMkLst>
            <pc:docMk/>
            <pc:sldMk cId="1546346653" sldId="1538"/>
            <ac:graphicFrameMk id="4" creationId="{2423E510-DAF9-579C-9DD6-6BFE7A304396}"/>
          </ac:graphicFrameMkLst>
        </pc:graphicFrameChg>
      </pc:sldChg>
      <pc:sldChg chg="modSp add del">
        <pc:chgData name="Abbey Caller" userId="88692996-20e2-4708-8231-4c35c953d2bf" providerId="ADAL" clId="{C77C2704-E36C-7D46-882A-96E7439FBDB2}" dt="2025-05-23T17:22:50.758" v="1691" actId="2696"/>
        <pc:sldMkLst>
          <pc:docMk/>
          <pc:sldMk cId="3782668262" sldId="1539"/>
        </pc:sldMkLst>
        <pc:graphicFrameChg chg="mod">
          <ac:chgData name="Abbey Caller" userId="88692996-20e2-4708-8231-4c35c953d2bf" providerId="ADAL" clId="{C77C2704-E36C-7D46-882A-96E7439FBDB2}" dt="2025-05-23T10:29:46.955" v="1642"/>
          <ac:graphicFrameMkLst>
            <pc:docMk/>
            <pc:sldMk cId="3782668262" sldId="1539"/>
            <ac:graphicFrameMk id="4" creationId="{22A34AC4-5A75-2F33-4CEE-D0CF5C1B31DE}"/>
          </ac:graphicFrameMkLst>
        </pc:graphicFrameChg>
      </pc:sldChg>
      <pc:sldChg chg="modSp add del ord">
        <pc:chgData name="Abbey Caller" userId="88692996-20e2-4708-8231-4c35c953d2bf" providerId="ADAL" clId="{C77C2704-E36C-7D46-882A-96E7439FBDB2}" dt="2025-05-23T17:22:51.252" v="1692" actId="2696"/>
        <pc:sldMkLst>
          <pc:docMk/>
          <pc:sldMk cId="3002426620" sldId="1540"/>
        </pc:sldMkLst>
        <pc:graphicFrameChg chg="mod">
          <ac:chgData name="Abbey Caller" userId="88692996-20e2-4708-8231-4c35c953d2bf" providerId="ADAL" clId="{C77C2704-E36C-7D46-882A-96E7439FBDB2}" dt="2025-05-23T10:30:06.456" v="1647"/>
          <ac:graphicFrameMkLst>
            <pc:docMk/>
            <pc:sldMk cId="3002426620" sldId="1540"/>
            <ac:graphicFrameMk id="4" creationId="{1359CDE8-9F8D-C191-CBB2-EBCC0CEA818F}"/>
          </ac:graphicFrameMkLst>
        </pc:graphicFrameChg>
      </pc:sldChg>
      <pc:sldChg chg="add">
        <pc:chgData name="Abbey Caller" userId="88692996-20e2-4708-8231-4c35c953d2bf" providerId="ADAL" clId="{C77C2704-E36C-7D46-882A-96E7439FBDB2}" dt="2025-05-23T17:22:43.517" v="1686"/>
        <pc:sldMkLst>
          <pc:docMk/>
          <pc:sldMk cId="927717642" sldId="1541"/>
        </pc:sldMkLst>
      </pc:sldChg>
      <pc:sldChg chg="del ord">
        <pc:chgData name="Abbey Caller" userId="88692996-20e2-4708-8231-4c35c953d2bf" providerId="ADAL" clId="{C77C2704-E36C-7D46-882A-96E7439FBDB2}" dt="2025-05-24T01:01:00.597" v="5000" actId="2696"/>
        <pc:sldMkLst>
          <pc:docMk/>
          <pc:sldMk cId="2195342186" sldId="1541"/>
        </pc:sldMkLst>
      </pc:sldChg>
      <pc:sldChg chg="add ord">
        <pc:chgData name="Abbey Caller" userId="88692996-20e2-4708-8231-4c35c953d2bf" providerId="ADAL" clId="{C77C2704-E36C-7D46-882A-96E7439FBDB2}" dt="2025-05-24T01:58:00.397" v="5749" actId="20578"/>
        <pc:sldMkLst>
          <pc:docMk/>
          <pc:sldMk cId="2816669330" sldId="1541"/>
        </pc:sldMkLst>
      </pc:sldChg>
      <pc:sldChg chg="add">
        <pc:chgData name="Abbey Caller" userId="88692996-20e2-4708-8231-4c35c953d2bf" providerId="ADAL" clId="{C77C2704-E36C-7D46-882A-96E7439FBDB2}" dt="2025-05-23T17:22:43.517" v="1686"/>
        <pc:sldMkLst>
          <pc:docMk/>
          <pc:sldMk cId="2298485416" sldId="1542"/>
        </pc:sldMkLst>
      </pc:sldChg>
      <pc:sldChg chg="del">
        <pc:chgData name="Abbey Caller" userId="88692996-20e2-4708-8231-4c35c953d2bf" providerId="ADAL" clId="{C77C2704-E36C-7D46-882A-96E7439FBDB2}" dt="2025-05-23T18:19:05.246" v="1738" actId="2696"/>
        <pc:sldMkLst>
          <pc:docMk/>
          <pc:sldMk cId="2805060411" sldId="1543"/>
        </pc:sldMkLst>
      </pc:sldChg>
      <pc:sldChg chg="add ord">
        <pc:chgData name="Abbey Caller" userId="88692996-20e2-4708-8231-4c35c953d2bf" providerId="ADAL" clId="{C77C2704-E36C-7D46-882A-96E7439FBDB2}" dt="2025-05-23T17:24:07.978" v="1732" actId="20578"/>
        <pc:sldMkLst>
          <pc:docMk/>
          <pc:sldMk cId="3836704061" sldId="1543"/>
        </pc:sldMkLst>
      </pc:sldChg>
      <pc:sldChg chg="del">
        <pc:chgData name="Abbey Caller" userId="88692996-20e2-4708-8231-4c35c953d2bf" providerId="ADAL" clId="{C77C2704-E36C-7D46-882A-96E7439FBDB2}" dt="2025-05-23T18:19:00.016" v="1735" actId="2696"/>
        <pc:sldMkLst>
          <pc:docMk/>
          <pc:sldMk cId="927717642" sldId="1544"/>
        </pc:sldMkLst>
      </pc:sldChg>
      <pc:sldChg chg="del">
        <pc:chgData name="Abbey Caller" userId="88692996-20e2-4708-8231-4c35c953d2bf" providerId="ADAL" clId="{C77C2704-E36C-7D46-882A-96E7439FBDB2}" dt="2025-05-23T18:19:03.879" v="1736" actId="2696"/>
        <pc:sldMkLst>
          <pc:docMk/>
          <pc:sldMk cId="2298485416" sldId="1545"/>
        </pc:sldMkLst>
      </pc:sldChg>
      <pc:sldChg chg="addSp delSp modSp mod">
        <pc:chgData name="Abbey Caller" userId="88692996-20e2-4708-8231-4c35c953d2bf" providerId="ADAL" clId="{C77C2704-E36C-7D46-882A-96E7439FBDB2}" dt="2025-05-24T01:15:23.899" v="5724" actId="478"/>
        <pc:sldMkLst>
          <pc:docMk/>
          <pc:sldMk cId="2607926661" sldId="1547"/>
        </pc:sldMkLst>
        <pc:spChg chg="del">
          <ac:chgData name="Abbey Caller" userId="88692996-20e2-4708-8231-4c35c953d2bf" providerId="ADAL" clId="{C77C2704-E36C-7D46-882A-96E7439FBDB2}" dt="2025-05-24T01:15:18.247" v="5722" actId="478"/>
          <ac:spMkLst>
            <pc:docMk/>
            <pc:sldMk cId="2607926661" sldId="1547"/>
            <ac:spMk id="2" creationId="{F6E5E803-0ABB-30DD-60D9-18BF40B0585E}"/>
          </ac:spMkLst>
        </pc:spChg>
        <pc:spChg chg="add del mod">
          <ac:chgData name="Abbey Caller" userId="88692996-20e2-4708-8231-4c35c953d2bf" providerId="ADAL" clId="{C77C2704-E36C-7D46-882A-96E7439FBDB2}" dt="2025-05-24T01:15:23.899" v="5724" actId="478"/>
          <ac:spMkLst>
            <pc:docMk/>
            <pc:sldMk cId="2607926661" sldId="1547"/>
            <ac:spMk id="7" creationId="{88A0997B-29D7-1783-0154-C62A879A75EB}"/>
          </ac:spMkLst>
        </pc:spChg>
        <pc:spChg chg="add mod">
          <ac:chgData name="Abbey Caller" userId="88692996-20e2-4708-8231-4c35c953d2bf" providerId="ADAL" clId="{C77C2704-E36C-7D46-882A-96E7439FBDB2}" dt="2025-05-24T01:15:19.316" v="5723"/>
          <ac:spMkLst>
            <pc:docMk/>
            <pc:sldMk cId="2607926661" sldId="1547"/>
            <ac:spMk id="8" creationId="{7B42C1E5-7511-571C-AE55-F4A746F39513}"/>
          </ac:spMkLst>
        </pc:spChg>
      </pc:sldChg>
      <pc:sldChg chg="addSp delSp modSp mod">
        <pc:chgData name="Abbey Caller" userId="88692996-20e2-4708-8231-4c35c953d2bf" providerId="ADAL" clId="{C77C2704-E36C-7D46-882A-96E7439FBDB2}" dt="2025-05-24T01:15:35.461" v="5727" actId="478"/>
        <pc:sldMkLst>
          <pc:docMk/>
          <pc:sldMk cId="798327102" sldId="1549"/>
        </pc:sldMkLst>
        <pc:spChg chg="del">
          <ac:chgData name="Abbey Caller" userId="88692996-20e2-4708-8231-4c35c953d2bf" providerId="ADAL" clId="{C77C2704-E36C-7D46-882A-96E7439FBDB2}" dt="2025-05-24T01:15:31.877" v="5725" actId="478"/>
          <ac:spMkLst>
            <pc:docMk/>
            <pc:sldMk cId="798327102" sldId="1549"/>
            <ac:spMk id="2" creationId="{FBFFBC53-1B7F-9278-5B90-B640AB8DA305}"/>
          </ac:spMkLst>
        </pc:spChg>
        <pc:spChg chg="add del mod">
          <ac:chgData name="Abbey Caller" userId="88692996-20e2-4708-8231-4c35c953d2bf" providerId="ADAL" clId="{C77C2704-E36C-7D46-882A-96E7439FBDB2}" dt="2025-05-24T01:15:35.461" v="5727" actId="478"/>
          <ac:spMkLst>
            <pc:docMk/>
            <pc:sldMk cId="798327102" sldId="1549"/>
            <ac:spMk id="7" creationId="{98776015-0413-EE0B-2DBA-723A3B8DF34A}"/>
          </ac:spMkLst>
        </pc:spChg>
        <pc:spChg chg="add mod">
          <ac:chgData name="Abbey Caller" userId="88692996-20e2-4708-8231-4c35c953d2bf" providerId="ADAL" clId="{C77C2704-E36C-7D46-882A-96E7439FBDB2}" dt="2025-05-24T01:15:32.971" v="5726"/>
          <ac:spMkLst>
            <pc:docMk/>
            <pc:sldMk cId="798327102" sldId="1549"/>
            <ac:spMk id="8" creationId="{CFAB5D08-0969-981A-A056-2B576A9B5A4D}"/>
          </ac:spMkLst>
        </pc:spChg>
      </pc:sldChg>
      <pc:sldChg chg="addSp delSp modSp mod">
        <pc:chgData name="Abbey Caller" userId="88692996-20e2-4708-8231-4c35c953d2bf" providerId="ADAL" clId="{C77C2704-E36C-7D46-882A-96E7439FBDB2}" dt="2025-05-24T01:15:43.415" v="5730"/>
        <pc:sldMkLst>
          <pc:docMk/>
          <pc:sldMk cId="1917980445" sldId="1550"/>
        </pc:sldMkLst>
        <pc:spChg chg="del">
          <ac:chgData name="Abbey Caller" userId="88692996-20e2-4708-8231-4c35c953d2bf" providerId="ADAL" clId="{C77C2704-E36C-7D46-882A-96E7439FBDB2}" dt="2025-05-24T01:15:41.056" v="5728" actId="478"/>
          <ac:spMkLst>
            <pc:docMk/>
            <pc:sldMk cId="1917980445" sldId="1550"/>
            <ac:spMk id="2" creationId="{CF686149-E4BA-C64F-9377-E9BD2330F7E3}"/>
          </ac:spMkLst>
        </pc:spChg>
        <pc:spChg chg="add del mod">
          <ac:chgData name="Abbey Caller" userId="88692996-20e2-4708-8231-4c35c953d2bf" providerId="ADAL" clId="{C77C2704-E36C-7D46-882A-96E7439FBDB2}" dt="2025-05-24T01:15:43.325" v="5729" actId="478"/>
          <ac:spMkLst>
            <pc:docMk/>
            <pc:sldMk cId="1917980445" sldId="1550"/>
            <ac:spMk id="8" creationId="{1AB3906F-B8D1-F9D0-6F00-3B69B438350D}"/>
          </ac:spMkLst>
        </pc:spChg>
        <pc:spChg chg="add mod">
          <ac:chgData name="Abbey Caller" userId="88692996-20e2-4708-8231-4c35c953d2bf" providerId="ADAL" clId="{C77C2704-E36C-7D46-882A-96E7439FBDB2}" dt="2025-05-24T01:15:43.415" v="5730"/>
          <ac:spMkLst>
            <pc:docMk/>
            <pc:sldMk cId="1917980445" sldId="1550"/>
            <ac:spMk id="9" creationId="{88DFFDFE-7B73-2CE3-4593-7E870F735F1B}"/>
          </ac:spMkLst>
        </pc:spChg>
      </pc:sldChg>
      <pc:sldChg chg="addSp delSp modSp mod">
        <pc:chgData name="Abbey Caller" userId="88692996-20e2-4708-8231-4c35c953d2bf" providerId="ADAL" clId="{C77C2704-E36C-7D46-882A-96E7439FBDB2}" dt="2025-05-24T01:15:10.706" v="5721" actId="478"/>
        <pc:sldMkLst>
          <pc:docMk/>
          <pc:sldMk cId="2982713880" sldId="1551"/>
        </pc:sldMkLst>
        <pc:spChg chg="del">
          <ac:chgData name="Abbey Caller" userId="88692996-20e2-4708-8231-4c35c953d2bf" providerId="ADAL" clId="{C77C2704-E36C-7D46-882A-96E7439FBDB2}" dt="2025-05-24T01:15:07.709" v="5719" actId="478"/>
          <ac:spMkLst>
            <pc:docMk/>
            <pc:sldMk cId="2982713880" sldId="1551"/>
            <ac:spMk id="2" creationId="{6ED0D2B3-5F46-5A4D-821E-010D9F51D484}"/>
          </ac:spMkLst>
        </pc:spChg>
        <pc:spChg chg="add del mod">
          <ac:chgData name="Abbey Caller" userId="88692996-20e2-4708-8231-4c35c953d2bf" providerId="ADAL" clId="{C77C2704-E36C-7D46-882A-96E7439FBDB2}" dt="2025-05-24T01:15:10.706" v="5721" actId="478"/>
          <ac:spMkLst>
            <pc:docMk/>
            <pc:sldMk cId="2982713880" sldId="1551"/>
            <ac:spMk id="7" creationId="{BC37ED5C-426B-C5B6-A22D-E5EA7C8279A6}"/>
          </ac:spMkLst>
        </pc:spChg>
        <pc:spChg chg="add mod">
          <ac:chgData name="Abbey Caller" userId="88692996-20e2-4708-8231-4c35c953d2bf" providerId="ADAL" clId="{C77C2704-E36C-7D46-882A-96E7439FBDB2}" dt="2025-05-24T01:15:08.859" v="5720"/>
          <ac:spMkLst>
            <pc:docMk/>
            <pc:sldMk cId="2982713880" sldId="1551"/>
            <ac:spMk id="8" creationId="{17E59678-76B7-83CB-A607-36D6F21030E5}"/>
          </ac:spMkLst>
        </pc:spChg>
      </pc:sldChg>
      <pc:sldChg chg="addSp delSp modSp mod">
        <pc:chgData name="Abbey Caller" userId="88692996-20e2-4708-8231-4c35c953d2bf" providerId="ADAL" clId="{C77C2704-E36C-7D46-882A-96E7439FBDB2}" dt="2025-05-24T01:14:58.654" v="5718" actId="20577"/>
        <pc:sldMkLst>
          <pc:docMk/>
          <pc:sldMk cId="1549016204" sldId="1552"/>
        </pc:sldMkLst>
        <pc:spChg chg="del mod">
          <ac:chgData name="Abbey Caller" userId="88692996-20e2-4708-8231-4c35c953d2bf" providerId="ADAL" clId="{C77C2704-E36C-7D46-882A-96E7439FBDB2}" dt="2025-05-24T01:14:37.075" v="5638" actId="478"/>
          <ac:spMkLst>
            <pc:docMk/>
            <pc:sldMk cId="1549016204" sldId="1552"/>
            <ac:spMk id="2" creationId="{33568956-5B65-22D7-9B7E-168C1C3B3659}"/>
          </ac:spMkLst>
        </pc:spChg>
        <pc:spChg chg="add del mod">
          <ac:chgData name="Abbey Caller" userId="88692996-20e2-4708-8231-4c35c953d2bf" providerId="ADAL" clId="{C77C2704-E36C-7D46-882A-96E7439FBDB2}" dt="2025-05-24T01:14:40.482" v="5640" actId="478"/>
          <ac:spMkLst>
            <pc:docMk/>
            <pc:sldMk cId="1549016204" sldId="1552"/>
            <ac:spMk id="7" creationId="{9786F917-5BAD-0793-4652-1DB511078F0A}"/>
          </ac:spMkLst>
        </pc:spChg>
        <pc:spChg chg="add mod">
          <ac:chgData name="Abbey Caller" userId="88692996-20e2-4708-8231-4c35c953d2bf" providerId="ADAL" clId="{C77C2704-E36C-7D46-882A-96E7439FBDB2}" dt="2025-05-24T01:14:58.654" v="5718" actId="20577"/>
          <ac:spMkLst>
            <pc:docMk/>
            <pc:sldMk cId="1549016204" sldId="1552"/>
            <ac:spMk id="8" creationId="{BF32E9AF-747C-5AE1-66D6-410CF2573CC6}"/>
          </ac:spMkLst>
        </pc:spChg>
      </pc:sldChg>
      <pc:sldChg chg="modSp del mod">
        <pc:chgData name="Abbey Caller" userId="88692996-20e2-4708-8231-4c35c953d2bf" providerId="ADAL" clId="{C77C2704-E36C-7D46-882A-96E7439FBDB2}" dt="2025-05-23T18:36:31.663" v="1775" actId="2696"/>
        <pc:sldMkLst>
          <pc:docMk/>
          <pc:sldMk cId="3836704061" sldId="1553"/>
        </pc:sldMkLst>
        <pc:spChg chg="mod">
          <ac:chgData name="Abbey Caller" userId="88692996-20e2-4708-8231-4c35c953d2bf" providerId="ADAL" clId="{C77C2704-E36C-7D46-882A-96E7439FBDB2}" dt="2025-05-23T18:19:25.606" v="1766" actId="5793"/>
          <ac:spMkLst>
            <pc:docMk/>
            <pc:sldMk cId="3836704061" sldId="1553"/>
            <ac:spMk id="2" creationId="{CB81EB41-EFBB-6B6B-6F81-653A2045C6DC}"/>
          </ac:spMkLst>
        </pc:spChg>
      </pc:sldChg>
      <pc:sldChg chg="add del">
        <pc:chgData name="Abbey Caller" userId="88692996-20e2-4708-8231-4c35c953d2bf" providerId="ADAL" clId="{C77C2704-E36C-7D46-882A-96E7439FBDB2}" dt="2025-05-24T01:55:01.631" v="5745"/>
        <pc:sldMkLst>
          <pc:docMk/>
          <pc:sldMk cId="1736768751" sldId="1554"/>
        </pc:sldMkLst>
      </pc:sldChg>
      <pc:sldChg chg="addSp delSp modSp mod">
        <pc:chgData name="Abbey Caller" userId="88692996-20e2-4708-8231-4c35c953d2bf" providerId="ADAL" clId="{C77C2704-E36C-7D46-882A-96E7439FBDB2}" dt="2025-05-24T01:16:46.746" v="5744"/>
        <pc:sldMkLst>
          <pc:docMk/>
          <pc:sldMk cId="3328980631" sldId="1555"/>
        </pc:sldMkLst>
        <pc:spChg chg="del">
          <ac:chgData name="Abbey Caller" userId="88692996-20e2-4708-8231-4c35c953d2bf" providerId="ADAL" clId="{C77C2704-E36C-7D46-882A-96E7439FBDB2}" dt="2025-05-24T01:16:39.022" v="5742" actId="478"/>
          <ac:spMkLst>
            <pc:docMk/>
            <pc:sldMk cId="3328980631" sldId="1555"/>
            <ac:spMk id="2" creationId="{88DDEFC1-0B0E-6264-2FE2-1F00A9715767}"/>
          </ac:spMkLst>
        </pc:spChg>
        <pc:spChg chg="add del mod">
          <ac:chgData name="Abbey Caller" userId="88692996-20e2-4708-8231-4c35c953d2bf" providerId="ADAL" clId="{C77C2704-E36C-7D46-882A-96E7439FBDB2}" dt="2025-05-24T01:16:43.993" v="5743" actId="478"/>
          <ac:spMkLst>
            <pc:docMk/>
            <pc:sldMk cId="3328980631" sldId="1555"/>
            <ac:spMk id="8" creationId="{9168F844-11ED-75C0-1C94-BD1DCB42EB0E}"/>
          </ac:spMkLst>
        </pc:spChg>
        <pc:spChg chg="add mod">
          <ac:chgData name="Abbey Caller" userId="88692996-20e2-4708-8231-4c35c953d2bf" providerId="ADAL" clId="{C77C2704-E36C-7D46-882A-96E7439FBDB2}" dt="2025-05-24T01:16:46.746" v="5744"/>
          <ac:spMkLst>
            <pc:docMk/>
            <pc:sldMk cId="3328980631" sldId="1555"/>
            <ac:spMk id="9" creationId="{96B355CD-3122-1499-69A8-AB74F303EF22}"/>
          </ac:spMkLst>
        </pc:spChg>
      </pc:sldChg>
      <pc:sldChg chg="addSp delSp modSp mod">
        <pc:chgData name="Abbey Caller" userId="88692996-20e2-4708-8231-4c35c953d2bf" providerId="ADAL" clId="{C77C2704-E36C-7D46-882A-96E7439FBDB2}" dt="2025-05-24T01:15:52.790" v="5733"/>
        <pc:sldMkLst>
          <pc:docMk/>
          <pc:sldMk cId="3578812990" sldId="1556"/>
        </pc:sldMkLst>
        <pc:spChg chg="del">
          <ac:chgData name="Abbey Caller" userId="88692996-20e2-4708-8231-4c35c953d2bf" providerId="ADAL" clId="{C77C2704-E36C-7D46-882A-96E7439FBDB2}" dt="2025-05-24T01:15:48.653" v="5731" actId="478"/>
          <ac:spMkLst>
            <pc:docMk/>
            <pc:sldMk cId="3578812990" sldId="1556"/>
            <ac:spMk id="2" creationId="{A73E34D7-B5E1-A434-1A21-A2C25596792F}"/>
          </ac:spMkLst>
        </pc:spChg>
        <pc:spChg chg="add del mod">
          <ac:chgData name="Abbey Caller" userId="88692996-20e2-4708-8231-4c35c953d2bf" providerId="ADAL" clId="{C77C2704-E36C-7D46-882A-96E7439FBDB2}" dt="2025-05-24T01:15:51.769" v="5732" actId="478"/>
          <ac:spMkLst>
            <pc:docMk/>
            <pc:sldMk cId="3578812990" sldId="1556"/>
            <ac:spMk id="8" creationId="{675CC5B9-B3B1-6043-A277-CAA4D057B3F6}"/>
          </ac:spMkLst>
        </pc:spChg>
        <pc:spChg chg="add mod">
          <ac:chgData name="Abbey Caller" userId="88692996-20e2-4708-8231-4c35c953d2bf" providerId="ADAL" clId="{C77C2704-E36C-7D46-882A-96E7439FBDB2}" dt="2025-05-24T01:15:52.790" v="5733"/>
          <ac:spMkLst>
            <pc:docMk/>
            <pc:sldMk cId="3578812990" sldId="1556"/>
            <ac:spMk id="9" creationId="{7DCEF10D-B7C5-E301-6234-7166F12B0B2C}"/>
          </ac:spMkLst>
        </pc:spChg>
      </pc:sldChg>
      <pc:sldChg chg="addSp delSp modSp mod">
        <pc:chgData name="Abbey Caller" userId="88692996-20e2-4708-8231-4c35c953d2bf" providerId="ADAL" clId="{C77C2704-E36C-7D46-882A-96E7439FBDB2}" dt="2025-05-24T01:16:11.304" v="5738"/>
        <pc:sldMkLst>
          <pc:docMk/>
          <pc:sldMk cId="3790473154" sldId="1557"/>
        </pc:sldMkLst>
        <pc:spChg chg="del">
          <ac:chgData name="Abbey Caller" userId="88692996-20e2-4708-8231-4c35c953d2bf" providerId="ADAL" clId="{C77C2704-E36C-7D46-882A-96E7439FBDB2}" dt="2025-05-24T01:15:59.287" v="5734" actId="478"/>
          <ac:spMkLst>
            <pc:docMk/>
            <pc:sldMk cId="3790473154" sldId="1557"/>
            <ac:spMk id="2" creationId="{66DF70AE-0CCF-2CC9-E748-0DE8732263CF}"/>
          </ac:spMkLst>
        </pc:spChg>
        <pc:spChg chg="add del mod">
          <ac:chgData name="Abbey Caller" userId="88692996-20e2-4708-8231-4c35c953d2bf" providerId="ADAL" clId="{C77C2704-E36C-7D46-882A-96E7439FBDB2}" dt="2025-05-24T01:16:01.373" v="5735"/>
          <ac:spMkLst>
            <pc:docMk/>
            <pc:sldMk cId="3790473154" sldId="1557"/>
            <ac:spMk id="8" creationId="{200109A5-BBB5-491F-8E17-500BBDC2FBA2}"/>
          </ac:spMkLst>
        </pc:spChg>
        <pc:spChg chg="add del mod">
          <ac:chgData name="Abbey Caller" userId="88692996-20e2-4708-8231-4c35c953d2bf" providerId="ADAL" clId="{C77C2704-E36C-7D46-882A-96E7439FBDB2}" dt="2025-05-24T01:16:06.347" v="5736" actId="478"/>
          <ac:spMkLst>
            <pc:docMk/>
            <pc:sldMk cId="3790473154" sldId="1557"/>
            <ac:spMk id="9" creationId="{08F519D8-A248-FF8F-2411-B74FB9D847FF}"/>
          </ac:spMkLst>
        </pc:spChg>
        <pc:spChg chg="add del mod">
          <ac:chgData name="Abbey Caller" userId="88692996-20e2-4708-8231-4c35c953d2bf" providerId="ADAL" clId="{C77C2704-E36C-7D46-882A-96E7439FBDB2}" dt="2025-05-24T01:16:10.283" v="5737" actId="478"/>
          <ac:spMkLst>
            <pc:docMk/>
            <pc:sldMk cId="3790473154" sldId="1557"/>
            <ac:spMk id="19" creationId="{047F3E4D-D4DA-68E1-D4B5-7B8CE1166331}"/>
          </ac:spMkLst>
        </pc:spChg>
        <pc:spChg chg="add mod">
          <ac:chgData name="Abbey Caller" userId="88692996-20e2-4708-8231-4c35c953d2bf" providerId="ADAL" clId="{C77C2704-E36C-7D46-882A-96E7439FBDB2}" dt="2025-05-24T01:16:11.304" v="5738"/>
          <ac:spMkLst>
            <pc:docMk/>
            <pc:sldMk cId="3790473154" sldId="1557"/>
            <ac:spMk id="21" creationId="{A9AFBEE9-5DCD-4CDE-FD27-8972BED25A77}"/>
          </ac:spMkLst>
        </pc:spChg>
      </pc:sldChg>
      <pc:sldChg chg="addSp delSp modSp mod">
        <pc:chgData name="Abbey Caller" userId="88692996-20e2-4708-8231-4c35c953d2bf" providerId="ADAL" clId="{C77C2704-E36C-7D46-882A-96E7439FBDB2}" dt="2025-05-24T01:16:26.150" v="5741"/>
        <pc:sldMkLst>
          <pc:docMk/>
          <pc:sldMk cId="3028497962" sldId="1558"/>
        </pc:sldMkLst>
        <pc:spChg chg="del">
          <ac:chgData name="Abbey Caller" userId="88692996-20e2-4708-8231-4c35c953d2bf" providerId="ADAL" clId="{C77C2704-E36C-7D46-882A-96E7439FBDB2}" dt="2025-05-24T01:16:19.695" v="5739" actId="478"/>
          <ac:spMkLst>
            <pc:docMk/>
            <pc:sldMk cId="3028497962" sldId="1558"/>
            <ac:spMk id="2" creationId="{74622A52-D872-2070-9EA6-95E78EE99932}"/>
          </ac:spMkLst>
        </pc:spChg>
        <pc:spChg chg="add del mod">
          <ac:chgData name="Abbey Caller" userId="88692996-20e2-4708-8231-4c35c953d2bf" providerId="ADAL" clId="{C77C2704-E36C-7D46-882A-96E7439FBDB2}" dt="2025-05-24T01:16:25.005" v="5740" actId="478"/>
          <ac:spMkLst>
            <pc:docMk/>
            <pc:sldMk cId="3028497962" sldId="1558"/>
            <ac:spMk id="8" creationId="{E8F5A2F9-A09E-E40D-FA56-A1931F838D63}"/>
          </ac:spMkLst>
        </pc:spChg>
        <pc:spChg chg="add mod">
          <ac:chgData name="Abbey Caller" userId="88692996-20e2-4708-8231-4c35c953d2bf" providerId="ADAL" clId="{C77C2704-E36C-7D46-882A-96E7439FBDB2}" dt="2025-05-24T01:16:26.150" v="5741"/>
          <ac:spMkLst>
            <pc:docMk/>
            <pc:sldMk cId="3028497962" sldId="1558"/>
            <ac:spMk id="9" creationId="{ED25DF13-F3CA-A2FB-1EB6-4751BDC5036E}"/>
          </ac:spMkLst>
        </pc:spChg>
      </pc:sldChg>
      <pc:sldChg chg="modSp add mod">
        <pc:chgData name="Abbey Caller" userId="88692996-20e2-4708-8231-4c35c953d2bf" providerId="ADAL" clId="{C77C2704-E36C-7D46-882A-96E7439FBDB2}" dt="2025-05-23T23:24:51.986" v="3524" actId="20577"/>
        <pc:sldMkLst>
          <pc:docMk/>
          <pc:sldMk cId="2823067832" sldId="1562"/>
        </pc:sldMkLst>
        <pc:spChg chg="mod">
          <ac:chgData name="Abbey Caller" userId="88692996-20e2-4708-8231-4c35c953d2bf" providerId="ADAL" clId="{C77C2704-E36C-7D46-882A-96E7439FBDB2}" dt="2025-05-23T23:24:51.986" v="3524" actId="20577"/>
          <ac:spMkLst>
            <pc:docMk/>
            <pc:sldMk cId="2823067832" sldId="1562"/>
            <ac:spMk id="2" creationId="{D82AE637-5D22-990D-C2D6-87238524B236}"/>
          </ac:spMkLst>
        </pc:spChg>
      </pc:sldChg>
      <pc:sldChg chg="addSp modSp add mod">
        <pc:chgData name="Abbey Caller" userId="88692996-20e2-4708-8231-4c35c953d2bf" providerId="ADAL" clId="{C77C2704-E36C-7D46-882A-96E7439FBDB2}" dt="2025-05-24T00:35:03.409" v="4111" actId="20577"/>
        <pc:sldMkLst>
          <pc:docMk/>
          <pc:sldMk cId="3391026960" sldId="1563"/>
        </pc:sldMkLst>
        <pc:spChg chg="mod">
          <ac:chgData name="Abbey Caller" userId="88692996-20e2-4708-8231-4c35c953d2bf" providerId="ADAL" clId="{C77C2704-E36C-7D46-882A-96E7439FBDB2}" dt="2025-05-24T00:34:54.178" v="4110" actId="20577"/>
          <ac:spMkLst>
            <pc:docMk/>
            <pc:sldMk cId="3391026960" sldId="1563"/>
            <ac:spMk id="3" creationId="{3DA6C08D-F12C-CE80-F9D6-4536A37A8BEA}"/>
          </ac:spMkLst>
        </pc:spChg>
        <pc:spChg chg="mod">
          <ac:chgData name="Abbey Caller" userId="88692996-20e2-4708-8231-4c35c953d2bf" providerId="ADAL" clId="{C77C2704-E36C-7D46-882A-96E7439FBDB2}" dt="2025-05-23T23:29:30.446" v="3647" actId="20577"/>
          <ac:spMkLst>
            <pc:docMk/>
            <pc:sldMk cId="3391026960" sldId="1563"/>
            <ac:spMk id="4" creationId="{A1CDE80F-DB91-0F01-6D3B-4167CFE12165}"/>
          </ac:spMkLst>
        </pc:spChg>
        <pc:spChg chg="mod">
          <ac:chgData name="Abbey Caller" userId="88692996-20e2-4708-8231-4c35c953d2bf" providerId="ADAL" clId="{C77C2704-E36C-7D46-882A-96E7439FBDB2}" dt="2025-05-24T00:34:33.409" v="4060" actId="242"/>
          <ac:spMkLst>
            <pc:docMk/>
            <pc:sldMk cId="3391026960" sldId="1563"/>
            <ac:spMk id="6" creationId="{B5EF2BA9-D9B5-0906-6DCF-FB8F7FAC2C9E}"/>
          </ac:spMkLst>
        </pc:spChg>
        <pc:spChg chg="mod">
          <ac:chgData name="Abbey Caller" userId="88692996-20e2-4708-8231-4c35c953d2bf" providerId="ADAL" clId="{C77C2704-E36C-7D46-882A-96E7439FBDB2}" dt="2025-05-24T00:34:15.271" v="4056" actId="20577"/>
          <ac:spMkLst>
            <pc:docMk/>
            <pc:sldMk cId="3391026960" sldId="1563"/>
            <ac:spMk id="9" creationId="{7700EFFB-9A90-4764-A6E1-9E808198325D}"/>
          </ac:spMkLst>
        </pc:spChg>
        <pc:spChg chg="mod">
          <ac:chgData name="Abbey Caller" userId="88692996-20e2-4708-8231-4c35c953d2bf" providerId="ADAL" clId="{C77C2704-E36C-7D46-882A-96E7439FBDB2}" dt="2025-05-24T00:35:03.409" v="4111" actId="20577"/>
          <ac:spMkLst>
            <pc:docMk/>
            <pc:sldMk cId="3391026960" sldId="1563"/>
            <ac:spMk id="34" creationId="{250776CF-944E-44F7-4829-23292C010A65}"/>
          </ac:spMkLst>
        </pc:spChg>
        <pc:grpChg chg="add mod">
          <ac:chgData name="Abbey Caller" userId="88692996-20e2-4708-8231-4c35c953d2bf" providerId="ADAL" clId="{C77C2704-E36C-7D46-882A-96E7439FBDB2}" dt="2025-05-23T23:43:07.561" v="3903" actId="164"/>
          <ac:grpSpMkLst>
            <pc:docMk/>
            <pc:sldMk cId="3391026960" sldId="1563"/>
            <ac:grpSpMk id="7" creationId="{63740178-B346-AC8D-170C-A4354739759F}"/>
          </ac:grpSpMkLst>
        </pc:grpChg>
        <pc:picChg chg="mod">
          <ac:chgData name="Abbey Caller" userId="88692996-20e2-4708-8231-4c35c953d2bf" providerId="ADAL" clId="{C77C2704-E36C-7D46-882A-96E7439FBDB2}" dt="2025-05-23T23:43:07.561" v="3903" actId="164"/>
          <ac:picMkLst>
            <pc:docMk/>
            <pc:sldMk cId="3391026960" sldId="1563"/>
            <ac:picMk id="15" creationId="{2B287B60-62B2-07F3-2199-DAFCF03C007D}"/>
          </ac:picMkLst>
        </pc:picChg>
        <pc:picChg chg="mod">
          <ac:chgData name="Abbey Caller" userId="88692996-20e2-4708-8231-4c35c953d2bf" providerId="ADAL" clId="{C77C2704-E36C-7D46-882A-96E7439FBDB2}" dt="2025-05-23T23:43:07.561" v="3903" actId="164"/>
          <ac:picMkLst>
            <pc:docMk/>
            <pc:sldMk cId="3391026960" sldId="1563"/>
            <ac:picMk id="28" creationId="{576458DF-71D9-9D62-2C8E-4015C2B8733A}"/>
          </ac:picMkLst>
        </pc:picChg>
      </pc:sldChg>
      <pc:sldChg chg="addSp delSp modSp add del mod">
        <pc:chgData name="Abbey Caller" userId="88692996-20e2-4708-8231-4c35c953d2bf" providerId="ADAL" clId="{C77C2704-E36C-7D46-882A-96E7439FBDB2}" dt="2025-05-24T00:07:02.311" v="3935" actId="2696"/>
        <pc:sldMkLst>
          <pc:docMk/>
          <pc:sldMk cId="2200605101" sldId="1564"/>
        </pc:sldMkLst>
        <pc:spChg chg="add mod">
          <ac:chgData name="Abbey Caller" userId="88692996-20e2-4708-8231-4c35c953d2bf" providerId="ADAL" clId="{C77C2704-E36C-7D46-882A-96E7439FBDB2}" dt="2025-05-23T18:37:17.434" v="1783" actId="164"/>
          <ac:spMkLst>
            <pc:docMk/>
            <pc:sldMk cId="2200605101" sldId="1564"/>
            <ac:spMk id="3" creationId="{87913826-CC15-3A58-19B9-16674AD81E5F}"/>
          </ac:spMkLst>
        </pc:spChg>
        <pc:spChg chg="add mod">
          <ac:chgData name="Abbey Caller" userId="88692996-20e2-4708-8231-4c35c953d2bf" providerId="ADAL" clId="{C77C2704-E36C-7D46-882A-96E7439FBDB2}" dt="2025-05-23T18:37:17.434" v="1783" actId="164"/>
          <ac:spMkLst>
            <pc:docMk/>
            <pc:sldMk cId="2200605101" sldId="1564"/>
            <ac:spMk id="5" creationId="{73A25FA1-8B61-416B-5717-5AA30F0DD231}"/>
          </ac:spMkLst>
        </pc:spChg>
        <pc:spChg chg="mod">
          <ac:chgData name="Abbey Caller" userId="88692996-20e2-4708-8231-4c35c953d2bf" providerId="ADAL" clId="{C77C2704-E36C-7D46-882A-96E7439FBDB2}" dt="2025-05-23T23:03:45.184" v="2567" actId="20577"/>
          <ac:spMkLst>
            <pc:docMk/>
            <pc:sldMk cId="2200605101" sldId="1564"/>
            <ac:spMk id="7" creationId="{4B25368D-6C52-FA64-6D6C-B8C80E30EEB0}"/>
          </ac:spMkLst>
        </pc:spChg>
        <pc:spChg chg="mod">
          <ac:chgData name="Abbey Caller" userId="88692996-20e2-4708-8231-4c35c953d2bf" providerId="ADAL" clId="{C77C2704-E36C-7D46-882A-96E7439FBDB2}" dt="2025-05-23T18:37:05.770" v="1781"/>
          <ac:spMkLst>
            <pc:docMk/>
            <pc:sldMk cId="2200605101" sldId="1564"/>
            <ac:spMk id="9" creationId="{75AD6294-967D-94B7-C4B7-9D305974B556}"/>
          </ac:spMkLst>
        </pc:spChg>
        <pc:spChg chg="mod">
          <ac:chgData name="Abbey Caller" userId="88692996-20e2-4708-8231-4c35c953d2bf" providerId="ADAL" clId="{C77C2704-E36C-7D46-882A-96E7439FBDB2}" dt="2025-05-23T18:37:05.770" v="1781"/>
          <ac:spMkLst>
            <pc:docMk/>
            <pc:sldMk cId="2200605101" sldId="1564"/>
            <ac:spMk id="11" creationId="{42F31F8A-69F8-9A21-17F6-675C75831C14}"/>
          </ac:spMkLst>
        </pc:spChg>
        <pc:spChg chg="add mod">
          <ac:chgData name="Abbey Caller" userId="88692996-20e2-4708-8231-4c35c953d2bf" providerId="ADAL" clId="{C77C2704-E36C-7D46-882A-96E7439FBDB2}" dt="2025-05-23T23:00:45.390" v="2438" actId="20577"/>
          <ac:spMkLst>
            <pc:docMk/>
            <pc:sldMk cId="2200605101" sldId="1564"/>
            <ac:spMk id="16" creationId="{DFCBD303-20B2-CA8B-F178-0A2A4E7C223B}"/>
          </ac:spMkLst>
        </pc:spChg>
        <pc:spChg chg="add mod">
          <ac:chgData name="Abbey Caller" userId="88692996-20e2-4708-8231-4c35c953d2bf" providerId="ADAL" clId="{C77C2704-E36C-7D46-882A-96E7439FBDB2}" dt="2025-05-23T23:08:27.944" v="2667"/>
          <ac:spMkLst>
            <pc:docMk/>
            <pc:sldMk cId="2200605101" sldId="1564"/>
            <ac:spMk id="17" creationId="{D563E4B9-3F5C-82B7-01F5-7F6B71804A5A}"/>
          </ac:spMkLst>
        </pc:spChg>
        <pc:spChg chg="mod">
          <ac:chgData name="Abbey Caller" userId="88692996-20e2-4708-8231-4c35c953d2bf" providerId="ADAL" clId="{C77C2704-E36C-7D46-882A-96E7439FBDB2}" dt="2025-05-23T23:42:32.351" v="3901" actId="167"/>
          <ac:spMkLst>
            <pc:docMk/>
            <pc:sldMk cId="2200605101" sldId="1564"/>
            <ac:spMk id="5123" creationId="{D84BF83A-0C07-006F-5DFC-B36933D4369F}"/>
          </ac:spMkLst>
        </pc:spChg>
        <pc:spChg chg="del">
          <ac:chgData name="Abbey Caller" userId="88692996-20e2-4708-8231-4c35c953d2bf" providerId="ADAL" clId="{C77C2704-E36C-7D46-882A-96E7439FBDB2}" dt="2025-05-23T18:37:49.563" v="1788" actId="478"/>
          <ac:spMkLst>
            <pc:docMk/>
            <pc:sldMk cId="2200605101" sldId="1564"/>
            <ac:spMk id="5124" creationId="{78980B0F-FC4A-E493-1053-596E8E6F9A86}"/>
          </ac:spMkLst>
        </pc:spChg>
        <pc:spChg chg="mod">
          <ac:chgData name="Abbey Caller" userId="88692996-20e2-4708-8231-4c35c953d2bf" providerId="ADAL" clId="{C77C2704-E36C-7D46-882A-96E7439FBDB2}" dt="2025-05-23T18:37:32.065" v="1785" actId="164"/>
          <ac:spMkLst>
            <pc:docMk/>
            <pc:sldMk cId="2200605101" sldId="1564"/>
            <ac:spMk id="5125" creationId="{E1F0B248-43B3-15D7-99F6-4CCEC7B15990}"/>
          </ac:spMkLst>
        </pc:spChg>
        <pc:spChg chg="mod">
          <ac:chgData name="Abbey Caller" userId="88692996-20e2-4708-8231-4c35c953d2bf" providerId="ADAL" clId="{C77C2704-E36C-7D46-882A-96E7439FBDB2}" dt="2025-05-23T18:55:05.476" v="1919" actId="164"/>
          <ac:spMkLst>
            <pc:docMk/>
            <pc:sldMk cId="2200605101" sldId="1564"/>
            <ac:spMk id="5126" creationId="{EAA617FE-66F6-133F-15E7-966951597BE0}"/>
          </ac:spMkLst>
        </pc:spChg>
        <pc:spChg chg="mod">
          <ac:chgData name="Abbey Caller" userId="88692996-20e2-4708-8231-4c35c953d2bf" providerId="ADAL" clId="{C77C2704-E36C-7D46-882A-96E7439FBDB2}" dt="2025-05-23T23:42:16.883" v="3898" actId="171"/>
          <ac:spMkLst>
            <pc:docMk/>
            <pc:sldMk cId="2200605101" sldId="1564"/>
            <ac:spMk id="5128" creationId="{7C105A86-349C-2809-B984-5C84FD39A503}"/>
          </ac:spMkLst>
        </pc:spChg>
        <pc:spChg chg="del">
          <ac:chgData name="Abbey Caller" userId="88692996-20e2-4708-8231-4c35c953d2bf" providerId="ADAL" clId="{C77C2704-E36C-7D46-882A-96E7439FBDB2}" dt="2025-05-23T18:37:49.563" v="1788" actId="478"/>
          <ac:spMkLst>
            <pc:docMk/>
            <pc:sldMk cId="2200605101" sldId="1564"/>
            <ac:spMk id="5129" creationId="{1BC6B92D-38E2-FB83-B4BB-8FDDA32C6D3A}"/>
          </ac:spMkLst>
        </pc:spChg>
        <pc:spChg chg="mod">
          <ac:chgData name="Abbey Caller" userId="88692996-20e2-4708-8231-4c35c953d2bf" providerId="ADAL" clId="{C77C2704-E36C-7D46-882A-96E7439FBDB2}" dt="2025-05-23T18:37:32.065" v="1785" actId="164"/>
          <ac:spMkLst>
            <pc:docMk/>
            <pc:sldMk cId="2200605101" sldId="1564"/>
            <ac:spMk id="5130" creationId="{19D49E31-2EAF-9D53-A559-E338D79124AE}"/>
          </ac:spMkLst>
        </pc:spChg>
        <pc:spChg chg="mod">
          <ac:chgData name="Abbey Caller" userId="88692996-20e2-4708-8231-4c35c953d2bf" providerId="ADAL" clId="{C77C2704-E36C-7D46-882A-96E7439FBDB2}" dt="2025-05-23T18:55:05.476" v="1919" actId="164"/>
          <ac:spMkLst>
            <pc:docMk/>
            <pc:sldMk cId="2200605101" sldId="1564"/>
            <ac:spMk id="5131" creationId="{944FB80D-3BF7-1F23-E539-1C6D63D3B42E}"/>
          </ac:spMkLst>
        </pc:spChg>
        <pc:spChg chg="mod">
          <ac:chgData name="Abbey Caller" userId="88692996-20e2-4708-8231-4c35c953d2bf" providerId="ADAL" clId="{C77C2704-E36C-7D46-882A-96E7439FBDB2}" dt="2025-05-23T23:01:44.557" v="2461" actId="20577"/>
          <ac:spMkLst>
            <pc:docMk/>
            <pc:sldMk cId="2200605101" sldId="1564"/>
            <ac:spMk id="5150" creationId="{5BB453D8-0174-3708-41B7-7DE60BEC63AE}"/>
          </ac:spMkLst>
        </pc:spChg>
        <pc:grpChg chg="add mod">
          <ac:chgData name="Abbey Caller" userId="88692996-20e2-4708-8231-4c35c953d2bf" providerId="ADAL" clId="{C77C2704-E36C-7D46-882A-96E7439FBDB2}" dt="2025-05-23T18:37:17.434" v="1783" actId="164"/>
          <ac:grpSpMkLst>
            <pc:docMk/>
            <pc:sldMk cId="2200605101" sldId="1564"/>
            <ac:grpSpMk id="8" creationId="{E81169D5-AAA3-546D-C1A9-D546A4F80F0A}"/>
          </ac:grpSpMkLst>
        </pc:grpChg>
        <pc:grpChg chg="add mod">
          <ac:chgData name="Abbey Caller" userId="88692996-20e2-4708-8231-4c35c953d2bf" providerId="ADAL" clId="{C77C2704-E36C-7D46-882A-96E7439FBDB2}" dt="2025-05-23T23:41:26.845" v="3891" actId="1076"/>
          <ac:grpSpMkLst>
            <pc:docMk/>
            <pc:sldMk cId="2200605101" sldId="1564"/>
            <ac:grpSpMk id="13" creationId="{580A48E4-2E5F-2F6B-C1B0-99DE9C38670F}"/>
          </ac:grpSpMkLst>
        </pc:grpChg>
        <pc:grpChg chg="add mod">
          <ac:chgData name="Abbey Caller" userId="88692996-20e2-4708-8231-4c35c953d2bf" providerId="ADAL" clId="{C77C2704-E36C-7D46-882A-96E7439FBDB2}" dt="2025-05-23T23:41:37.893" v="3892" actId="1076"/>
          <ac:grpSpMkLst>
            <pc:docMk/>
            <pc:sldMk cId="2200605101" sldId="1564"/>
            <ac:grpSpMk id="14" creationId="{DD8D6F67-4C46-8CA4-9181-21CF002954E0}"/>
          </ac:grpSpMkLst>
        </pc:grpChg>
        <pc:grpChg chg="add mod">
          <ac:chgData name="Abbey Caller" userId="88692996-20e2-4708-8231-4c35c953d2bf" providerId="ADAL" clId="{C77C2704-E36C-7D46-882A-96E7439FBDB2}" dt="2025-05-23T23:00:17.121" v="2418" actId="1035"/>
          <ac:grpSpMkLst>
            <pc:docMk/>
            <pc:sldMk cId="2200605101" sldId="1564"/>
            <ac:grpSpMk id="15" creationId="{E92B77E6-9E2A-AC22-33D2-640A089A2A27}"/>
          </ac:grpSpMkLst>
        </pc:grpChg>
        <pc:grpChg chg="add mod">
          <ac:chgData name="Abbey Caller" userId="88692996-20e2-4708-8231-4c35c953d2bf" providerId="ADAL" clId="{C77C2704-E36C-7D46-882A-96E7439FBDB2}" dt="2025-05-23T23:42:03.296" v="3896" actId="164"/>
          <ac:grpSpMkLst>
            <pc:docMk/>
            <pc:sldMk cId="2200605101" sldId="1564"/>
            <ac:grpSpMk id="18" creationId="{C2D5CD8A-46A0-0B53-269E-5A6BA47D2591}"/>
          </ac:grpSpMkLst>
        </pc:grpChg>
        <pc:grpChg chg="add mod">
          <ac:chgData name="Abbey Caller" userId="88692996-20e2-4708-8231-4c35c953d2bf" providerId="ADAL" clId="{C77C2704-E36C-7D46-882A-96E7439FBDB2}" dt="2025-05-23T23:42:03.296" v="3896" actId="164"/>
          <ac:grpSpMkLst>
            <pc:docMk/>
            <pc:sldMk cId="2200605101" sldId="1564"/>
            <ac:grpSpMk id="19" creationId="{8A461A2D-1B58-8C19-B5F6-30C6E62EAD8C}"/>
          </ac:grpSpMkLst>
        </pc:grpChg>
        <pc:grpChg chg="del">
          <ac:chgData name="Abbey Caller" userId="88692996-20e2-4708-8231-4c35c953d2bf" providerId="ADAL" clId="{C77C2704-E36C-7D46-882A-96E7439FBDB2}" dt="2025-05-23T18:37:49.563" v="1788" actId="478"/>
          <ac:grpSpMkLst>
            <pc:docMk/>
            <pc:sldMk cId="2200605101" sldId="1564"/>
            <ac:grpSpMk id="5138" creationId="{EED61349-F2F7-1B32-1886-8A5CF2B023FB}"/>
          </ac:grpSpMkLst>
        </pc:grpChg>
        <pc:grpChg chg="mod">
          <ac:chgData name="Abbey Caller" userId="88692996-20e2-4708-8231-4c35c953d2bf" providerId="ADAL" clId="{C77C2704-E36C-7D46-882A-96E7439FBDB2}" dt="2025-05-23T18:37:32.065" v="1785" actId="164"/>
          <ac:grpSpMkLst>
            <pc:docMk/>
            <pc:sldMk cId="2200605101" sldId="1564"/>
            <ac:grpSpMk id="5139" creationId="{BFA5F12B-4D87-7E31-5F66-A4D4AC332397}"/>
          </ac:grpSpMkLst>
        </pc:grpChg>
        <pc:grpChg chg="mod">
          <ac:chgData name="Abbey Caller" userId="88692996-20e2-4708-8231-4c35c953d2bf" providerId="ADAL" clId="{C77C2704-E36C-7D46-882A-96E7439FBDB2}" dt="2025-05-23T18:55:05.476" v="1919" actId="164"/>
          <ac:grpSpMkLst>
            <pc:docMk/>
            <pc:sldMk cId="2200605101" sldId="1564"/>
            <ac:grpSpMk id="5143" creationId="{DA1C9229-E1C1-45E3-4A7D-0C1DD311A3AF}"/>
          </ac:grpSpMkLst>
        </pc:grpChg>
        <pc:grpChg chg="mod">
          <ac:chgData name="Abbey Caller" userId="88692996-20e2-4708-8231-4c35c953d2bf" providerId="ADAL" clId="{C77C2704-E36C-7D46-882A-96E7439FBDB2}" dt="2025-05-23T23:41:47.539" v="3893" actId="164"/>
          <ac:grpSpMkLst>
            <pc:docMk/>
            <pc:sldMk cId="2200605101" sldId="1564"/>
            <ac:grpSpMk id="5147" creationId="{ED203FCA-4426-E568-67E9-B66836DF342D}"/>
          </ac:grpSpMkLst>
        </pc:grpChg>
        <pc:picChg chg="mod">
          <ac:chgData name="Abbey Caller" userId="88692996-20e2-4708-8231-4c35c953d2bf" providerId="ADAL" clId="{C77C2704-E36C-7D46-882A-96E7439FBDB2}" dt="2025-05-23T18:55:05.476" v="1919" actId="164"/>
          <ac:picMkLst>
            <pc:docMk/>
            <pc:sldMk cId="2200605101" sldId="1564"/>
            <ac:picMk id="4" creationId="{886AEE83-3D2B-1098-652B-7967605A93E3}"/>
          </ac:picMkLst>
        </pc:picChg>
        <pc:picChg chg="mod">
          <ac:chgData name="Abbey Caller" userId="88692996-20e2-4708-8231-4c35c953d2bf" providerId="ADAL" clId="{C77C2704-E36C-7D46-882A-96E7439FBDB2}" dt="2025-05-23T18:37:32.065" v="1785" actId="164"/>
          <ac:picMkLst>
            <pc:docMk/>
            <pc:sldMk cId="2200605101" sldId="1564"/>
            <ac:picMk id="6" creationId="{4248477D-2BD4-0655-0C08-92C29DA9AA15}"/>
          </ac:picMkLst>
        </pc:picChg>
        <pc:picChg chg="add mod">
          <ac:chgData name="Abbey Caller" userId="88692996-20e2-4708-8231-4c35c953d2bf" providerId="ADAL" clId="{C77C2704-E36C-7D46-882A-96E7439FBDB2}" dt="2025-05-23T18:37:17.434" v="1783" actId="164"/>
          <ac:picMkLst>
            <pc:docMk/>
            <pc:sldMk cId="2200605101" sldId="1564"/>
            <ac:picMk id="12" creationId="{42F93AB0-E452-9EA8-121F-71B60B4061AD}"/>
          </ac:picMkLst>
        </pc:picChg>
        <pc:picChg chg="del">
          <ac:chgData name="Abbey Caller" userId="88692996-20e2-4708-8231-4c35c953d2bf" providerId="ADAL" clId="{C77C2704-E36C-7D46-882A-96E7439FBDB2}" dt="2025-05-23T18:37:49.563" v="1788" actId="478"/>
          <ac:picMkLst>
            <pc:docMk/>
            <pc:sldMk cId="2200605101" sldId="1564"/>
            <ac:picMk id="5152" creationId="{9E4C6454-E04E-94B5-F3BB-1C05968B507F}"/>
          </ac:picMkLst>
        </pc:picChg>
        <pc:picChg chg="mod">
          <ac:chgData name="Abbey Caller" userId="88692996-20e2-4708-8231-4c35c953d2bf" providerId="ADAL" clId="{C77C2704-E36C-7D46-882A-96E7439FBDB2}" dt="2025-05-23T23:41:47.539" v="3893" actId="164"/>
          <ac:picMkLst>
            <pc:docMk/>
            <pc:sldMk cId="2200605101" sldId="1564"/>
            <ac:picMk id="5154" creationId="{279E2EDD-4694-56C9-249D-F478341CB293}"/>
          </ac:picMkLst>
        </pc:picChg>
        <pc:cxnChg chg="mod">
          <ac:chgData name="Abbey Caller" userId="88692996-20e2-4708-8231-4c35c953d2bf" providerId="ADAL" clId="{C77C2704-E36C-7D46-882A-96E7439FBDB2}" dt="2025-05-23T18:37:05.770" v="1781"/>
          <ac:cxnSpMkLst>
            <pc:docMk/>
            <pc:sldMk cId="2200605101" sldId="1564"/>
            <ac:cxnSpMk id="10" creationId="{E7892B54-A718-3A15-DAF1-6363B249CF71}"/>
          </ac:cxnSpMkLst>
        </pc:cxnChg>
        <pc:cxnChg chg="mod">
          <ac:chgData name="Abbey Caller" userId="88692996-20e2-4708-8231-4c35c953d2bf" providerId="ADAL" clId="{C77C2704-E36C-7D46-882A-96E7439FBDB2}" dt="2025-05-23T18:38:13.813" v="1791" actId="208"/>
          <ac:cxnSpMkLst>
            <pc:docMk/>
            <pc:sldMk cId="2200605101" sldId="1564"/>
            <ac:cxnSpMk id="5141" creationId="{20E197A9-EB7D-32D3-C453-6563954DEAC3}"/>
          </ac:cxnSpMkLst>
        </pc:cxnChg>
        <pc:cxnChg chg="mod">
          <ac:chgData name="Abbey Caller" userId="88692996-20e2-4708-8231-4c35c953d2bf" providerId="ADAL" clId="{C77C2704-E36C-7D46-882A-96E7439FBDB2}" dt="2025-05-23T18:38:17.293" v="1792" actId="208"/>
          <ac:cxnSpMkLst>
            <pc:docMk/>
            <pc:sldMk cId="2200605101" sldId="1564"/>
            <ac:cxnSpMk id="5145" creationId="{7144BC01-0E44-41F4-7CFC-974C2198F236}"/>
          </ac:cxnSpMkLst>
        </pc:cxnChg>
      </pc:sldChg>
      <pc:sldChg chg="addSp delSp modSp add del mod modTransition">
        <pc:chgData name="Abbey Caller" userId="88692996-20e2-4708-8231-4c35c953d2bf" providerId="ADAL" clId="{C77C2704-E36C-7D46-882A-96E7439FBDB2}" dt="2025-05-23T22:58:37.831" v="2378" actId="2696"/>
        <pc:sldMkLst>
          <pc:docMk/>
          <pc:sldMk cId="2122981478" sldId="1565"/>
        </pc:sldMkLst>
        <pc:spChg chg="mod">
          <ac:chgData name="Abbey Caller" userId="88692996-20e2-4708-8231-4c35c953d2bf" providerId="ADAL" clId="{C77C2704-E36C-7D46-882A-96E7439FBDB2}" dt="2025-05-23T19:00:58.548" v="2083" actId="20577"/>
          <ac:spMkLst>
            <pc:docMk/>
            <pc:sldMk cId="2122981478" sldId="1565"/>
            <ac:spMk id="2" creationId="{C1C31ABA-A57A-78FA-8A11-A98FA386B209}"/>
          </ac:spMkLst>
        </pc:spChg>
        <pc:spChg chg="del">
          <ac:chgData name="Abbey Caller" userId="88692996-20e2-4708-8231-4c35c953d2bf" providerId="ADAL" clId="{C77C2704-E36C-7D46-882A-96E7439FBDB2}" dt="2025-05-23T18:38:25.243" v="1793" actId="478"/>
          <ac:spMkLst>
            <pc:docMk/>
            <pc:sldMk cId="2122981478" sldId="1565"/>
            <ac:spMk id="4" creationId="{4907253E-BD00-466A-9147-317B74D816AC}"/>
          </ac:spMkLst>
        </pc:spChg>
        <pc:spChg chg="del">
          <ac:chgData name="Abbey Caller" userId="88692996-20e2-4708-8231-4c35c953d2bf" providerId="ADAL" clId="{C77C2704-E36C-7D46-882A-96E7439FBDB2}" dt="2025-05-23T18:38:25.243" v="1793" actId="478"/>
          <ac:spMkLst>
            <pc:docMk/>
            <pc:sldMk cId="2122981478" sldId="1565"/>
            <ac:spMk id="5" creationId="{628D4806-9C1B-E6DA-C469-E418CC5209BA}"/>
          </ac:spMkLst>
        </pc:spChg>
        <pc:spChg chg="del mod">
          <ac:chgData name="Abbey Caller" userId="88692996-20e2-4708-8231-4c35c953d2bf" providerId="ADAL" clId="{C77C2704-E36C-7D46-882A-96E7439FBDB2}" dt="2025-05-23T18:59:41.399" v="2002" actId="478"/>
          <ac:spMkLst>
            <pc:docMk/>
            <pc:sldMk cId="2122981478" sldId="1565"/>
            <ac:spMk id="12" creationId="{082564DB-CFBC-9BCA-984F-EB98F61CD299}"/>
          </ac:spMkLst>
        </pc:spChg>
        <pc:spChg chg="mod">
          <ac:chgData name="Abbey Caller" userId="88692996-20e2-4708-8231-4c35c953d2bf" providerId="ADAL" clId="{C77C2704-E36C-7D46-882A-96E7439FBDB2}" dt="2025-05-23T19:00:06.637" v="2007" actId="1076"/>
          <ac:spMkLst>
            <pc:docMk/>
            <pc:sldMk cId="2122981478" sldId="1565"/>
            <ac:spMk id="13" creationId="{DA6E4573-EAF3-33DA-87E8-C51C6922F59A}"/>
          </ac:spMkLst>
        </pc:spChg>
        <pc:spChg chg="mod">
          <ac:chgData name="Abbey Caller" userId="88692996-20e2-4708-8231-4c35c953d2bf" providerId="ADAL" clId="{C77C2704-E36C-7D46-882A-96E7439FBDB2}" dt="2025-05-23T18:58:20.453" v="1988" actId="14100"/>
          <ac:spMkLst>
            <pc:docMk/>
            <pc:sldMk cId="2122981478" sldId="1565"/>
            <ac:spMk id="15" creationId="{A84B4689-3B24-2F19-1F98-6D60BD690E30}"/>
          </ac:spMkLst>
        </pc:spChg>
        <pc:spChg chg="mod">
          <ac:chgData name="Abbey Caller" userId="88692996-20e2-4708-8231-4c35c953d2bf" providerId="ADAL" clId="{C77C2704-E36C-7D46-882A-96E7439FBDB2}" dt="2025-05-23T18:58:56.432" v="1993" actId="1037"/>
          <ac:spMkLst>
            <pc:docMk/>
            <pc:sldMk cId="2122981478" sldId="1565"/>
            <ac:spMk id="16" creationId="{F96D5C83-68ED-0E7D-75E2-2FE853C54DDB}"/>
          </ac:spMkLst>
        </pc:spChg>
        <pc:spChg chg="del mod">
          <ac:chgData name="Abbey Caller" userId="88692996-20e2-4708-8231-4c35c953d2bf" providerId="ADAL" clId="{C77C2704-E36C-7D46-882A-96E7439FBDB2}" dt="2025-05-23T18:57:42.222" v="1980" actId="478"/>
          <ac:spMkLst>
            <pc:docMk/>
            <pc:sldMk cId="2122981478" sldId="1565"/>
            <ac:spMk id="19" creationId="{3F7504D2-2B8E-9E10-344A-D1AEBDE5CB6D}"/>
          </ac:spMkLst>
        </pc:spChg>
        <pc:spChg chg="mod">
          <ac:chgData name="Abbey Caller" userId="88692996-20e2-4708-8231-4c35c953d2bf" providerId="ADAL" clId="{C77C2704-E36C-7D46-882A-96E7439FBDB2}" dt="2025-05-23T18:58:15.117" v="1987" actId="14100"/>
          <ac:spMkLst>
            <pc:docMk/>
            <pc:sldMk cId="2122981478" sldId="1565"/>
            <ac:spMk id="21" creationId="{BD7D1BC5-DADE-F088-90CF-7A3663B2F050}"/>
          </ac:spMkLst>
        </pc:spChg>
        <pc:spChg chg="add mod">
          <ac:chgData name="Abbey Caller" userId="88692996-20e2-4708-8231-4c35c953d2bf" providerId="ADAL" clId="{C77C2704-E36C-7D46-882A-96E7439FBDB2}" dt="2025-05-23T19:00:16.680" v="2008" actId="166"/>
          <ac:spMkLst>
            <pc:docMk/>
            <pc:sldMk cId="2122981478" sldId="1565"/>
            <ac:spMk id="22" creationId="{51FB152C-69F9-7CFC-1829-6658CE8B6B9F}"/>
          </ac:spMkLst>
        </pc:spChg>
        <pc:spChg chg="add mod">
          <ac:chgData name="Abbey Caller" userId="88692996-20e2-4708-8231-4c35c953d2bf" providerId="ADAL" clId="{C77C2704-E36C-7D46-882A-96E7439FBDB2}" dt="2025-05-23T18:59:28.251" v="1999" actId="14100"/>
          <ac:spMkLst>
            <pc:docMk/>
            <pc:sldMk cId="2122981478" sldId="1565"/>
            <ac:spMk id="24" creationId="{D0C91AF6-23E8-3524-86F2-A6348443FC0F}"/>
          </ac:spMkLst>
        </pc:spChg>
        <pc:spChg chg="add mod">
          <ac:chgData name="Abbey Caller" userId="88692996-20e2-4708-8231-4c35c953d2bf" providerId="ADAL" clId="{C77C2704-E36C-7D46-882A-96E7439FBDB2}" dt="2025-05-23T18:59:59.883" v="2006" actId="1076"/>
          <ac:spMkLst>
            <pc:docMk/>
            <pc:sldMk cId="2122981478" sldId="1565"/>
            <ac:spMk id="25" creationId="{7D05A206-A514-9346-2045-FBF1CAE75BD9}"/>
          </ac:spMkLst>
        </pc:spChg>
        <pc:grpChg chg="del">
          <ac:chgData name="Abbey Caller" userId="88692996-20e2-4708-8231-4c35c953d2bf" providerId="ADAL" clId="{C77C2704-E36C-7D46-882A-96E7439FBDB2}" dt="2025-05-23T18:38:25.243" v="1793" actId="478"/>
          <ac:grpSpMkLst>
            <pc:docMk/>
            <pc:sldMk cId="2122981478" sldId="1565"/>
            <ac:grpSpMk id="7" creationId="{196FD72F-631D-77C4-32AE-3755251E3574}"/>
          </ac:grpSpMkLst>
        </pc:grpChg>
        <pc:grpChg chg="add mod">
          <ac:chgData name="Abbey Caller" userId="88692996-20e2-4708-8231-4c35c953d2bf" providerId="ADAL" clId="{C77C2704-E36C-7D46-882A-96E7439FBDB2}" dt="2025-05-23T18:57:57.761" v="1984" actId="1076"/>
          <ac:grpSpMkLst>
            <pc:docMk/>
            <pc:sldMk cId="2122981478" sldId="1565"/>
            <ac:grpSpMk id="14" creationId="{248810E0-1B15-C856-EEEE-3ADC31B2E6FD}"/>
          </ac:grpSpMkLst>
        </pc:grpChg>
        <pc:grpChg chg="del mod">
          <ac:chgData name="Abbey Caller" userId="88692996-20e2-4708-8231-4c35c953d2bf" providerId="ADAL" clId="{C77C2704-E36C-7D46-882A-96E7439FBDB2}" dt="2025-05-23T18:57:45.151" v="1981" actId="478"/>
          <ac:grpSpMkLst>
            <pc:docMk/>
            <pc:sldMk cId="2122981478" sldId="1565"/>
            <ac:grpSpMk id="17" creationId="{025A773B-2FFA-1095-DBE5-C3492B5FFB05}"/>
          </ac:grpSpMkLst>
        </pc:grpChg>
        <pc:graphicFrameChg chg="mod">
          <ac:chgData name="Abbey Caller" userId="88692996-20e2-4708-8231-4c35c953d2bf" providerId="ADAL" clId="{C77C2704-E36C-7D46-882A-96E7439FBDB2}" dt="2025-05-23T18:54:13.554" v="1917" actId="20577"/>
          <ac:graphicFrameMkLst>
            <pc:docMk/>
            <pc:sldMk cId="2122981478" sldId="1565"/>
            <ac:graphicFrameMk id="6" creationId="{B1B5C43B-CC7C-E917-0242-3973F5B63462}"/>
          </ac:graphicFrameMkLst>
        </pc:graphicFrameChg>
        <pc:picChg chg="del">
          <ac:chgData name="Abbey Caller" userId="88692996-20e2-4708-8231-4c35c953d2bf" providerId="ADAL" clId="{C77C2704-E36C-7D46-882A-96E7439FBDB2}" dt="2025-05-23T18:38:25.243" v="1793" actId="478"/>
          <ac:picMkLst>
            <pc:docMk/>
            <pc:sldMk cId="2122981478" sldId="1565"/>
            <ac:picMk id="11" creationId="{184C328B-6F15-676C-2C34-ED99B7E264DC}"/>
          </ac:picMkLst>
        </pc:picChg>
        <pc:picChg chg="mod">
          <ac:chgData name="Abbey Caller" userId="88692996-20e2-4708-8231-4c35c953d2bf" providerId="ADAL" clId="{C77C2704-E36C-7D46-882A-96E7439FBDB2}" dt="2025-05-23T18:58:56.432" v="1993" actId="1037"/>
          <ac:picMkLst>
            <pc:docMk/>
            <pc:sldMk cId="2122981478" sldId="1565"/>
            <ac:picMk id="18" creationId="{3C09EFC1-E96D-9F23-4885-4A990BBE5E65}"/>
          </ac:picMkLst>
        </pc:picChg>
        <pc:picChg chg="add mod">
          <ac:chgData name="Abbey Caller" userId="88692996-20e2-4708-8231-4c35c953d2bf" providerId="ADAL" clId="{C77C2704-E36C-7D46-882A-96E7439FBDB2}" dt="2025-05-23T19:00:16.680" v="2008" actId="166"/>
          <ac:picMkLst>
            <pc:docMk/>
            <pc:sldMk cId="2122981478" sldId="1565"/>
            <ac:picMk id="23" creationId="{B37F5406-8A21-D761-043D-7CD21459ED30}"/>
          </ac:picMkLst>
        </pc:picChg>
        <pc:cxnChg chg="del mod">
          <ac:chgData name="Abbey Caller" userId="88692996-20e2-4708-8231-4c35c953d2bf" providerId="ADAL" clId="{C77C2704-E36C-7D46-882A-96E7439FBDB2}" dt="2025-05-23T18:57:45.151" v="1981" actId="478"/>
          <ac:cxnSpMkLst>
            <pc:docMk/>
            <pc:sldMk cId="2122981478" sldId="1565"/>
            <ac:cxnSpMk id="20" creationId="{5C79471F-B45F-601F-5E69-543880258D8A}"/>
          </ac:cxnSpMkLst>
        </pc:cxnChg>
      </pc:sldChg>
      <pc:sldChg chg="modSp add mod">
        <pc:chgData name="Abbey Caller" userId="88692996-20e2-4708-8231-4c35c953d2bf" providerId="ADAL" clId="{C77C2704-E36C-7D46-882A-96E7439FBDB2}" dt="2025-05-23T22:36:27.497" v="2264" actId="20577"/>
        <pc:sldMkLst>
          <pc:docMk/>
          <pc:sldMk cId="3463784751" sldId="1566"/>
        </pc:sldMkLst>
        <pc:spChg chg="mod">
          <ac:chgData name="Abbey Caller" userId="88692996-20e2-4708-8231-4c35c953d2bf" providerId="ADAL" clId="{C77C2704-E36C-7D46-882A-96E7439FBDB2}" dt="2025-05-23T22:36:27.497" v="2264" actId="20577"/>
          <ac:spMkLst>
            <pc:docMk/>
            <pc:sldMk cId="3463784751" sldId="1566"/>
            <ac:spMk id="2" creationId="{CB81EB41-EFBB-6B6B-6F81-653A2045C6DC}"/>
          </ac:spMkLst>
        </pc:spChg>
      </pc:sldChg>
      <pc:sldChg chg="modSp add mod">
        <pc:chgData name="Abbey Caller" userId="88692996-20e2-4708-8231-4c35c953d2bf" providerId="ADAL" clId="{C77C2704-E36C-7D46-882A-96E7439FBDB2}" dt="2025-05-24T00:51:03.931" v="4608" actId="20577"/>
        <pc:sldMkLst>
          <pc:docMk/>
          <pc:sldMk cId="533478562" sldId="1567"/>
        </pc:sldMkLst>
        <pc:spChg chg="mod">
          <ac:chgData name="Abbey Caller" userId="88692996-20e2-4708-8231-4c35c953d2bf" providerId="ADAL" clId="{C77C2704-E36C-7D46-882A-96E7439FBDB2}" dt="2025-05-24T00:51:03.931" v="4608" actId="20577"/>
          <ac:spMkLst>
            <pc:docMk/>
            <pc:sldMk cId="533478562" sldId="1567"/>
            <ac:spMk id="2" creationId="{45A9CB36-130D-801C-F7CF-A471913AB857}"/>
          </ac:spMkLst>
        </pc:spChg>
        <pc:spChg chg="mod">
          <ac:chgData name="Abbey Caller" userId="88692996-20e2-4708-8231-4c35c953d2bf" providerId="ADAL" clId="{C77C2704-E36C-7D46-882A-96E7439FBDB2}" dt="2025-05-23T22:51:05.052" v="2310" actId="20577"/>
          <ac:spMkLst>
            <pc:docMk/>
            <pc:sldMk cId="533478562" sldId="1567"/>
            <ac:spMk id="3" creationId="{DE5CFB03-C7FD-617A-294E-89CEF3A753D1}"/>
          </ac:spMkLst>
        </pc:spChg>
      </pc:sldChg>
      <pc:sldChg chg="add del">
        <pc:chgData name="Abbey Caller" userId="88692996-20e2-4708-8231-4c35c953d2bf" providerId="ADAL" clId="{C77C2704-E36C-7D46-882A-96E7439FBDB2}" dt="2025-05-23T19:58:40.895" v="2086" actId="2696"/>
        <pc:sldMkLst>
          <pc:docMk/>
          <pc:sldMk cId="48420705" sldId="1568"/>
        </pc:sldMkLst>
      </pc:sldChg>
      <pc:sldChg chg="add del">
        <pc:chgData name="Abbey Caller" userId="88692996-20e2-4708-8231-4c35c953d2bf" providerId="ADAL" clId="{C77C2704-E36C-7D46-882A-96E7439FBDB2}" dt="2025-05-23T19:58:38.824" v="2085" actId="2696"/>
        <pc:sldMkLst>
          <pc:docMk/>
          <pc:sldMk cId="1269067173" sldId="1569"/>
        </pc:sldMkLst>
      </pc:sldChg>
      <pc:sldChg chg="add del ord">
        <pc:chgData name="Abbey Caller" userId="88692996-20e2-4708-8231-4c35c953d2bf" providerId="ADAL" clId="{C77C2704-E36C-7D46-882A-96E7439FBDB2}" dt="2025-05-23T18:39:31.335" v="1799" actId="2696"/>
        <pc:sldMkLst>
          <pc:docMk/>
          <pc:sldMk cId="1595278464" sldId="1570"/>
        </pc:sldMkLst>
      </pc:sldChg>
      <pc:sldChg chg="modSp add del mod">
        <pc:chgData name="Abbey Caller" userId="88692996-20e2-4708-8231-4c35c953d2bf" providerId="ADAL" clId="{C77C2704-E36C-7D46-882A-96E7439FBDB2}" dt="2025-05-24T01:56:11.551" v="5748" actId="2696"/>
        <pc:sldMkLst>
          <pc:docMk/>
          <pc:sldMk cId="3507529055" sldId="1570"/>
        </pc:sldMkLst>
        <pc:spChg chg="mod">
          <ac:chgData name="Abbey Caller" userId="88692996-20e2-4708-8231-4c35c953d2bf" providerId="ADAL" clId="{C77C2704-E36C-7D46-882A-96E7439FBDB2}" dt="2025-05-23T23:09:58.981" v="2728" actId="20577"/>
          <ac:spMkLst>
            <pc:docMk/>
            <pc:sldMk cId="3507529055" sldId="1570"/>
            <ac:spMk id="2" creationId="{96508165-7B57-2A60-F588-D0DAC01836D7}"/>
          </ac:spMkLst>
        </pc:spChg>
      </pc:sldChg>
      <pc:sldChg chg="addSp delSp modSp add del mod ord">
        <pc:chgData name="Abbey Caller" userId="88692996-20e2-4708-8231-4c35c953d2bf" providerId="ADAL" clId="{C77C2704-E36C-7D46-882A-96E7439FBDB2}" dt="2025-05-24T00:07:04.342" v="3937" actId="2696"/>
        <pc:sldMkLst>
          <pc:docMk/>
          <pc:sldMk cId="977548540" sldId="1571"/>
        </pc:sldMkLst>
        <pc:spChg chg="mod">
          <ac:chgData name="Abbey Caller" userId="88692996-20e2-4708-8231-4c35c953d2bf" providerId="ADAL" clId="{C77C2704-E36C-7D46-882A-96E7439FBDB2}" dt="2025-05-23T23:04:36.214" v="2600" actId="20577"/>
          <ac:spMkLst>
            <pc:docMk/>
            <pc:sldMk cId="977548540" sldId="1571"/>
            <ac:spMk id="3" creationId="{5D4BBBAC-7410-E864-CCEC-20452CAEE18C}"/>
          </ac:spMkLst>
        </pc:spChg>
        <pc:spChg chg="mod">
          <ac:chgData name="Abbey Caller" userId="88692996-20e2-4708-8231-4c35c953d2bf" providerId="ADAL" clId="{C77C2704-E36C-7D46-882A-96E7439FBDB2}" dt="2025-05-23T18:55:10.474" v="1921"/>
          <ac:spMkLst>
            <pc:docMk/>
            <pc:sldMk cId="977548540" sldId="1571"/>
            <ac:spMk id="5" creationId="{D8003A08-C559-02C0-6757-66FC4BCF40F3}"/>
          </ac:spMkLst>
        </pc:spChg>
        <pc:spChg chg="mod">
          <ac:chgData name="Abbey Caller" userId="88692996-20e2-4708-8231-4c35c953d2bf" providerId="ADAL" clId="{C77C2704-E36C-7D46-882A-96E7439FBDB2}" dt="2025-05-23T18:55:10.474" v="1921"/>
          <ac:spMkLst>
            <pc:docMk/>
            <pc:sldMk cId="977548540" sldId="1571"/>
            <ac:spMk id="7" creationId="{39E2A319-8DEB-1DA0-0C8E-292F0080F78A}"/>
          </ac:spMkLst>
        </pc:spChg>
        <pc:spChg chg="del mod">
          <ac:chgData name="Abbey Caller" userId="88692996-20e2-4708-8231-4c35c953d2bf" providerId="ADAL" clId="{C77C2704-E36C-7D46-882A-96E7439FBDB2}" dt="2025-05-23T23:40:31.942" v="3890" actId="478"/>
          <ac:spMkLst>
            <pc:docMk/>
            <pc:sldMk cId="977548540" sldId="1571"/>
            <ac:spMk id="10" creationId="{EFA196D9-6303-B490-8EF9-EEF0BFD4BB39}"/>
          </ac:spMkLst>
        </pc:spChg>
        <pc:spChg chg="add del">
          <ac:chgData name="Abbey Caller" userId="88692996-20e2-4708-8231-4c35c953d2bf" providerId="ADAL" clId="{C77C2704-E36C-7D46-882A-96E7439FBDB2}" dt="2025-05-23T22:58:31.321" v="2376" actId="22"/>
          <ac:spMkLst>
            <pc:docMk/>
            <pc:sldMk cId="977548540" sldId="1571"/>
            <ac:spMk id="15" creationId="{BD9D4617-A5FF-E290-889B-0D89C47BC412}"/>
          </ac:spMkLst>
        </pc:spChg>
        <pc:spChg chg="mod">
          <ac:chgData name="Abbey Caller" userId="88692996-20e2-4708-8231-4c35c953d2bf" providerId="ADAL" clId="{C77C2704-E36C-7D46-882A-96E7439FBDB2}" dt="2025-05-23T18:55:10.474" v="1921"/>
          <ac:spMkLst>
            <pc:docMk/>
            <pc:sldMk cId="977548540" sldId="1571"/>
            <ac:spMk id="22" creationId="{404B0056-39B9-029D-1B99-7B0F70EBF896}"/>
          </ac:spMkLst>
        </pc:spChg>
        <pc:grpChg chg="add mod">
          <ac:chgData name="Abbey Caller" userId="88692996-20e2-4708-8231-4c35c953d2bf" providerId="ADAL" clId="{C77C2704-E36C-7D46-882A-96E7439FBDB2}" dt="2025-05-23T18:55:14.916" v="1922" actId="1076"/>
          <ac:grpSpMkLst>
            <pc:docMk/>
            <pc:sldMk cId="977548540" sldId="1571"/>
            <ac:grpSpMk id="4" creationId="{85C90333-43A8-4D16-2EAA-0A4DA50FAADB}"/>
          </ac:grpSpMkLst>
        </pc:grpChg>
        <pc:grpChg chg="del mod">
          <ac:chgData name="Abbey Caller" userId="88692996-20e2-4708-8231-4c35c953d2bf" providerId="ADAL" clId="{C77C2704-E36C-7D46-882A-96E7439FBDB2}" dt="2025-05-23T23:40:31.942" v="3890" actId="478"/>
          <ac:grpSpMkLst>
            <pc:docMk/>
            <pc:sldMk cId="977548540" sldId="1571"/>
            <ac:grpSpMk id="8" creationId="{7294DA60-D627-9091-D260-D47B6B59D7B4}"/>
          </ac:grpSpMkLst>
        </pc:grpChg>
        <pc:grpChg chg="del">
          <ac:chgData name="Abbey Caller" userId="88692996-20e2-4708-8231-4c35c953d2bf" providerId="ADAL" clId="{C77C2704-E36C-7D46-882A-96E7439FBDB2}" dt="2025-05-23T18:55:09.830" v="1920" actId="478"/>
          <ac:grpSpMkLst>
            <pc:docMk/>
            <pc:sldMk cId="977548540" sldId="1571"/>
            <ac:grpSpMk id="14" creationId="{5F2EA687-A57A-438F-A7B8-93C192288F73}"/>
          </ac:grpSpMkLst>
        </pc:grpChg>
        <pc:graphicFrameChg chg="mod">
          <ac:chgData name="Abbey Caller" userId="88692996-20e2-4708-8231-4c35c953d2bf" providerId="ADAL" clId="{C77C2704-E36C-7D46-882A-96E7439FBDB2}" dt="2025-05-23T18:57:07.085" v="1979" actId="20577"/>
          <ac:graphicFrameMkLst>
            <pc:docMk/>
            <pc:sldMk cId="977548540" sldId="1571"/>
            <ac:graphicFrameMk id="6" creationId="{69797D9B-9E01-9BD9-E21B-B01CA0C0A858}"/>
          </ac:graphicFrameMkLst>
        </pc:graphicFrameChg>
        <pc:picChg chg="mod">
          <ac:chgData name="Abbey Caller" userId="88692996-20e2-4708-8231-4c35c953d2bf" providerId="ADAL" clId="{C77C2704-E36C-7D46-882A-96E7439FBDB2}" dt="2025-05-23T18:55:10.474" v="1921"/>
          <ac:picMkLst>
            <pc:docMk/>
            <pc:sldMk cId="977548540" sldId="1571"/>
            <ac:picMk id="9" creationId="{BF2D5AC5-C6F6-C43A-341E-D8D26CE8DFD8}"/>
          </ac:picMkLst>
        </pc:picChg>
        <pc:cxnChg chg="del mod">
          <ac:chgData name="Abbey Caller" userId="88692996-20e2-4708-8231-4c35c953d2bf" providerId="ADAL" clId="{C77C2704-E36C-7D46-882A-96E7439FBDB2}" dt="2025-05-23T23:40:28.691" v="3889" actId="478"/>
          <ac:cxnSpMkLst>
            <pc:docMk/>
            <pc:sldMk cId="977548540" sldId="1571"/>
            <ac:cxnSpMk id="11" creationId="{A3D4143A-2D99-875A-C76B-743973194E73}"/>
          </ac:cxnSpMkLst>
        </pc:cxnChg>
      </pc:sldChg>
      <pc:sldChg chg="del">
        <pc:chgData name="Abbey Caller" userId="88692996-20e2-4708-8231-4c35c953d2bf" providerId="ADAL" clId="{C77C2704-E36C-7D46-882A-96E7439FBDB2}" dt="2025-05-24T02:05:01.930" v="5762" actId="2696"/>
        <pc:sldMkLst>
          <pc:docMk/>
          <pc:sldMk cId="2647300686" sldId="1577"/>
        </pc:sldMkLst>
      </pc:sldChg>
      <pc:sldChg chg="modSp mod">
        <pc:chgData name="Abbey Caller" userId="88692996-20e2-4708-8231-4c35c953d2bf" providerId="ADAL" clId="{C77C2704-E36C-7D46-882A-96E7439FBDB2}" dt="2025-05-23T23:30:29.765" v="3651" actId="20577"/>
        <pc:sldMkLst>
          <pc:docMk/>
          <pc:sldMk cId="3243215192" sldId="1578"/>
        </pc:sldMkLst>
        <pc:spChg chg="mod">
          <ac:chgData name="Abbey Caller" userId="88692996-20e2-4708-8231-4c35c953d2bf" providerId="ADAL" clId="{C77C2704-E36C-7D46-882A-96E7439FBDB2}" dt="2025-05-23T23:30:29.765" v="3651" actId="20577"/>
          <ac:spMkLst>
            <pc:docMk/>
            <pc:sldMk cId="3243215192" sldId="1578"/>
            <ac:spMk id="2" creationId="{836634EF-2A5C-6AC2-ED8A-9CF33FD86FC5}"/>
          </ac:spMkLst>
        </pc:spChg>
      </pc:sldChg>
      <pc:sldChg chg="addSp modSp add mod">
        <pc:chgData name="Abbey Caller" userId="88692996-20e2-4708-8231-4c35c953d2bf" providerId="ADAL" clId="{C77C2704-E36C-7D46-882A-96E7439FBDB2}" dt="2025-05-23T22:54:47.787" v="2348" actId="20577"/>
        <pc:sldMkLst>
          <pc:docMk/>
          <pc:sldMk cId="901214316" sldId="1579"/>
        </pc:sldMkLst>
        <pc:spChg chg="add mod">
          <ac:chgData name="Abbey Caller" userId="88692996-20e2-4708-8231-4c35c953d2bf" providerId="ADAL" clId="{C77C2704-E36C-7D46-882A-96E7439FBDB2}" dt="2025-05-23T22:54:47.787" v="2348" actId="20577"/>
          <ac:spMkLst>
            <pc:docMk/>
            <pc:sldMk cId="901214316" sldId="1579"/>
            <ac:spMk id="22" creationId="{B39C2DE2-16C3-6078-9879-5792248DD04F}"/>
          </ac:spMkLst>
        </pc:spChg>
        <pc:spChg chg="mod">
          <ac:chgData name="Abbey Caller" userId="88692996-20e2-4708-8231-4c35c953d2bf" providerId="ADAL" clId="{C77C2704-E36C-7D46-882A-96E7439FBDB2}" dt="2025-05-23T22:54:39.975" v="2332" actId="20577"/>
          <ac:spMkLst>
            <pc:docMk/>
            <pc:sldMk cId="901214316" sldId="1579"/>
            <ac:spMk id="24" creationId="{9265EB7D-4910-2393-748E-3F9AF16D5116}"/>
          </ac:spMkLst>
        </pc:spChg>
      </pc:sldChg>
      <pc:sldChg chg="modSp add del mod">
        <pc:chgData name="Abbey Caller" userId="88692996-20e2-4708-8231-4c35c953d2bf" providerId="ADAL" clId="{C77C2704-E36C-7D46-882A-96E7439FBDB2}" dt="2025-05-23T23:35:47.747" v="3733" actId="2696"/>
        <pc:sldMkLst>
          <pc:docMk/>
          <pc:sldMk cId="354445297" sldId="1580"/>
        </pc:sldMkLst>
        <pc:spChg chg="mod">
          <ac:chgData name="Abbey Caller" userId="88692996-20e2-4708-8231-4c35c953d2bf" providerId="ADAL" clId="{C77C2704-E36C-7D46-882A-96E7439FBDB2}" dt="2025-05-23T23:22:45.464" v="3439" actId="1076"/>
          <ac:spMkLst>
            <pc:docMk/>
            <pc:sldMk cId="354445297" sldId="1580"/>
            <ac:spMk id="14" creationId="{6B0AE8C9-46EC-8DB0-1389-ABA45FC3DDCB}"/>
          </ac:spMkLst>
        </pc:spChg>
        <pc:spChg chg="mod">
          <ac:chgData name="Abbey Caller" userId="88692996-20e2-4708-8231-4c35c953d2bf" providerId="ADAL" clId="{C77C2704-E36C-7D46-882A-96E7439FBDB2}" dt="2025-05-23T23:22:52.396" v="3440" actId="1076"/>
          <ac:spMkLst>
            <pc:docMk/>
            <pc:sldMk cId="354445297" sldId="1580"/>
            <ac:spMk id="16" creationId="{35155512-C6A6-39C6-BBF0-7813AEEC8709}"/>
          </ac:spMkLst>
        </pc:spChg>
        <pc:spChg chg="mod">
          <ac:chgData name="Abbey Caller" userId="88692996-20e2-4708-8231-4c35c953d2bf" providerId="ADAL" clId="{C77C2704-E36C-7D46-882A-96E7439FBDB2}" dt="2025-05-23T22:56:37.215" v="2356" actId="1076"/>
          <ac:spMkLst>
            <pc:docMk/>
            <pc:sldMk cId="354445297" sldId="1580"/>
            <ac:spMk id="17" creationId="{54561FB0-EBC7-D5EC-0F93-0943B5473F0D}"/>
          </ac:spMkLst>
        </pc:spChg>
        <pc:spChg chg="mod">
          <ac:chgData name="Abbey Caller" userId="88692996-20e2-4708-8231-4c35c953d2bf" providerId="ADAL" clId="{C77C2704-E36C-7D46-882A-96E7439FBDB2}" dt="2025-05-23T22:56:29.484" v="2354" actId="1076"/>
          <ac:spMkLst>
            <pc:docMk/>
            <pc:sldMk cId="354445297" sldId="1580"/>
            <ac:spMk id="18" creationId="{B25CB1F7-3E11-71AE-FE17-7CEC85C54279}"/>
          </ac:spMkLst>
        </pc:spChg>
        <pc:spChg chg="mod">
          <ac:chgData name="Abbey Caller" userId="88692996-20e2-4708-8231-4c35c953d2bf" providerId="ADAL" clId="{C77C2704-E36C-7D46-882A-96E7439FBDB2}" dt="2025-05-23T23:22:28.193" v="3426" actId="20577"/>
          <ac:spMkLst>
            <pc:docMk/>
            <pc:sldMk cId="354445297" sldId="1580"/>
            <ac:spMk id="19" creationId="{91FE2877-7C44-BA91-F486-CB09EF8C19C6}"/>
          </ac:spMkLst>
        </pc:spChg>
      </pc:sldChg>
      <pc:sldChg chg="addSp modSp add mod">
        <pc:chgData name="Abbey Caller" userId="88692996-20e2-4708-8231-4c35c953d2bf" providerId="ADAL" clId="{C77C2704-E36C-7D46-882A-96E7439FBDB2}" dt="2025-05-24T01:10:02.682" v="5384" actId="14100"/>
        <pc:sldMkLst>
          <pc:docMk/>
          <pc:sldMk cId="2112845006" sldId="1580"/>
        </pc:sldMkLst>
        <pc:spChg chg="mod">
          <ac:chgData name="Abbey Caller" userId="88692996-20e2-4708-8231-4c35c953d2bf" providerId="ADAL" clId="{C77C2704-E36C-7D46-882A-96E7439FBDB2}" dt="2025-05-24T01:09:09.895" v="5365" actId="20577"/>
          <ac:spMkLst>
            <pc:docMk/>
            <pc:sldMk cId="2112845006" sldId="1580"/>
            <ac:spMk id="8" creationId="{8F0B41E1-D441-E075-5756-9A0968194E4E}"/>
          </ac:spMkLst>
        </pc:spChg>
        <pc:spChg chg="mod">
          <ac:chgData name="Abbey Caller" userId="88692996-20e2-4708-8231-4c35c953d2bf" providerId="ADAL" clId="{C77C2704-E36C-7D46-882A-96E7439FBDB2}" dt="2025-05-24T01:09:23.497" v="5377" actId="20577"/>
          <ac:spMkLst>
            <pc:docMk/>
            <pc:sldMk cId="2112845006" sldId="1580"/>
            <ac:spMk id="9" creationId="{66CD167F-1F0C-5993-B69C-33D7041A9657}"/>
          </ac:spMkLst>
        </pc:spChg>
        <pc:spChg chg="mod">
          <ac:chgData name="Abbey Caller" userId="88692996-20e2-4708-8231-4c35c953d2bf" providerId="ADAL" clId="{C77C2704-E36C-7D46-882A-96E7439FBDB2}" dt="2025-05-24T01:03:57.260" v="5058" actId="1076"/>
          <ac:spMkLst>
            <pc:docMk/>
            <pc:sldMk cId="2112845006" sldId="1580"/>
            <ac:spMk id="14" creationId="{27A2FB5F-29A2-076C-64EB-A77E8F11F0AB}"/>
          </ac:spMkLst>
        </pc:spChg>
        <pc:spChg chg="mod">
          <ac:chgData name="Abbey Caller" userId="88692996-20e2-4708-8231-4c35c953d2bf" providerId="ADAL" clId="{C77C2704-E36C-7D46-882A-96E7439FBDB2}" dt="2025-05-24T01:06:16.906" v="5150" actId="1076"/>
          <ac:spMkLst>
            <pc:docMk/>
            <pc:sldMk cId="2112845006" sldId="1580"/>
            <ac:spMk id="16" creationId="{1DBC2952-F5F5-0255-4B8E-71983E4A455B}"/>
          </ac:spMkLst>
        </pc:spChg>
        <pc:spChg chg="mod">
          <ac:chgData name="Abbey Caller" userId="88692996-20e2-4708-8231-4c35c953d2bf" providerId="ADAL" clId="{C77C2704-E36C-7D46-882A-96E7439FBDB2}" dt="2025-05-24T01:08:32.043" v="5307" actId="207"/>
          <ac:spMkLst>
            <pc:docMk/>
            <pc:sldMk cId="2112845006" sldId="1580"/>
            <ac:spMk id="17" creationId="{8D6D4FC5-2F6D-6E22-C6F5-7184CA91344E}"/>
          </ac:spMkLst>
        </pc:spChg>
        <pc:spChg chg="mod">
          <ac:chgData name="Abbey Caller" userId="88692996-20e2-4708-8231-4c35c953d2bf" providerId="ADAL" clId="{C77C2704-E36C-7D46-882A-96E7439FBDB2}" dt="2025-05-24T01:07:50.270" v="5246" actId="1076"/>
          <ac:spMkLst>
            <pc:docMk/>
            <pc:sldMk cId="2112845006" sldId="1580"/>
            <ac:spMk id="18" creationId="{021643D5-0A2A-9334-70FF-67E702CD3321}"/>
          </ac:spMkLst>
        </pc:spChg>
        <pc:spChg chg="mod">
          <ac:chgData name="Abbey Caller" userId="88692996-20e2-4708-8231-4c35c953d2bf" providerId="ADAL" clId="{C77C2704-E36C-7D46-882A-96E7439FBDB2}" dt="2025-05-24T01:10:02.682" v="5384" actId="14100"/>
          <ac:spMkLst>
            <pc:docMk/>
            <pc:sldMk cId="2112845006" sldId="1580"/>
            <ac:spMk id="19" creationId="{F98DF1D1-9FE9-0983-7F96-3BCB092352CE}"/>
          </ac:spMkLst>
        </pc:spChg>
        <pc:spChg chg="add mod">
          <ac:chgData name="Abbey Caller" userId="88692996-20e2-4708-8231-4c35c953d2bf" providerId="ADAL" clId="{C77C2704-E36C-7D46-882A-96E7439FBDB2}" dt="2025-05-24T01:00:14.670" v="4998" actId="1076"/>
          <ac:spMkLst>
            <pc:docMk/>
            <pc:sldMk cId="2112845006" sldId="1580"/>
            <ac:spMk id="23" creationId="{D33C9540-27E3-5E80-BE13-1450549FE60A}"/>
          </ac:spMkLst>
        </pc:spChg>
        <pc:spChg chg="add mod">
          <ac:chgData name="Abbey Caller" userId="88692996-20e2-4708-8231-4c35c953d2bf" providerId="ADAL" clId="{C77C2704-E36C-7D46-882A-96E7439FBDB2}" dt="2025-05-24T01:02:30.138" v="5023" actId="207"/>
          <ac:spMkLst>
            <pc:docMk/>
            <pc:sldMk cId="2112845006" sldId="1580"/>
            <ac:spMk id="24" creationId="{963EABA7-DA92-6D15-2C27-8C1CDCEEB7F2}"/>
          </ac:spMkLst>
        </pc:spChg>
        <pc:spChg chg="mod">
          <ac:chgData name="Abbey Caller" userId="88692996-20e2-4708-8231-4c35c953d2bf" providerId="ADAL" clId="{C77C2704-E36C-7D46-882A-96E7439FBDB2}" dt="2025-05-24T01:03:26.002" v="5051" actId="207"/>
          <ac:spMkLst>
            <pc:docMk/>
            <pc:sldMk cId="2112845006" sldId="1580"/>
            <ac:spMk id="25" creationId="{9DF26424-4A6D-63E3-EF11-09B83C58CEB4}"/>
          </ac:spMkLst>
        </pc:spChg>
        <pc:spChg chg="add mod">
          <ac:chgData name="Abbey Caller" userId="88692996-20e2-4708-8231-4c35c953d2bf" providerId="ADAL" clId="{C77C2704-E36C-7D46-882A-96E7439FBDB2}" dt="2025-05-24T01:03:08.465" v="5045" actId="1076"/>
          <ac:spMkLst>
            <pc:docMk/>
            <pc:sldMk cId="2112845006" sldId="1580"/>
            <ac:spMk id="26" creationId="{BEE87CF5-18DC-2EBB-795F-42FF06662884}"/>
          </ac:spMkLst>
        </pc:spChg>
        <pc:spChg chg="add mod">
          <ac:chgData name="Abbey Caller" userId="88692996-20e2-4708-8231-4c35c953d2bf" providerId="ADAL" clId="{C77C2704-E36C-7D46-882A-96E7439FBDB2}" dt="2025-05-24T01:06:34.983" v="5187" actId="20577"/>
          <ac:spMkLst>
            <pc:docMk/>
            <pc:sldMk cId="2112845006" sldId="1580"/>
            <ac:spMk id="27" creationId="{991D0E85-1F6A-22A1-1468-A4612BEB5DA8}"/>
          </ac:spMkLst>
        </pc:spChg>
        <pc:spChg chg="add mod">
          <ac:chgData name="Abbey Caller" userId="88692996-20e2-4708-8231-4c35c953d2bf" providerId="ADAL" clId="{C77C2704-E36C-7D46-882A-96E7439FBDB2}" dt="2025-05-24T01:06:12.653" v="5149" actId="1076"/>
          <ac:spMkLst>
            <pc:docMk/>
            <pc:sldMk cId="2112845006" sldId="1580"/>
            <ac:spMk id="30" creationId="{3B7F456B-F3BB-68A6-67B1-BB34DB2FC040}"/>
          </ac:spMkLst>
        </pc:spChg>
        <pc:spChg chg="mod">
          <ac:chgData name="Abbey Caller" userId="88692996-20e2-4708-8231-4c35c953d2bf" providerId="ADAL" clId="{C77C2704-E36C-7D46-882A-96E7439FBDB2}" dt="2025-05-24T01:08:12.708" v="5303" actId="20577"/>
          <ac:spMkLst>
            <pc:docMk/>
            <pc:sldMk cId="2112845006" sldId="1580"/>
            <ac:spMk id="31" creationId="{7D4E5FFD-46F4-D041-A6B4-1A58A7440D5E}"/>
          </ac:spMkLst>
        </pc:spChg>
        <pc:spChg chg="add mod">
          <ac:chgData name="Abbey Caller" userId="88692996-20e2-4708-8231-4c35c953d2bf" providerId="ADAL" clId="{C77C2704-E36C-7D46-882A-96E7439FBDB2}" dt="2025-05-24T01:07:08.726" v="5239" actId="20577"/>
          <ac:spMkLst>
            <pc:docMk/>
            <pc:sldMk cId="2112845006" sldId="1580"/>
            <ac:spMk id="32" creationId="{0223BF62-F724-D0C0-7761-C1ACCF289AB5}"/>
          </ac:spMkLst>
        </pc:spChg>
        <pc:spChg chg="add mod">
          <ac:chgData name="Abbey Caller" userId="88692996-20e2-4708-8231-4c35c953d2bf" providerId="ADAL" clId="{C77C2704-E36C-7D46-882A-96E7439FBDB2}" dt="2025-05-24T01:07:21.138" v="5241" actId="1076"/>
          <ac:spMkLst>
            <pc:docMk/>
            <pc:sldMk cId="2112845006" sldId="1580"/>
            <ac:spMk id="33" creationId="{7D4E5FFD-46F4-D041-A6B4-1A58A7440D5E}"/>
          </ac:spMkLst>
        </pc:spChg>
        <pc:spChg chg="add mod">
          <ac:chgData name="Abbey Caller" userId="88692996-20e2-4708-8231-4c35c953d2bf" providerId="ADAL" clId="{C77C2704-E36C-7D46-882A-96E7439FBDB2}" dt="2025-05-24T01:08:58.308" v="5356" actId="20577"/>
          <ac:spMkLst>
            <pc:docMk/>
            <pc:sldMk cId="2112845006" sldId="1580"/>
            <ac:spMk id="35" creationId="{39EC8455-C0A4-F4AE-3B16-C5F2B10DB912}"/>
          </ac:spMkLst>
        </pc:spChg>
      </pc:sldChg>
      <pc:sldChg chg="addSp delSp modSp mod">
        <pc:chgData name="Abbey Caller" userId="88692996-20e2-4708-8231-4c35c953d2bf" providerId="ADAL" clId="{C77C2704-E36C-7D46-882A-96E7439FBDB2}" dt="2025-05-23T23:24:10.596" v="3473" actId="478"/>
        <pc:sldMkLst>
          <pc:docMk/>
          <pc:sldMk cId="2990608938" sldId="1581"/>
        </pc:sldMkLst>
        <pc:spChg chg="add del mod">
          <ac:chgData name="Abbey Caller" userId="88692996-20e2-4708-8231-4c35c953d2bf" providerId="ADAL" clId="{C77C2704-E36C-7D46-882A-96E7439FBDB2}" dt="2025-05-23T23:24:07.748" v="3472" actId="478"/>
          <ac:spMkLst>
            <pc:docMk/>
            <pc:sldMk cId="2990608938" sldId="1581"/>
            <ac:spMk id="2" creationId="{017C3949-E60C-E160-E643-A1145BA59BFE}"/>
          </ac:spMkLst>
        </pc:spChg>
        <pc:spChg chg="add del mod">
          <ac:chgData name="Abbey Caller" userId="88692996-20e2-4708-8231-4c35c953d2bf" providerId="ADAL" clId="{C77C2704-E36C-7D46-882A-96E7439FBDB2}" dt="2025-05-23T23:24:10.596" v="3473" actId="478"/>
          <ac:spMkLst>
            <pc:docMk/>
            <pc:sldMk cId="2990608938" sldId="1581"/>
            <ac:spMk id="8" creationId="{76B7DF9B-0AE4-F244-E9CA-B864704CC279}"/>
          </ac:spMkLst>
        </pc:spChg>
        <pc:spChg chg="mod">
          <ac:chgData name="Abbey Caller" userId="88692996-20e2-4708-8231-4c35c953d2bf" providerId="ADAL" clId="{C77C2704-E36C-7D46-882A-96E7439FBDB2}" dt="2025-05-23T23:24:05.115" v="3471" actId="20577"/>
          <ac:spMkLst>
            <pc:docMk/>
            <pc:sldMk cId="2990608938" sldId="1581"/>
            <ac:spMk id="27" creationId="{0DFE6CCF-A64A-F1FF-4664-887925224CD2}"/>
          </ac:spMkLst>
        </pc:spChg>
      </pc:sldChg>
      <pc:sldChg chg="modSp add del mod">
        <pc:chgData name="Abbey Caller" userId="88692996-20e2-4708-8231-4c35c953d2bf" providerId="ADAL" clId="{C77C2704-E36C-7D46-882A-96E7439FBDB2}" dt="2025-05-24T00:07:04.798" v="3938" actId="2696"/>
        <pc:sldMkLst>
          <pc:docMk/>
          <pc:sldMk cId="3375803424" sldId="1589"/>
        </pc:sldMkLst>
        <pc:spChg chg="mod">
          <ac:chgData name="Abbey Caller" userId="88692996-20e2-4708-8231-4c35c953d2bf" providerId="ADAL" clId="{C77C2704-E36C-7D46-882A-96E7439FBDB2}" dt="2025-05-23T23:05:34.223" v="2661" actId="20577"/>
          <ac:spMkLst>
            <pc:docMk/>
            <pc:sldMk cId="3375803424" sldId="1589"/>
            <ac:spMk id="3" creationId="{3F4D6E01-54A0-8068-0463-F6E59C2FADA6}"/>
          </ac:spMkLst>
        </pc:spChg>
      </pc:sldChg>
      <pc:sldChg chg="addSp delSp modSp mod">
        <pc:chgData name="Abbey Caller" userId="88692996-20e2-4708-8231-4c35c953d2bf" providerId="ADAL" clId="{C77C2704-E36C-7D46-882A-96E7439FBDB2}" dt="2025-05-24T00:49:58.853" v="4498" actId="20577"/>
        <pc:sldMkLst>
          <pc:docMk/>
          <pc:sldMk cId="3448968785" sldId="1591"/>
        </pc:sldMkLst>
        <pc:spChg chg="del mod">
          <ac:chgData name="Abbey Caller" userId="88692996-20e2-4708-8231-4c35c953d2bf" providerId="ADAL" clId="{C77C2704-E36C-7D46-882A-96E7439FBDB2}" dt="2025-05-24T00:32:19.638" v="3985" actId="478"/>
          <ac:spMkLst>
            <pc:docMk/>
            <pc:sldMk cId="3448968785" sldId="1591"/>
            <ac:spMk id="2" creationId="{51302EC9-4803-2BBC-B027-172F904A80F4}"/>
          </ac:spMkLst>
        </pc:spChg>
        <pc:spChg chg="add del">
          <ac:chgData name="Abbey Caller" userId="88692996-20e2-4708-8231-4c35c953d2bf" providerId="ADAL" clId="{C77C2704-E36C-7D46-882A-96E7439FBDB2}" dt="2025-05-24T00:13:11.613" v="3941" actId="478"/>
          <ac:spMkLst>
            <pc:docMk/>
            <pc:sldMk cId="3448968785" sldId="1591"/>
            <ac:spMk id="4" creationId="{C73242A9-10B0-8C62-E605-24E13760CCEC}"/>
          </ac:spMkLst>
        </pc:spChg>
        <pc:spChg chg="add del">
          <ac:chgData name="Abbey Caller" userId="88692996-20e2-4708-8231-4c35c953d2bf" providerId="ADAL" clId="{C77C2704-E36C-7D46-882A-96E7439FBDB2}" dt="2025-05-24T00:13:47.135" v="3943" actId="478"/>
          <ac:spMkLst>
            <pc:docMk/>
            <pc:sldMk cId="3448968785" sldId="1591"/>
            <ac:spMk id="6" creationId="{8EF4A142-8A00-56C3-0E2E-83E6BD7FD12B}"/>
          </ac:spMkLst>
        </pc:spChg>
        <pc:spChg chg="add del">
          <ac:chgData name="Abbey Caller" userId="88692996-20e2-4708-8231-4c35c953d2bf" providerId="ADAL" clId="{C77C2704-E36C-7D46-882A-96E7439FBDB2}" dt="2025-05-24T00:13:50.019" v="3945" actId="478"/>
          <ac:spMkLst>
            <pc:docMk/>
            <pc:sldMk cId="3448968785" sldId="1591"/>
            <ac:spMk id="8" creationId="{037003FF-CB44-1FDD-F616-AD83CE421441}"/>
          </ac:spMkLst>
        </pc:spChg>
        <pc:spChg chg="add del mod">
          <ac:chgData name="Abbey Caller" userId="88692996-20e2-4708-8231-4c35c953d2bf" providerId="ADAL" clId="{C77C2704-E36C-7D46-882A-96E7439FBDB2}" dt="2025-05-24T00:41:31.692" v="4353" actId="478"/>
          <ac:spMkLst>
            <pc:docMk/>
            <pc:sldMk cId="3448968785" sldId="1591"/>
            <ac:spMk id="9" creationId="{846CAA83-E4A6-5FCA-3AF7-0657D81820D3}"/>
          </ac:spMkLst>
        </pc:spChg>
        <pc:spChg chg="add mod">
          <ac:chgData name="Abbey Caller" userId="88692996-20e2-4708-8231-4c35c953d2bf" providerId="ADAL" clId="{C77C2704-E36C-7D46-882A-96E7439FBDB2}" dt="2025-05-24T00:40:56.735" v="4350" actId="20577"/>
          <ac:spMkLst>
            <pc:docMk/>
            <pc:sldMk cId="3448968785" sldId="1591"/>
            <ac:spMk id="10" creationId="{B30639B3-1922-7C4C-7033-88D2B609C026}"/>
          </ac:spMkLst>
        </pc:spChg>
        <pc:spChg chg="mod">
          <ac:chgData name="Abbey Caller" userId="88692996-20e2-4708-8231-4c35c953d2bf" providerId="ADAL" clId="{C77C2704-E36C-7D46-882A-96E7439FBDB2}" dt="2025-05-24T00:49:53.306" v="4488" actId="5793"/>
          <ac:spMkLst>
            <pc:docMk/>
            <pc:sldMk cId="3448968785" sldId="1591"/>
            <ac:spMk id="13" creationId="{FD6312A3-624F-B852-253A-01231F395C03}"/>
          </ac:spMkLst>
        </pc:spChg>
        <pc:spChg chg="mod">
          <ac:chgData name="Abbey Caller" userId="88692996-20e2-4708-8231-4c35c953d2bf" providerId="ADAL" clId="{C77C2704-E36C-7D46-882A-96E7439FBDB2}" dt="2025-05-24T00:40:54.844" v="4349" actId="208"/>
          <ac:spMkLst>
            <pc:docMk/>
            <pc:sldMk cId="3448968785" sldId="1591"/>
            <ac:spMk id="15" creationId="{FF441220-6294-1FDF-67AE-F5CAC4A555EE}"/>
          </ac:spMkLst>
        </pc:spChg>
        <pc:spChg chg="mod">
          <ac:chgData name="Abbey Caller" userId="88692996-20e2-4708-8231-4c35c953d2bf" providerId="ADAL" clId="{C77C2704-E36C-7D46-882A-96E7439FBDB2}" dt="2025-05-24T00:49:58.853" v="4498" actId="20577"/>
          <ac:spMkLst>
            <pc:docMk/>
            <pc:sldMk cId="3448968785" sldId="1591"/>
            <ac:spMk id="16" creationId="{11BF1255-98A2-4176-9F8D-45A2407F0284}"/>
          </ac:spMkLst>
        </pc:spChg>
        <pc:spChg chg="mod">
          <ac:chgData name="Abbey Caller" userId="88692996-20e2-4708-8231-4c35c953d2bf" providerId="ADAL" clId="{C77C2704-E36C-7D46-882A-96E7439FBDB2}" dt="2025-05-24T00:49:55.519" v="4492" actId="5793"/>
          <ac:spMkLst>
            <pc:docMk/>
            <pc:sldMk cId="3448968785" sldId="1591"/>
            <ac:spMk id="17" creationId="{C0EB82C1-242F-30F8-715E-0EC5023E14A0}"/>
          </ac:spMkLst>
        </pc:spChg>
        <pc:spChg chg="add del mod">
          <ac:chgData name="Abbey Caller" userId="88692996-20e2-4708-8231-4c35c953d2bf" providerId="ADAL" clId="{C77C2704-E36C-7D46-882A-96E7439FBDB2}" dt="2025-05-24T00:31:47.968" v="3977" actId="478"/>
          <ac:spMkLst>
            <pc:docMk/>
            <pc:sldMk cId="3448968785" sldId="1591"/>
            <ac:spMk id="19" creationId="{EC958F45-A595-A4D5-CACD-46BA11617854}"/>
          </ac:spMkLst>
        </pc:spChg>
        <pc:spChg chg="add del mod">
          <ac:chgData name="Abbey Caller" userId="88692996-20e2-4708-8231-4c35c953d2bf" providerId="ADAL" clId="{C77C2704-E36C-7D46-882A-96E7439FBDB2}" dt="2025-05-24T00:31:47.968" v="3977" actId="478"/>
          <ac:spMkLst>
            <pc:docMk/>
            <pc:sldMk cId="3448968785" sldId="1591"/>
            <ac:spMk id="20" creationId="{3A04CEDC-F0A8-5CA7-7C5F-6E0508A2CF94}"/>
          </ac:spMkLst>
        </pc:spChg>
        <pc:spChg chg="add mod">
          <ac:chgData name="Abbey Caller" userId="88692996-20e2-4708-8231-4c35c953d2bf" providerId="ADAL" clId="{C77C2704-E36C-7D46-882A-96E7439FBDB2}" dt="2025-05-24T00:40:54.844" v="4349" actId="208"/>
          <ac:spMkLst>
            <pc:docMk/>
            <pc:sldMk cId="3448968785" sldId="1591"/>
            <ac:spMk id="21" creationId="{ACE4D97A-AC8B-B952-F586-D2CBF8E674B3}"/>
          </ac:spMkLst>
        </pc:spChg>
        <pc:spChg chg="add mod">
          <ac:chgData name="Abbey Caller" userId="88692996-20e2-4708-8231-4c35c953d2bf" providerId="ADAL" clId="{C77C2704-E36C-7D46-882A-96E7439FBDB2}" dt="2025-05-24T00:49:47.106" v="4484" actId="1076"/>
          <ac:spMkLst>
            <pc:docMk/>
            <pc:sldMk cId="3448968785" sldId="1591"/>
            <ac:spMk id="23" creationId="{D1D30E54-100A-4F0C-021B-D7BF10281C10}"/>
          </ac:spMkLst>
        </pc:spChg>
        <pc:spChg chg="add mod">
          <ac:chgData name="Abbey Caller" userId="88692996-20e2-4708-8231-4c35c953d2bf" providerId="ADAL" clId="{C77C2704-E36C-7D46-882A-96E7439FBDB2}" dt="2025-05-24T00:49:33.509" v="4482" actId="1076"/>
          <ac:spMkLst>
            <pc:docMk/>
            <pc:sldMk cId="3448968785" sldId="1591"/>
            <ac:spMk id="25" creationId="{44E5FD70-028C-4FAA-0350-068BBC573FD8}"/>
          </ac:spMkLst>
        </pc:spChg>
        <pc:spChg chg="add mod">
          <ac:chgData name="Abbey Caller" userId="88692996-20e2-4708-8231-4c35c953d2bf" providerId="ADAL" clId="{C77C2704-E36C-7D46-882A-96E7439FBDB2}" dt="2025-05-24T00:49:23.499" v="4481" actId="1076"/>
          <ac:spMkLst>
            <pc:docMk/>
            <pc:sldMk cId="3448968785" sldId="1591"/>
            <ac:spMk id="26" creationId="{C8273760-AFCB-12C0-023E-A9A24C509855}"/>
          </ac:spMkLst>
        </pc:spChg>
        <pc:spChg chg="add mod">
          <ac:chgData name="Abbey Caller" userId="88692996-20e2-4708-8231-4c35c953d2bf" providerId="ADAL" clId="{C77C2704-E36C-7D46-882A-96E7439FBDB2}" dt="2025-05-24T00:49:36.781" v="4483" actId="1076"/>
          <ac:spMkLst>
            <pc:docMk/>
            <pc:sldMk cId="3448968785" sldId="1591"/>
            <ac:spMk id="27" creationId="{DA89C102-978E-83A8-679D-471CA3E4B0FB}"/>
          </ac:spMkLst>
        </pc:spChg>
        <pc:spChg chg="add mod">
          <ac:chgData name="Abbey Caller" userId="88692996-20e2-4708-8231-4c35c953d2bf" providerId="ADAL" clId="{C77C2704-E36C-7D46-882A-96E7439FBDB2}" dt="2025-05-24T00:48:30.482" v="4468" actId="20577"/>
          <ac:spMkLst>
            <pc:docMk/>
            <pc:sldMk cId="3448968785" sldId="1591"/>
            <ac:spMk id="28" creationId="{3BFCF376-75DA-45BA-FB85-D403316231B7}"/>
          </ac:spMkLst>
        </pc:spChg>
        <pc:spChg chg="add mod">
          <ac:chgData name="Abbey Caller" userId="88692996-20e2-4708-8231-4c35c953d2bf" providerId="ADAL" clId="{C77C2704-E36C-7D46-882A-96E7439FBDB2}" dt="2025-05-24T00:48:32.145" v="4470" actId="20577"/>
          <ac:spMkLst>
            <pc:docMk/>
            <pc:sldMk cId="3448968785" sldId="1591"/>
            <ac:spMk id="29" creationId="{7DAD937E-E23E-07C3-5659-74FB6472642D}"/>
          </ac:spMkLst>
        </pc:spChg>
        <pc:spChg chg="add del mod">
          <ac:chgData name="Abbey Caller" userId="88692996-20e2-4708-8231-4c35c953d2bf" providerId="ADAL" clId="{C77C2704-E36C-7D46-882A-96E7439FBDB2}" dt="2025-05-24T00:48:56.078" v="4471" actId="478"/>
          <ac:spMkLst>
            <pc:docMk/>
            <pc:sldMk cId="3448968785" sldId="1591"/>
            <ac:spMk id="30" creationId="{52B28EA6-7BF4-75A2-009E-E9989FF1D265}"/>
          </ac:spMkLst>
        </pc:spChg>
        <pc:spChg chg="add del mod">
          <ac:chgData name="Abbey Caller" userId="88692996-20e2-4708-8231-4c35c953d2bf" providerId="ADAL" clId="{C77C2704-E36C-7D46-882A-96E7439FBDB2}" dt="2025-05-24T00:32:22.179" v="3987" actId="478"/>
          <ac:spMkLst>
            <pc:docMk/>
            <pc:sldMk cId="3448968785" sldId="1591"/>
            <ac:spMk id="32" creationId="{76E7E966-CA9D-4F53-EE3F-51969AAE4755}"/>
          </ac:spMkLst>
        </pc:spChg>
        <pc:spChg chg="add mod">
          <ac:chgData name="Abbey Caller" userId="88692996-20e2-4708-8231-4c35c953d2bf" providerId="ADAL" clId="{C77C2704-E36C-7D46-882A-96E7439FBDB2}" dt="2025-05-24T00:32:30.608" v="4015" actId="20577"/>
          <ac:spMkLst>
            <pc:docMk/>
            <pc:sldMk cId="3448968785" sldId="1591"/>
            <ac:spMk id="33" creationId="{AE085886-FDDD-58D8-FE97-A5AD38A4FF7E}"/>
          </ac:spMkLst>
        </pc:spChg>
        <pc:grpChg chg="add mod">
          <ac:chgData name="Abbey Caller" userId="88692996-20e2-4708-8231-4c35c953d2bf" providerId="ADAL" clId="{C77C2704-E36C-7D46-882A-96E7439FBDB2}" dt="2025-05-24T00:14:18.091" v="3948" actId="207"/>
          <ac:grpSpMkLst>
            <pc:docMk/>
            <pc:sldMk cId="3448968785" sldId="1591"/>
            <ac:grpSpMk id="12" creationId="{14C975BF-B7E3-ADFD-77FD-C0E92C940727}"/>
          </ac:grpSpMkLst>
        </pc:grpChg>
        <pc:graphicFrameChg chg="add del mod">
          <ac:chgData name="Abbey Caller" userId="88692996-20e2-4708-8231-4c35c953d2bf" providerId="ADAL" clId="{C77C2704-E36C-7D46-882A-96E7439FBDB2}" dt="2025-05-24T00:31:55.500" v="3980" actId="478"/>
          <ac:graphicFrameMkLst>
            <pc:docMk/>
            <pc:sldMk cId="3448968785" sldId="1591"/>
            <ac:graphicFrameMk id="18" creationId="{6248BE58-7274-28E8-4DC0-339CF2B73B75}"/>
          </ac:graphicFrameMkLst>
        </pc:graphicFrameChg>
        <pc:picChg chg="add del mod">
          <ac:chgData name="Abbey Caller" userId="88692996-20e2-4708-8231-4c35c953d2bf" providerId="ADAL" clId="{C77C2704-E36C-7D46-882A-96E7439FBDB2}" dt="2025-05-24T00:40:26.563" v="4334" actId="478"/>
          <ac:picMkLst>
            <pc:docMk/>
            <pc:sldMk cId="3448968785" sldId="1591"/>
            <ac:picMk id="1025" creationId="{08375452-7EE8-EFBA-8EDB-2BA9CD46317C}"/>
          </ac:picMkLst>
        </pc:picChg>
        <pc:cxnChg chg="add mod">
          <ac:chgData name="Abbey Caller" userId="88692996-20e2-4708-8231-4c35c953d2bf" providerId="ADAL" clId="{C77C2704-E36C-7D46-882A-96E7439FBDB2}" dt="2025-05-24T00:41:13.344" v="4351" actId="208"/>
          <ac:cxnSpMkLst>
            <pc:docMk/>
            <pc:sldMk cId="3448968785" sldId="1591"/>
            <ac:cxnSpMk id="11" creationId="{F4B6E6DD-65DD-017B-95E4-E4C2C5EC222C}"/>
          </ac:cxnSpMkLst>
        </pc:cxnChg>
        <pc:cxnChg chg="mod">
          <ac:chgData name="Abbey Caller" userId="88692996-20e2-4708-8231-4c35c953d2bf" providerId="ADAL" clId="{C77C2704-E36C-7D46-882A-96E7439FBDB2}" dt="2025-05-24T00:41:26.840" v="4352" actId="208"/>
          <ac:cxnSpMkLst>
            <pc:docMk/>
            <pc:sldMk cId="3448968785" sldId="1591"/>
            <ac:cxnSpMk id="14" creationId="{4DF329D8-A4AB-6E66-C0CE-6DABFB0C6491}"/>
          </ac:cxnSpMkLst>
        </pc:cxnChg>
        <pc:cxnChg chg="add mod">
          <ac:chgData name="Abbey Caller" userId="88692996-20e2-4708-8231-4c35c953d2bf" providerId="ADAL" clId="{C77C2704-E36C-7D46-882A-96E7439FBDB2}" dt="2025-05-24T00:41:13.344" v="4351" actId="208"/>
          <ac:cxnSpMkLst>
            <pc:docMk/>
            <pc:sldMk cId="3448968785" sldId="1591"/>
            <ac:cxnSpMk id="22" creationId="{64D134EB-BCBC-8CFE-C4CB-1C3F89DC99F9}"/>
          </ac:cxnSpMkLst>
        </pc:cxnChg>
        <pc:cxnChg chg="add mod">
          <ac:chgData name="Abbey Caller" userId="88692996-20e2-4708-8231-4c35c953d2bf" providerId="ADAL" clId="{C77C2704-E36C-7D46-882A-96E7439FBDB2}" dt="2025-05-24T00:49:23.499" v="4481" actId="1076"/>
          <ac:cxnSpMkLst>
            <pc:docMk/>
            <pc:sldMk cId="3448968785" sldId="1591"/>
            <ac:cxnSpMk id="24" creationId="{CD50CBF3-77D4-A18C-3223-CB946F9570E1}"/>
          </ac:cxnSpMkLst>
        </pc:cxnChg>
      </pc:sldChg>
      <pc:sldChg chg="modSp add del mod">
        <pc:chgData name="Abbey Caller" userId="88692996-20e2-4708-8231-4c35c953d2bf" providerId="ADAL" clId="{C77C2704-E36C-7D46-882A-96E7439FBDB2}" dt="2025-05-24T01:55:33.404" v="5747" actId="2696"/>
        <pc:sldMkLst>
          <pc:docMk/>
          <pc:sldMk cId="2418293464" sldId="1592"/>
        </pc:sldMkLst>
        <pc:spChg chg="mod">
          <ac:chgData name="Abbey Caller" userId="88692996-20e2-4708-8231-4c35c953d2bf" providerId="ADAL" clId="{C77C2704-E36C-7D46-882A-96E7439FBDB2}" dt="2025-05-23T23:10:06.895" v="2749" actId="20577"/>
          <ac:spMkLst>
            <pc:docMk/>
            <pc:sldMk cId="2418293464" sldId="1592"/>
            <ac:spMk id="2" creationId="{9A131AEC-200C-0334-B68F-1E18542D46C4}"/>
          </ac:spMkLst>
        </pc:spChg>
      </pc:sldChg>
      <pc:sldChg chg="modSp add del mod">
        <pc:chgData name="Abbey Caller" userId="88692996-20e2-4708-8231-4c35c953d2bf" providerId="ADAL" clId="{C77C2704-E36C-7D46-882A-96E7439FBDB2}" dt="2025-05-24T01:55:09.083" v="5746" actId="2696"/>
        <pc:sldMkLst>
          <pc:docMk/>
          <pc:sldMk cId="2919466056" sldId="1593"/>
        </pc:sldMkLst>
        <pc:spChg chg="mod">
          <ac:chgData name="Abbey Caller" userId="88692996-20e2-4708-8231-4c35c953d2bf" providerId="ADAL" clId="{C77C2704-E36C-7D46-882A-96E7439FBDB2}" dt="2025-05-23T23:10:11.878" v="2758" actId="20577"/>
          <ac:spMkLst>
            <pc:docMk/>
            <pc:sldMk cId="2919466056" sldId="1593"/>
            <ac:spMk id="2" creationId="{3765317B-E8C8-0DA0-19ED-3E28A9B44EE3}"/>
          </ac:spMkLst>
        </pc:spChg>
      </pc:sldChg>
      <pc:sldChg chg="modSp add del mod">
        <pc:chgData name="Abbey Caller" userId="88692996-20e2-4708-8231-4c35c953d2bf" providerId="ADAL" clId="{C77C2704-E36C-7D46-882A-96E7439FBDB2}" dt="2025-05-23T23:33:56.672" v="3693" actId="2696"/>
        <pc:sldMkLst>
          <pc:docMk/>
          <pc:sldMk cId="3836166671" sldId="1594"/>
        </pc:sldMkLst>
        <pc:spChg chg="mod">
          <ac:chgData name="Abbey Caller" userId="88692996-20e2-4708-8231-4c35c953d2bf" providerId="ADAL" clId="{C77C2704-E36C-7D46-882A-96E7439FBDB2}" dt="2025-05-23T23:15:39.022" v="3064" actId="20577"/>
          <ac:spMkLst>
            <pc:docMk/>
            <pc:sldMk cId="3836166671" sldId="1594"/>
            <ac:spMk id="6" creationId="{8C5A08F6-B1A3-953F-6517-994F16B4D1B9}"/>
          </ac:spMkLst>
        </pc:spChg>
        <pc:graphicFrameChg chg="mod modGraphic">
          <ac:chgData name="Abbey Caller" userId="88692996-20e2-4708-8231-4c35c953d2bf" providerId="ADAL" clId="{C77C2704-E36C-7D46-882A-96E7439FBDB2}" dt="2025-05-23T23:33:49.467" v="3690" actId="14734"/>
          <ac:graphicFrameMkLst>
            <pc:docMk/>
            <pc:sldMk cId="3836166671" sldId="1594"/>
            <ac:graphicFrameMk id="3" creationId="{AA43B0D9-6878-DB2E-35A1-2B005D75C204}"/>
          </ac:graphicFrameMkLst>
        </pc:graphicFrameChg>
      </pc:sldChg>
      <pc:sldChg chg="modSp add del mod">
        <pc:chgData name="Abbey Caller" userId="88692996-20e2-4708-8231-4c35c953d2bf" providerId="ADAL" clId="{C77C2704-E36C-7D46-882A-96E7439FBDB2}" dt="2025-05-23T23:33:55.781" v="3692" actId="2696"/>
        <pc:sldMkLst>
          <pc:docMk/>
          <pc:sldMk cId="248413110" sldId="1595"/>
        </pc:sldMkLst>
        <pc:spChg chg="mod">
          <ac:chgData name="Abbey Caller" userId="88692996-20e2-4708-8231-4c35c953d2bf" providerId="ADAL" clId="{C77C2704-E36C-7D46-882A-96E7439FBDB2}" dt="2025-05-23T23:15:54.239" v="3091" actId="20577"/>
          <ac:spMkLst>
            <pc:docMk/>
            <pc:sldMk cId="248413110" sldId="1595"/>
            <ac:spMk id="6" creationId="{F851B09F-4758-CDC0-EDF1-42D4E3A84B4A}"/>
          </ac:spMkLst>
        </pc:spChg>
      </pc:sldChg>
      <pc:sldChg chg="modSp add del mod">
        <pc:chgData name="Abbey Caller" userId="88692996-20e2-4708-8231-4c35c953d2bf" providerId="ADAL" clId="{C77C2704-E36C-7D46-882A-96E7439FBDB2}" dt="2025-05-23T23:33:54.332" v="3691" actId="2696"/>
        <pc:sldMkLst>
          <pc:docMk/>
          <pc:sldMk cId="4039189205" sldId="1596"/>
        </pc:sldMkLst>
        <pc:spChg chg="mod">
          <ac:chgData name="Abbey Caller" userId="88692996-20e2-4708-8231-4c35c953d2bf" providerId="ADAL" clId="{C77C2704-E36C-7D46-882A-96E7439FBDB2}" dt="2025-05-23T23:16:03.837" v="3102" actId="20577"/>
          <ac:spMkLst>
            <pc:docMk/>
            <pc:sldMk cId="4039189205" sldId="1596"/>
            <ac:spMk id="6" creationId="{2C5187E6-8FD8-9A96-88FB-85EB5DDD90E1}"/>
          </ac:spMkLst>
        </pc:spChg>
      </pc:sldChg>
      <pc:sldChg chg="delSp modSp add del mod">
        <pc:chgData name="Abbey Caller" userId="88692996-20e2-4708-8231-4c35c953d2bf" providerId="ADAL" clId="{C77C2704-E36C-7D46-882A-96E7439FBDB2}" dt="2025-05-24T02:00:27.674" v="5751" actId="2696"/>
        <pc:sldMkLst>
          <pc:docMk/>
          <pc:sldMk cId="431414560" sldId="1597"/>
        </pc:sldMkLst>
        <pc:spChg chg="mod">
          <ac:chgData name="Abbey Caller" userId="88692996-20e2-4708-8231-4c35c953d2bf" providerId="ADAL" clId="{C77C2704-E36C-7D46-882A-96E7439FBDB2}" dt="2025-05-23T23:17:37.744" v="3192" actId="20577"/>
          <ac:spMkLst>
            <pc:docMk/>
            <pc:sldMk cId="431414560" sldId="1597"/>
            <ac:spMk id="6" creationId="{A2CEF563-F616-1236-3FDF-E979297D14D4}"/>
          </ac:spMkLst>
        </pc:spChg>
        <pc:graphicFrameChg chg="del">
          <ac:chgData name="Abbey Caller" userId="88692996-20e2-4708-8231-4c35c953d2bf" providerId="ADAL" clId="{C77C2704-E36C-7D46-882A-96E7439FBDB2}" dt="2025-05-23T23:17:26.749" v="3136" actId="478"/>
          <ac:graphicFrameMkLst>
            <pc:docMk/>
            <pc:sldMk cId="431414560" sldId="1597"/>
            <ac:graphicFrameMk id="3" creationId="{A572F91F-AED1-E020-0330-CDECDFB0E34F}"/>
          </ac:graphicFrameMkLst>
        </pc:graphicFrameChg>
      </pc:sldChg>
      <pc:sldChg chg="delSp modSp add del mod">
        <pc:chgData name="Abbey Caller" userId="88692996-20e2-4708-8231-4c35c953d2bf" providerId="ADAL" clId="{C77C2704-E36C-7D46-882A-96E7439FBDB2}" dt="2025-05-24T02:00:16.808" v="5750" actId="2696"/>
        <pc:sldMkLst>
          <pc:docMk/>
          <pc:sldMk cId="409463211" sldId="1598"/>
        </pc:sldMkLst>
        <pc:spChg chg="mod">
          <ac:chgData name="Abbey Caller" userId="88692996-20e2-4708-8231-4c35c953d2bf" providerId="ADAL" clId="{C77C2704-E36C-7D46-882A-96E7439FBDB2}" dt="2025-05-23T23:20:32.533" v="3389" actId="20577"/>
          <ac:spMkLst>
            <pc:docMk/>
            <pc:sldMk cId="409463211" sldId="1598"/>
            <ac:spMk id="6" creationId="{969C1435-9C12-FAF0-C6FF-DFE9358C4D56}"/>
          </ac:spMkLst>
        </pc:spChg>
        <pc:graphicFrameChg chg="del">
          <ac:chgData name="Abbey Caller" userId="88692996-20e2-4708-8231-4c35c953d2bf" providerId="ADAL" clId="{C77C2704-E36C-7D46-882A-96E7439FBDB2}" dt="2025-05-23T23:19:09.954" v="3266" actId="478"/>
          <ac:graphicFrameMkLst>
            <pc:docMk/>
            <pc:sldMk cId="409463211" sldId="1598"/>
            <ac:graphicFrameMk id="3" creationId="{258C512C-17CA-E695-307D-32D36C214C6D}"/>
          </ac:graphicFrameMkLst>
        </pc:graphicFrameChg>
      </pc:sldChg>
      <pc:sldChg chg="addSp modSp add mod">
        <pc:chgData name="Abbey Caller" userId="88692996-20e2-4708-8231-4c35c953d2bf" providerId="ADAL" clId="{C77C2704-E36C-7D46-882A-96E7439FBDB2}" dt="2025-05-23T23:27:34.326" v="3541" actId="1076"/>
        <pc:sldMkLst>
          <pc:docMk/>
          <pc:sldMk cId="4089483219" sldId="1599"/>
        </pc:sldMkLst>
        <pc:spChg chg="add mod">
          <ac:chgData name="Abbey Caller" userId="88692996-20e2-4708-8231-4c35c953d2bf" providerId="ADAL" clId="{C77C2704-E36C-7D46-882A-96E7439FBDB2}" dt="2025-05-23T23:27:34.326" v="3541" actId="1076"/>
          <ac:spMkLst>
            <pc:docMk/>
            <pc:sldMk cId="4089483219" sldId="1599"/>
            <ac:spMk id="3" creationId="{742ADDA3-2560-0A22-49BE-4731D7DBEE53}"/>
          </ac:spMkLst>
        </pc:spChg>
        <pc:spChg chg="add mod">
          <ac:chgData name="Abbey Caller" userId="88692996-20e2-4708-8231-4c35c953d2bf" providerId="ADAL" clId="{C77C2704-E36C-7D46-882A-96E7439FBDB2}" dt="2025-05-23T23:27:29.214" v="3540" actId="207"/>
          <ac:spMkLst>
            <pc:docMk/>
            <pc:sldMk cId="4089483219" sldId="1599"/>
            <ac:spMk id="4" creationId="{2FEC8496-A9E7-3DBF-132D-ECEC58318268}"/>
          </ac:spMkLst>
        </pc:spChg>
      </pc:sldChg>
      <pc:sldChg chg="addSp delSp modSp add mod">
        <pc:chgData name="Abbey Caller" userId="88692996-20e2-4708-8231-4c35c953d2bf" providerId="ADAL" clId="{C77C2704-E36C-7D46-882A-96E7439FBDB2}" dt="2025-05-24T00:59:38.592" v="4994" actId="20577"/>
        <pc:sldMkLst>
          <pc:docMk/>
          <pc:sldMk cId="67936032" sldId="1600"/>
        </pc:sldMkLst>
        <pc:spChg chg="mod">
          <ac:chgData name="Abbey Caller" userId="88692996-20e2-4708-8231-4c35c953d2bf" providerId="ADAL" clId="{C77C2704-E36C-7D46-882A-96E7439FBDB2}" dt="2025-05-24T00:52:43.413" v="4713" actId="20577"/>
          <ac:spMkLst>
            <pc:docMk/>
            <pc:sldMk cId="67936032" sldId="1600"/>
            <ac:spMk id="2" creationId="{245BA83C-314F-CFF2-7DA4-A17C16D27A95}"/>
          </ac:spMkLst>
        </pc:spChg>
        <pc:spChg chg="add del mod">
          <ac:chgData name="Abbey Caller" userId="88692996-20e2-4708-8231-4c35c953d2bf" providerId="ADAL" clId="{C77C2704-E36C-7D46-882A-96E7439FBDB2}" dt="2025-05-24T00:51:17.860" v="4615" actId="478"/>
          <ac:spMkLst>
            <pc:docMk/>
            <pc:sldMk cId="67936032" sldId="1600"/>
            <ac:spMk id="16" creationId="{DA69D393-00CD-7146-EB45-BC441611E860}"/>
          </ac:spMkLst>
        </pc:spChg>
        <pc:spChg chg="del">
          <ac:chgData name="Abbey Caller" userId="88692996-20e2-4708-8231-4c35c953d2bf" providerId="ADAL" clId="{C77C2704-E36C-7D46-882A-96E7439FBDB2}" dt="2025-05-23T23:21:15.763" v="3391" actId="478"/>
          <ac:spMkLst>
            <pc:docMk/>
            <pc:sldMk cId="67936032" sldId="1600"/>
            <ac:spMk id="17" creationId="{52C9492C-D869-5300-EB21-98FBAE542A81}"/>
          </ac:spMkLst>
        </pc:spChg>
        <pc:spChg chg="add mod">
          <ac:chgData name="Abbey Caller" userId="88692996-20e2-4708-8231-4c35c953d2bf" providerId="ADAL" clId="{C77C2704-E36C-7D46-882A-96E7439FBDB2}" dt="2025-05-24T00:57:13.980" v="4970" actId="2711"/>
          <ac:spMkLst>
            <pc:docMk/>
            <pc:sldMk cId="67936032" sldId="1600"/>
            <ac:spMk id="17" creationId="{93EE4D11-8C1A-9964-D1AE-E22187B8DD9C}"/>
          </ac:spMkLst>
        </pc:spChg>
        <pc:spChg chg="del">
          <ac:chgData name="Abbey Caller" userId="88692996-20e2-4708-8231-4c35c953d2bf" providerId="ADAL" clId="{C77C2704-E36C-7D46-882A-96E7439FBDB2}" dt="2025-05-23T23:21:21.569" v="3393" actId="478"/>
          <ac:spMkLst>
            <pc:docMk/>
            <pc:sldMk cId="67936032" sldId="1600"/>
            <ac:spMk id="18" creationId="{A4B0FCC6-5E08-5777-9E17-C099956ED8E3}"/>
          </ac:spMkLst>
        </pc:spChg>
        <pc:spChg chg="add mod">
          <ac:chgData name="Abbey Caller" userId="88692996-20e2-4708-8231-4c35c953d2bf" providerId="ADAL" clId="{C77C2704-E36C-7D46-882A-96E7439FBDB2}" dt="2025-05-24T00:51:42.206" v="4621" actId="1076"/>
          <ac:spMkLst>
            <pc:docMk/>
            <pc:sldMk cId="67936032" sldId="1600"/>
            <ac:spMk id="18" creationId="{EF36EB2A-6C7B-DAC3-F7CE-7B7022ED3980}"/>
          </ac:spMkLst>
        </pc:spChg>
        <pc:spChg chg="add mod">
          <ac:chgData name="Abbey Caller" userId="88692996-20e2-4708-8231-4c35c953d2bf" providerId="ADAL" clId="{C77C2704-E36C-7D46-882A-96E7439FBDB2}" dt="2025-05-24T00:57:13.980" v="4970" actId="2711"/>
          <ac:spMkLst>
            <pc:docMk/>
            <pc:sldMk cId="67936032" sldId="1600"/>
            <ac:spMk id="19" creationId="{87F7FAD1-EC1C-0F84-5287-5DEB957C399E}"/>
          </ac:spMkLst>
        </pc:spChg>
        <pc:spChg chg="del">
          <ac:chgData name="Abbey Caller" userId="88692996-20e2-4708-8231-4c35c953d2bf" providerId="ADAL" clId="{C77C2704-E36C-7D46-882A-96E7439FBDB2}" dt="2025-05-23T23:21:15.763" v="3391" actId="478"/>
          <ac:spMkLst>
            <pc:docMk/>
            <pc:sldMk cId="67936032" sldId="1600"/>
            <ac:spMk id="19" creationId="{D86A9B43-4C13-6638-3D4D-B0D5BE7327A5}"/>
          </ac:spMkLst>
        </pc:spChg>
        <pc:spChg chg="add mod">
          <ac:chgData name="Abbey Caller" userId="88692996-20e2-4708-8231-4c35c953d2bf" providerId="ADAL" clId="{C77C2704-E36C-7D46-882A-96E7439FBDB2}" dt="2025-05-24T00:51:48.017" v="4623" actId="1076"/>
          <ac:spMkLst>
            <pc:docMk/>
            <pc:sldMk cId="67936032" sldId="1600"/>
            <ac:spMk id="20" creationId="{AC04BA58-C0D4-6DCA-3825-780D4C64427A}"/>
          </ac:spMkLst>
        </pc:spChg>
        <pc:spChg chg="del">
          <ac:chgData name="Abbey Caller" userId="88692996-20e2-4708-8231-4c35c953d2bf" providerId="ADAL" clId="{C77C2704-E36C-7D46-882A-96E7439FBDB2}" dt="2025-05-23T23:21:30.140" v="3395" actId="478"/>
          <ac:spMkLst>
            <pc:docMk/>
            <pc:sldMk cId="67936032" sldId="1600"/>
            <ac:spMk id="20" creationId="{C3575F96-7C06-62C5-8536-514A0CED2C6D}"/>
          </ac:spMkLst>
        </pc:spChg>
        <pc:spChg chg="add mod">
          <ac:chgData name="Abbey Caller" userId="88692996-20e2-4708-8231-4c35c953d2bf" providerId="ADAL" clId="{C77C2704-E36C-7D46-882A-96E7439FBDB2}" dt="2025-05-24T00:58:45.868" v="4988" actId="20577"/>
          <ac:spMkLst>
            <pc:docMk/>
            <pc:sldMk cId="67936032" sldId="1600"/>
            <ac:spMk id="21" creationId="{971D7373-3444-D1D9-C083-82BD3BB5B3E6}"/>
          </ac:spMkLst>
        </pc:spChg>
        <pc:spChg chg="del">
          <ac:chgData name="Abbey Caller" userId="88692996-20e2-4708-8231-4c35c953d2bf" providerId="ADAL" clId="{C77C2704-E36C-7D46-882A-96E7439FBDB2}" dt="2025-05-23T23:21:27.234" v="3394" actId="478"/>
          <ac:spMkLst>
            <pc:docMk/>
            <pc:sldMk cId="67936032" sldId="1600"/>
            <ac:spMk id="21" creationId="{A641F0D6-7DEB-90A7-4570-4459FCCEAD3C}"/>
          </ac:spMkLst>
        </pc:spChg>
        <pc:spChg chg="add mod">
          <ac:chgData name="Abbey Caller" userId="88692996-20e2-4708-8231-4c35c953d2bf" providerId="ADAL" clId="{C77C2704-E36C-7D46-882A-96E7439FBDB2}" dt="2025-05-24T00:51:55.933" v="4625" actId="1076"/>
          <ac:spMkLst>
            <pc:docMk/>
            <pc:sldMk cId="67936032" sldId="1600"/>
            <ac:spMk id="23" creationId="{FA3EE32E-1636-431D-194A-76D3F7059643}"/>
          </ac:spMkLst>
        </pc:spChg>
        <pc:spChg chg="del">
          <ac:chgData name="Abbey Caller" userId="88692996-20e2-4708-8231-4c35c953d2bf" providerId="ADAL" clId="{C77C2704-E36C-7D46-882A-96E7439FBDB2}" dt="2025-05-23T23:21:15.763" v="3391" actId="478"/>
          <ac:spMkLst>
            <pc:docMk/>
            <pc:sldMk cId="67936032" sldId="1600"/>
            <ac:spMk id="24" creationId="{939E32C8-F597-E187-D8FD-E848652D251F}"/>
          </ac:spMkLst>
        </pc:spChg>
        <pc:spChg chg="add mod">
          <ac:chgData name="Abbey Caller" userId="88692996-20e2-4708-8231-4c35c953d2bf" providerId="ADAL" clId="{C77C2704-E36C-7D46-882A-96E7439FBDB2}" dt="2025-05-24T00:59:38.592" v="4994" actId="20577"/>
          <ac:spMkLst>
            <pc:docMk/>
            <pc:sldMk cId="67936032" sldId="1600"/>
            <ac:spMk id="24" creationId="{9EAE8554-682D-B26D-1321-4B4CC842D31E}"/>
          </ac:spMkLst>
        </pc:spChg>
        <pc:spChg chg="del">
          <ac:chgData name="Abbey Caller" userId="88692996-20e2-4708-8231-4c35c953d2bf" providerId="ADAL" clId="{C77C2704-E36C-7D46-882A-96E7439FBDB2}" dt="2025-05-23T23:21:27.234" v="3394" actId="478"/>
          <ac:spMkLst>
            <pc:docMk/>
            <pc:sldMk cId="67936032" sldId="1600"/>
            <ac:spMk id="25" creationId="{D75DE23A-94E1-06BA-D5DC-1034BD435191}"/>
          </ac:spMkLst>
        </pc:spChg>
        <pc:spChg chg="del">
          <ac:chgData name="Abbey Caller" userId="88692996-20e2-4708-8231-4c35c953d2bf" providerId="ADAL" clId="{C77C2704-E36C-7D46-882A-96E7439FBDB2}" dt="2025-05-23T23:21:27.234" v="3394" actId="478"/>
          <ac:spMkLst>
            <pc:docMk/>
            <pc:sldMk cId="67936032" sldId="1600"/>
            <ac:spMk id="26" creationId="{AB7F50A2-A67F-37F3-A2C5-F1F7C90E30D6}"/>
          </ac:spMkLst>
        </pc:spChg>
        <pc:graphicFrameChg chg="del">
          <ac:chgData name="Abbey Caller" userId="88692996-20e2-4708-8231-4c35c953d2bf" providerId="ADAL" clId="{C77C2704-E36C-7D46-882A-96E7439FBDB2}" dt="2025-05-23T23:21:19.535" v="3392" actId="478"/>
          <ac:graphicFrameMkLst>
            <pc:docMk/>
            <pc:sldMk cId="67936032" sldId="1600"/>
            <ac:graphicFrameMk id="16" creationId="{68359D6F-0F86-3F79-AF9F-7D389CF47E3A}"/>
          </ac:graphicFrameMkLst>
        </pc:graphicFrameChg>
      </pc:sldChg>
      <pc:sldChg chg="add del">
        <pc:chgData name="Abbey Caller" userId="88692996-20e2-4708-8231-4c35c953d2bf" providerId="ADAL" clId="{C77C2704-E36C-7D46-882A-96E7439FBDB2}" dt="2025-05-24T00:59:54.303" v="4995" actId="2696"/>
        <pc:sldMkLst>
          <pc:docMk/>
          <pc:sldMk cId="3152343468" sldId="1601"/>
        </pc:sldMkLst>
      </pc:sldChg>
      <pc:sldChg chg="addSp delSp modSp add del mod">
        <pc:chgData name="Abbey Caller" userId="88692996-20e2-4708-8231-4c35c953d2bf" providerId="ADAL" clId="{C77C2704-E36C-7D46-882A-96E7439FBDB2}" dt="2025-05-24T00:07:03.823" v="3936" actId="2696"/>
        <pc:sldMkLst>
          <pc:docMk/>
          <pc:sldMk cId="715899248" sldId="1602"/>
        </pc:sldMkLst>
        <pc:spChg chg="mod">
          <ac:chgData name="Abbey Caller" userId="88692996-20e2-4708-8231-4c35c953d2bf" providerId="ADAL" clId="{C77C2704-E36C-7D46-882A-96E7439FBDB2}" dt="2025-05-23T23:44:29.549" v="3921" actId="14100"/>
          <ac:spMkLst>
            <pc:docMk/>
            <pc:sldMk cId="715899248" sldId="1602"/>
            <ac:spMk id="3" creationId="{69BDA59F-3240-16FA-8A03-761CAD6DB74C}"/>
          </ac:spMkLst>
        </pc:spChg>
        <pc:spChg chg="del">
          <ac:chgData name="Abbey Caller" userId="88692996-20e2-4708-8231-4c35c953d2bf" providerId="ADAL" clId="{C77C2704-E36C-7D46-882A-96E7439FBDB2}" dt="2025-05-23T23:44:20.625" v="3918" actId="478"/>
          <ac:spMkLst>
            <pc:docMk/>
            <pc:sldMk cId="715899248" sldId="1602"/>
            <ac:spMk id="9" creationId="{35852A6F-59E5-2161-3AF7-74ED84F1FF5E}"/>
          </ac:spMkLst>
        </pc:spChg>
        <pc:spChg chg="mod">
          <ac:chgData name="Abbey Caller" userId="88692996-20e2-4708-8231-4c35c953d2bf" providerId="ADAL" clId="{C77C2704-E36C-7D46-882A-96E7439FBDB2}" dt="2025-05-23T23:45:01.692" v="3934" actId="20577"/>
          <ac:spMkLst>
            <pc:docMk/>
            <pc:sldMk cId="715899248" sldId="1602"/>
            <ac:spMk id="11" creationId="{99CAEE06-85C2-7C67-5C07-C96943048843}"/>
          </ac:spMkLst>
        </pc:spChg>
        <pc:spChg chg="mod">
          <ac:chgData name="Abbey Caller" userId="88692996-20e2-4708-8231-4c35c953d2bf" providerId="ADAL" clId="{C77C2704-E36C-7D46-882A-96E7439FBDB2}" dt="2025-05-23T23:43:24.497" v="3907" actId="14100"/>
          <ac:spMkLst>
            <pc:docMk/>
            <pc:sldMk cId="715899248" sldId="1602"/>
            <ac:spMk id="16" creationId="{44B65AC2-AE12-155E-C40E-33409E057041}"/>
          </ac:spMkLst>
        </pc:spChg>
        <pc:spChg chg="mod">
          <ac:chgData name="Abbey Caller" userId="88692996-20e2-4708-8231-4c35c953d2bf" providerId="ADAL" clId="{C77C2704-E36C-7D46-882A-96E7439FBDB2}" dt="2025-05-23T23:44:14.448" v="3916" actId="14100"/>
          <ac:spMkLst>
            <pc:docMk/>
            <pc:sldMk cId="715899248" sldId="1602"/>
            <ac:spMk id="5123" creationId="{5C431CE9-7A0A-1219-F788-6A50E10956B1}"/>
          </ac:spMkLst>
        </pc:spChg>
        <pc:spChg chg="mod">
          <ac:chgData name="Abbey Caller" userId="88692996-20e2-4708-8231-4c35c953d2bf" providerId="ADAL" clId="{C77C2704-E36C-7D46-882A-96E7439FBDB2}" dt="2025-05-23T23:43:52.748" v="3911" actId="14100"/>
          <ac:spMkLst>
            <pc:docMk/>
            <pc:sldMk cId="715899248" sldId="1602"/>
            <ac:spMk id="5125" creationId="{61DEF8C3-4EB0-6AA3-E1A2-218A8E675FF5}"/>
          </ac:spMkLst>
        </pc:spChg>
        <pc:spChg chg="mod">
          <ac:chgData name="Abbey Caller" userId="88692996-20e2-4708-8231-4c35c953d2bf" providerId="ADAL" clId="{C77C2704-E36C-7D46-882A-96E7439FBDB2}" dt="2025-05-23T23:44:46.606" v="3927" actId="14100"/>
          <ac:spMkLst>
            <pc:docMk/>
            <pc:sldMk cId="715899248" sldId="1602"/>
            <ac:spMk id="5126" creationId="{F7E34C8E-17D8-03D1-B310-47F7F0AB3507}"/>
          </ac:spMkLst>
        </pc:spChg>
        <pc:spChg chg="del">
          <ac:chgData name="Abbey Caller" userId="88692996-20e2-4708-8231-4c35c953d2bf" providerId="ADAL" clId="{C77C2704-E36C-7D46-882A-96E7439FBDB2}" dt="2025-05-23T23:43:42.057" v="3909" actId="478"/>
          <ac:spMkLst>
            <pc:docMk/>
            <pc:sldMk cId="715899248" sldId="1602"/>
            <ac:spMk id="5140" creationId="{3C419AB5-7FF3-B01E-47BD-6873CD8538EB}"/>
          </ac:spMkLst>
        </pc:spChg>
        <pc:spChg chg="mod">
          <ac:chgData name="Abbey Caller" userId="88692996-20e2-4708-8231-4c35c953d2bf" providerId="ADAL" clId="{C77C2704-E36C-7D46-882A-96E7439FBDB2}" dt="2025-05-23T23:43:56.752" v="3912" actId="1076"/>
          <ac:spMkLst>
            <pc:docMk/>
            <pc:sldMk cId="715899248" sldId="1602"/>
            <ac:spMk id="5142" creationId="{97C87ED0-B980-AC8B-AA26-9A5C40F89DB5}"/>
          </ac:spMkLst>
        </pc:spChg>
        <pc:spChg chg="del">
          <ac:chgData name="Abbey Caller" userId="88692996-20e2-4708-8231-4c35c953d2bf" providerId="ADAL" clId="{C77C2704-E36C-7D46-882A-96E7439FBDB2}" dt="2025-05-23T23:44:36.399" v="3923" actId="478"/>
          <ac:spMkLst>
            <pc:docMk/>
            <pc:sldMk cId="715899248" sldId="1602"/>
            <ac:spMk id="5144" creationId="{A384D36A-1413-77D3-681A-90D9403A09C0}"/>
          </ac:spMkLst>
        </pc:spChg>
        <pc:spChg chg="mod">
          <ac:chgData name="Abbey Caller" userId="88692996-20e2-4708-8231-4c35c953d2bf" providerId="ADAL" clId="{C77C2704-E36C-7D46-882A-96E7439FBDB2}" dt="2025-05-23T23:44:43.349" v="3926" actId="1076"/>
          <ac:spMkLst>
            <pc:docMk/>
            <pc:sldMk cId="715899248" sldId="1602"/>
            <ac:spMk id="5146" creationId="{04D27CE6-1FFD-E816-D007-0FDE9F925F93}"/>
          </ac:spMkLst>
        </pc:spChg>
        <pc:spChg chg="del">
          <ac:chgData name="Abbey Caller" userId="88692996-20e2-4708-8231-4c35c953d2bf" providerId="ADAL" clId="{C77C2704-E36C-7D46-882A-96E7439FBDB2}" dt="2025-05-23T23:44:03.448" v="3914" actId="478"/>
          <ac:spMkLst>
            <pc:docMk/>
            <pc:sldMk cId="715899248" sldId="1602"/>
            <ac:spMk id="5148" creationId="{080DEC20-985B-7689-4935-DF7406D491F7}"/>
          </ac:spMkLst>
        </pc:spChg>
        <pc:spChg chg="mod">
          <ac:chgData name="Abbey Caller" userId="88692996-20e2-4708-8231-4c35c953d2bf" providerId="ADAL" clId="{C77C2704-E36C-7D46-882A-96E7439FBDB2}" dt="2025-05-23T23:44:10.948" v="3915" actId="1076"/>
          <ac:spMkLst>
            <pc:docMk/>
            <pc:sldMk cId="715899248" sldId="1602"/>
            <ac:spMk id="5150" creationId="{0F54E309-2683-6FBA-B284-C4DAFCF9AB14}"/>
          </ac:spMkLst>
        </pc:spChg>
        <pc:grpChg chg="del">
          <ac:chgData name="Abbey Caller" userId="88692996-20e2-4708-8231-4c35c953d2bf" providerId="ADAL" clId="{C77C2704-E36C-7D46-882A-96E7439FBDB2}" dt="2025-05-23T23:44:20.625" v="3918" actId="478"/>
          <ac:grpSpMkLst>
            <pc:docMk/>
            <pc:sldMk cId="715899248" sldId="1602"/>
            <ac:grpSpMk id="8" creationId="{12D48646-D11A-9ECE-E16A-05578060C8B3}"/>
          </ac:grpSpMkLst>
        </pc:grpChg>
        <pc:grpChg chg="add del">
          <ac:chgData name="Abbey Caller" userId="88692996-20e2-4708-8231-4c35c953d2bf" providerId="ADAL" clId="{C77C2704-E36C-7D46-882A-96E7439FBDB2}" dt="2025-05-23T23:44:38.590" v="3925" actId="478"/>
          <ac:grpSpMkLst>
            <pc:docMk/>
            <pc:sldMk cId="715899248" sldId="1602"/>
            <ac:grpSpMk id="15" creationId="{8746645D-B6A9-0A0D-49AD-3E654BF25302}"/>
          </ac:grpSpMkLst>
        </pc:grpChg>
        <pc:grpChg chg="mod">
          <ac:chgData name="Abbey Caller" userId="88692996-20e2-4708-8231-4c35c953d2bf" providerId="ADAL" clId="{C77C2704-E36C-7D46-882A-96E7439FBDB2}" dt="2025-05-23T23:43:37.697" v="3908" actId="1076"/>
          <ac:grpSpMkLst>
            <pc:docMk/>
            <pc:sldMk cId="715899248" sldId="1602"/>
            <ac:grpSpMk id="19" creationId="{D1BD7672-9754-475E-2401-5931724155DE}"/>
          </ac:grpSpMkLst>
        </pc:grpChg>
        <pc:grpChg chg="add mod">
          <ac:chgData name="Abbey Caller" userId="88692996-20e2-4708-8231-4c35c953d2bf" providerId="ADAL" clId="{C77C2704-E36C-7D46-882A-96E7439FBDB2}" dt="2025-05-23T23:43:11.162" v="3904"/>
          <ac:grpSpMkLst>
            <pc:docMk/>
            <pc:sldMk cId="715899248" sldId="1602"/>
            <ac:grpSpMk id="20" creationId="{12FE269F-1D56-4BE1-F811-27AA9D84128D}"/>
          </ac:grpSpMkLst>
        </pc:grpChg>
        <pc:grpChg chg="del">
          <ac:chgData name="Abbey Caller" userId="88692996-20e2-4708-8231-4c35c953d2bf" providerId="ADAL" clId="{C77C2704-E36C-7D46-882A-96E7439FBDB2}" dt="2025-05-23T23:43:46.448" v="3910" actId="478"/>
          <ac:grpSpMkLst>
            <pc:docMk/>
            <pc:sldMk cId="715899248" sldId="1602"/>
            <ac:grpSpMk id="5139" creationId="{7A55BEF5-2881-CBEA-A70C-0D62C7E20F1A}"/>
          </ac:grpSpMkLst>
        </pc:grpChg>
        <pc:grpChg chg="del">
          <ac:chgData name="Abbey Caller" userId="88692996-20e2-4708-8231-4c35c953d2bf" providerId="ADAL" clId="{C77C2704-E36C-7D46-882A-96E7439FBDB2}" dt="2025-05-23T23:44:36.399" v="3923" actId="478"/>
          <ac:grpSpMkLst>
            <pc:docMk/>
            <pc:sldMk cId="715899248" sldId="1602"/>
            <ac:grpSpMk id="5143" creationId="{4EFFF017-8EE0-0C67-ACB5-33774CBFE829}"/>
          </ac:grpSpMkLst>
        </pc:grpChg>
        <pc:grpChg chg="del">
          <ac:chgData name="Abbey Caller" userId="88692996-20e2-4708-8231-4c35c953d2bf" providerId="ADAL" clId="{C77C2704-E36C-7D46-882A-96E7439FBDB2}" dt="2025-05-23T23:44:03.448" v="3914" actId="478"/>
          <ac:grpSpMkLst>
            <pc:docMk/>
            <pc:sldMk cId="715899248" sldId="1602"/>
            <ac:grpSpMk id="5147" creationId="{99D3C1D8-1037-520E-DBE0-DEE9280D0F80}"/>
          </ac:grpSpMkLst>
        </pc:grpChg>
        <pc:picChg chg="mod">
          <ac:chgData name="Abbey Caller" userId="88692996-20e2-4708-8231-4c35c953d2bf" providerId="ADAL" clId="{C77C2704-E36C-7D46-882A-96E7439FBDB2}" dt="2025-05-23T23:43:11.162" v="3904"/>
          <ac:picMkLst>
            <pc:docMk/>
            <pc:sldMk cId="715899248" sldId="1602"/>
            <ac:picMk id="21" creationId="{E01BFB0E-AB90-560D-FFF9-5BA272EF6A79}"/>
          </ac:picMkLst>
        </pc:picChg>
        <pc:picChg chg="mod">
          <ac:chgData name="Abbey Caller" userId="88692996-20e2-4708-8231-4c35c953d2bf" providerId="ADAL" clId="{C77C2704-E36C-7D46-882A-96E7439FBDB2}" dt="2025-05-23T23:43:11.162" v="3904"/>
          <ac:picMkLst>
            <pc:docMk/>
            <pc:sldMk cId="715899248" sldId="1602"/>
            <ac:picMk id="22" creationId="{1E9291DA-E4F4-B043-ECDB-4F5C723F5E66}"/>
          </ac:picMkLst>
        </pc:picChg>
        <pc:cxnChg chg="del">
          <ac:chgData name="Abbey Caller" userId="88692996-20e2-4708-8231-4c35c953d2bf" providerId="ADAL" clId="{C77C2704-E36C-7D46-882A-96E7439FBDB2}" dt="2025-05-23T23:44:18.248" v="3917" actId="478"/>
          <ac:cxnSpMkLst>
            <pc:docMk/>
            <pc:sldMk cId="715899248" sldId="1602"/>
            <ac:cxnSpMk id="10" creationId="{9939AA2A-F02D-DD1C-97F2-763FE3326215}"/>
          </ac:cxnSpMkLst>
        </pc:cxnChg>
        <pc:cxnChg chg="del">
          <ac:chgData name="Abbey Caller" userId="88692996-20e2-4708-8231-4c35c953d2bf" providerId="ADAL" clId="{C77C2704-E36C-7D46-882A-96E7439FBDB2}" dt="2025-05-23T23:43:46.448" v="3910" actId="478"/>
          <ac:cxnSpMkLst>
            <pc:docMk/>
            <pc:sldMk cId="715899248" sldId="1602"/>
            <ac:cxnSpMk id="5141" creationId="{07DE9C9D-04E6-0BA7-0C6B-C480D84865B4}"/>
          </ac:cxnSpMkLst>
        </pc:cxnChg>
        <pc:cxnChg chg="del">
          <ac:chgData name="Abbey Caller" userId="88692996-20e2-4708-8231-4c35c953d2bf" providerId="ADAL" clId="{C77C2704-E36C-7D46-882A-96E7439FBDB2}" dt="2025-05-23T23:44:33.257" v="3922" actId="478"/>
          <ac:cxnSpMkLst>
            <pc:docMk/>
            <pc:sldMk cId="715899248" sldId="1602"/>
            <ac:cxnSpMk id="5145" creationId="{695010A9-D2D7-2F9E-5BAB-BD13ECE53408}"/>
          </ac:cxnSpMkLst>
        </pc:cxnChg>
        <pc:cxnChg chg="del">
          <ac:chgData name="Abbey Caller" userId="88692996-20e2-4708-8231-4c35c953d2bf" providerId="ADAL" clId="{C77C2704-E36C-7D46-882A-96E7439FBDB2}" dt="2025-05-23T23:44:00.508" v="3913" actId="478"/>
          <ac:cxnSpMkLst>
            <pc:docMk/>
            <pc:sldMk cId="715899248" sldId="1602"/>
            <ac:cxnSpMk id="5149" creationId="{26A68436-8635-4CFD-96EA-83E08FC78D3C}"/>
          </ac:cxnSpMkLst>
        </pc:cxnChg>
      </pc:sldChg>
      <pc:sldChg chg="addSp modSp add mod">
        <pc:chgData name="Abbey Caller" userId="88692996-20e2-4708-8231-4c35c953d2bf" providerId="ADAL" clId="{C77C2704-E36C-7D46-882A-96E7439FBDB2}" dt="2025-05-24T01:12:38.797" v="5597" actId="20577"/>
        <pc:sldMkLst>
          <pc:docMk/>
          <pc:sldMk cId="3715559556" sldId="1605"/>
        </pc:sldMkLst>
        <pc:spChg chg="add mod">
          <ac:chgData name="Abbey Caller" userId="88692996-20e2-4708-8231-4c35c953d2bf" providerId="ADAL" clId="{C77C2704-E36C-7D46-882A-96E7439FBDB2}" dt="2025-05-24T01:11:08.829" v="5393" actId="207"/>
          <ac:spMkLst>
            <pc:docMk/>
            <pc:sldMk cId="3715559556" sldId="1605"/>
            <ac:spMk id="23" creationId="{280E620D-1B85-5633-9492-EBADC188E12A}"/>
          </ac:spMkLst>
        </pc:spChg>
        <pc:spChg chg="add mod">
          <ac:chgData name="Abbey Caller" userId="88692996-20e2-4708-8231-4c35c953d2bf" providerId="ADAL" clId="{C77C2704-E36C-7D46-882A-96E7439FBDB2}" dt="2025-05-24T01:12:38.797" v="5597" actId="20577"/>
          <ac:spMkLst>
            <pc:docMk/>
            <pc:sldMk cId="3715559556" sldId="1605"/>
            <ac:spMk id="33" creationId="{2E522232-3B47-67EF-E5F6-75013F7A933B}"/>
          </ac:spMkLst>
        </pc:spChg>
      </pc:sldChg>
      <pc:sldChg chg="add">
        <pc:chgData name="Abbey Caller" userId="88692996-20e2-4708-8231-4c35c953d2bf" providerId="ADAL" clId="{C77C2704-E36C-7D46-882A-96E7439FBDB2}" dt="2025-05-24T01:55:01.631" v="5745"/>
        <pc:sldMkLst>
          <pc:docMk/>
          <pc:sldMk cId="2468627173" sldId="1621"/>
        </pc:sldMkLst>
      </pc:sldChg>
      <pc:sldChg chg="add">
        <pc:chgData name="Abbey Caller" userId="88692996-20e2-4708-8231-4c35c953d2bf" providerId="ADAL" clId="{C77C2704-E36C-7D46-882A-96E7439FBDB2}" dt="2025-05-24T01:55:01.631" v="5745"/>
        <pc:sldMkLst>
          <pc:docMk/>
          <pc:sldMk cId="1469128313" sldId="1622"/>
        </pc:sldMkLst>
      </pc:sldChg>
      <pc:sldMasterChg chg="addSp delSp modSp mod setBg modSldLayout sldLayoutOrd">
        <pc:chgData name="Abbey Caller" userId="88692996-20e2-4708-8231-4c35c953d2bf" providerId="ADAL" clId="{C77C2704-E36C-7D46-882A-96E7439FBDB2}" dt="2025-05-23T23:08:40.940" v="2668"/>
        <pc:sldMasterMkLst>
          <pc:docMk/>
          <pc:sldMasterMk cId="2460954070" sldId="2147483660"/>
        </pc:sldMasterMkLst>
        <pc:spChg chg="mod">
          <ac:chgData name="Abbey Caller" userId="88692996-20e2-4708-8231-4c35c953d2bf" providerId="ADAL" clId="{C77C2704-E36C-7D46-882A-96E7439FBDB2}" dt="2025-05-23T08:14:44.866" v="1153" actId="14100"/>
          <ac:spMkLst>
            <pc:docMk/>
            <pc:sldMasterMk cId="2460954070" sldId="2147483660"/>
            <ac:spMk id="2" creationId="{00000000-0000-0000-0000-000000000000}"/>
          </ac:spMkLst>
        </pc:spChg>
        <pc:spChg chg="mod">
          <ac:chgData name="Abbey Caller" userId="88692996-20e2-4708-8231-4c35c953d2bf" providerId="ADAL" clId="{C77C2704-E36C-7D46-882A-96E7439FBDB2}" dt="2025-05-22T12:17:44.722" v="170" actId="2711"/>
          <ac:spMkLst>
            <pc:docMk/>
            <pc:sldMasterMk cId="2460954070" sldId="2147483660"/>
            <ac:spMk id="3" creationId="{00000000-0000-0000-0000-000000000000}"/>
          </ac:spMkLst>
        </pc:spChg>
        <pc:spChg chg="mod">
          <ac:chgData name="Abbey Caller" userId="88692996-20e2-4708-8231-4c35c953d2bf" providerId="ADAL" clId="{C77C2704-E36C-7D46-882A-96E7439FBDB2}" dt="2025-05-22T12:17:44.722" v="170" actId="2711"/>
          <ac:spMkLst>
            <pc:docMk/>
            <pc:sldMasterMk cId="2460954070" sldId="2147483660"/>
            <ac:spMk id="4" creationId="{00000000-0000-0000-0000-000000000000}"/>
          </ac:spMkLst>
        </pc:spChg>
        <pc:spChg chg="mod">
          <ac:chgData name="Abbey Caller" userId="88692996-20e2-4708-8231-4c35c953d2bf" providerId="ADAL" clId="{C77C2704-E36C-7D46-882A-96E7439FBDB2}" dt="2025-05-22T12:17:44.722" v="170" actId="2711"/>
          <ac:spMkLst>
            <pc:docMk/>
            <pc:sldMasterMk cId="2460954070" sldId="2147483660"/>
            <ac:spMk id="5" creationId="{00000000-0000-0000-0000-000000000000}"/>
          </ac:spMkLst>
        </pc:spChg>
        <pc:spChg chg="mod">
          <ac:chgData name="Abbey Caller" userId="88692996-20e2-4708-8231-4c35c953d2bf" providerId="ADAL" clId="{C77C2704-E36C-7D46-882A-96E7439FBDB2}" dt="2025-05-22T12:17:44.722" v="170" actId="2711"/>
          <ac:spMkLst>
            <pc:docMk/>
            <pc:sldMasterMk cId="2460954070" sldId="2147483660"/>
            <ac:spMk id="6" creationId="{00000000-0000-0000-0000-000000000000}"/>
          </ac:spMkLst>
        </pc:spChg>
        <pc:spChg chg="add mod">
          <ac:chgData name="Abbey Caller" userId="88692996-20e2-4708-8231-4c35c953d2bf" providerId="ADAL" clId="{C77C2704-E36C-7D46-882A-96E7439FBDB2}" dt="2025-05-22T12:34:07.496" v="227" actId="207"/>
          <ac:spMkLst>
            <pc:docMk/>
            <pc:sldMasterMk cId="2460954070" sldId="2147483660"/>
            <ac:spMk id="7" creationId="{0EA2E4FB-C9E0-5B33-410A-AFB825F7ECE1}"/>
          </ac:spMkLst>
        </pc:spChg>
        <pc:spChg chg="add mod">
          <ac:chgData name="Abbey Caller" userId="88692996-20e2-4708-8231-4c35c953d2bf" providerId="ADAL" clId="{C77C2704-E36C-7D46-882A-96E7439FBDB2}" dt="2025-05-23T23:08:40.940" v="2668"/>
          <ac:spMkLst>
            <pc:docMk/>
            <pc:sldMasterMk cId="2460954070" sldId="2147483660"/>
            <ac:spMk id="8" creationId="{376B77CE-C645-C8EC-8CDE-5CE32491017B}"/>
          </ac:spMkLst>
        </pc:spChg>
        <pc:picChg chg="add del mod">
          <ac:chgData name="Abbey Caller" userId="88692996-20e2-4708-8231-4c35c953d2bf" providerId="ADAL" clId="{C77C2704-E36C-7D46-882A-96E7439FBDB2}" dt="2025-05-22T12:56:51.956" v="436" actId="478"/>
          <ac:picMkLst>
            <pc:docMk/>
            <pc:sldMasterMk cId="2460954070" sldId="2147483660"/>
            <ac:picMk id="8" creationId="{1E6D9D6F-31C5-E382-8FF6-AD0FC16E7E22}"/>
          </ac:picMkLst>
        </pc:picChg>
        <pc:picChg chg="add mod">
          <ac:chgData name="Abbey Caller" userId="88692996-20e2-4708-8231-4c35c953d2bf" providerId="ADAL" clId="{C77C2704-E36C-7D46-882A-96E7439FBDB2}" dt="2025-05-22T13:09:05.633" v="536"/>
          <ac:picMkLst>
            <pc:docMk/>
            <pc:sldMasterMk cId="2460954070" sldId="2147483660"/>
            <ac:picMk id="9" creationId="{CEAA7A55-F174-7E1C-D5EA-307C930E63CA}"/>
          </ac:picMkLst>
        </pc:picChg>
        <pc:picChg chg="add del mod">
          <ac:chgData name="Abbey Caller" userId="88692996-20e2-4708-8231-4c35c953d2bf" providerId="ADAL" clId="{C77C2704-E36C-7D46-882A-96E7439FBDB2}" dt="2025-05-22T12:18:49.431" v="173" actId="21"/>
          <ac:picMkLst>
            <pc:docMk/>
            <pc:sldMasterMk cId="2460954070" sldId="2147483660"/>
            <ac:picMk id="2050" creationId="{AD6FD662-9672-F0CC-BDF3-D48432AA58B7}"/>
          </ac:picMkLst>
        </pc:picChg>
        <pc:sldLayoutChg chg="addSp delSp modSp">
          <pc:chgData name="Abbey Caller" userId="88692996-20e2-4708-8231-4c35c953d2bf" providerId="ADAL" clId="{C77C2704-E36C-7D46-882A-96E7439FBDB2}" dt="2025-05-22T13:09:03.756" v="535" actId="478"/>
          <pc:sldLayoutMkLst>
            <pc:docMk/>
            <pc:sldMasterMk cId="2460954070" sldId="2147483660"/>
            <pc:sldLayoutMk cId="2385387890" sldId="2147483661"/>
          </pc:sldLayoutMkLst>
          <pc:picChg chg="add del mod">
            <ac:chgData name="Abbey Caller" userId="88692996-20e2-4708-8231-4c35c953d2bf" providerId="ADAL" clId="{C77C2704-E36C-7D46-882A-96E7439FBDB2}" dt="2025-05-22T13:09:03.756" v="535" actId="478"/>
            <ac:picMkLst>
              <pc:docMk/>
              <pc:sldMasterMk cId="2460954070" sldId="2147483660"/>
              <pc:sldLayoutMk cId="2385387890" sldId="2147483661"/>
              <ac:picMk id="7" creationId="{6937A2A1-3013-2134-1D8E-0A3F5F738BB1}"/>
            </ac:picMkLst>
          </pc:picChg>
          <pc:picChg chg="add del mod">
            <ac:chgData name="Abbey Caller" userId="88692996-20e2-4708-8231-4c35c953d2bf" providerId="ADAL" clId="{C77C2704-E36C-7D46-882A-96E7439FBDB2}" dt="2025-05-22T12:17:28.288" v="169" actId="478"/>
            <ac:picMkLst>
              <pc:docMk/>
              <pc:sldMasterMk cId="2460954070" sldId="2147483660"/>
              <pc:sldLayoutMk cId="2385387890" sldId="2147483661"/>
              <ac:picMk id="1026" creationId="{608ECCF6-0A02-AC01-66C6-28EE9C30159B}"/>
            </ac:picMkLst>
          </pc:picChg>
        </pc:sldLayoutChg>
        <pc:sldLayoutChg chg="addSp delSp modSp">
          <pc:chgData name="Abbey Caller" userId="88692996-20e2-4708-8231-4c35c953d2bf" providerId="ADAL" clId="{C77C2704-E36C-7D46-882A-96E7439FBDB2}" dt="2025-05-22T13:08:18.847" v="522" actId="478"/>
          <pc:sldLayoutMkLst>
            <pc:docMk/>
            <pc:sldMasterMk cId="2460954070" sldId="2147483660"/>
            <pc:sldLayoutMk cId="949138452" sldId="2147483662"/>
          </pc:sldLayoutMkLst>
          <pc:picChg chg="add del mod">
            <ac:chgData name="Abbey Caller" userId="88692996-20e2-4708-8231-4c35c953d2bf" providerId="ADAL" clId="{C77C2704-E36C-7D46-882A-96E7439FBDB2}" dt="2025-05-22T13:08:18.847" v="522" actId="478"/>
            <ac:picMkLst>
              <pc:docMk/>
              <pc:sldMasterMk cId="2460954070" sldId="2147483660"/>
              <pc:sldLayoutMk cId="949138452" sldId="2147483662"/>
              <ac:picMk id="4098" creationId="{40F21146-F151-E8D3-318A-8D388207519F}"/>
            </ac:picMkLst>
          </pc:picChg>
        </pc:sldLayoutChg>
        <pc:sldLayoutChg chg="ord">
          <pc:chgData name="Abbey Caller" userId="88692996-20e2-4708-8231-4c35c953d2bf" providerId="ADAL" clId="{C77C2704-E36C-7D46-882A-96E7439FBDB2}" dt="2025-05-22T12:58:38.658" v="450" actId="20578"/>
          <pc:sldLayoutMkLst>
            <pc:docMk/>
            <pc:sldMasterMk cId="2460954070" sldId="2147483660"/>
            <pc:sldLayoutMk cId="2591524520" sldId="2147483663"/>
          </pc:sldLayoutMkLst>
        </pc:sldLayoutChg>
        <pc:sldLayoutChg chg="addSp delSp modSp">
          <pc:chgData name="Abbey Caller" userId="88692996-20e2-4708-8231-4c35c953d2bf" providerId="ADAL" clId="{C77C2704-E36C-7D46-882A-96E7439FBDB2}" dt="2025-05-22T13:08:21.709" v="523" actId="478"/>
          <pc:sldLayoutMkLst>
            <pc:docMk/>
            <pc:sldMasterMk cId="2460954070" sldId="2147483660"/>
            <pc:sldLayoutMk cId="1203092039" sldId="2147483664"/>
          </pc:sldLayoutMkLst>
          <pc:picChg chg="add del mod">
            <ac:chgData name="Abbey Caller" userId="88692996-20e2-4708-8231-4c35c953d2bf" providerId="ADAL" clId="{C77C2704-E36C-7D46-882A-96E7439FBDB2}" dt="2025-05-22T13:08:21.709" v="523" actId="478"/>
            <ac:picMkLst>
              <pc:docMk/>
              <pc:sldMasterMk cId="2460954070" sldId="2147483660"/>
              <pc:sldLayoutMk cId="1203092039" sldId="2147483664"/>
              <ac:picMk id="5122" creationId="{01E98748-D76E-977F-D448-4BF62F5EF928}"/>
            </ac:picMkLst>
          </pc:picChg>
        </pc:sldLayoutChg>
        <pc:sldLayoutChg chg="addSp delSp modSp">
          <pc:chgData name="Abbey Caller" userId="88692996-20e2-4708-8231-4c35c953d2bf" providerId="ADAL" clId="{C77C2704-E36C-7D46-882A-96E7439FBDB2}" dt="2025-05-22T13:08:24.223" v="524" actId="478"/>
          <pc:sldLayoutMkLst>
            <pc:docMk/>
            <pc:sldMasterMk cId="2460954070" sldId="2147483660"/>
            <pc:sldLayoutMk cId="3733172339" sldId="2147483665"/>
          </pc:sldLayoutMkLst>
          <pc:picChg chg="add del mod">
            <ac:chgData name="Abbey Caller" userId="88692996-20e2-4708-8231-4c35c953d2bf" providerId="ADAL" clId="{C77C2704-E36C-7D46-882A-96E7439FBDB2}" dt="2025-05-22T13:05:29.646" v="498" actId="478"/>
            <ac:picMkLst>
              <pc:docMk/>
              <pc:sldMasterMk cId="2460954070" sldId="2147483660"/>
              <pc:sldLayoutMk cId="3733172339" sldId="2147483665"/>
              <ac:picMk id="6146" creationId="{DA6ED7D1-1DC8-BD05-3A15-3196E0C74E26}"/>
            </ac:picMkLst>
          </pc:picChg>
          <pc:picChg chg="add del mod">
            <ac:chgData name="Abbey Caller" userId="88692996-20e2-4708-8231-4c35c953d2bf" providerId="ADAL" clId="{C77C2704-E36C-7D46-882A-96E7439FBDB2}" dt="2025-05-22T13:05:42.585" v="500" actId="478"/>
            <ac:picMkLst>
              <pc:docMk/>
              <pc:sldMasterMk cId="2460954070" sldId="2147483660"/>
              <pc:sldLayoutMk cId="3733172339" sldId="2147483665"/>
              <ac:picMk id="6148" creationId="{201E607D-E64D-BF5D-7A90-58128C0213D2}"/>
            </ac:picMkLst>
          </pc:picChg>
          <pc:picChg chg="add del mod">
            <ac:chgData name="Abbey Caller" userId="88692996-20e2-4708-8231-4c35c953d2bf" providerId="ADAL" clId="{C77C2704-E36C-7D46-882A-96E7439FBDB2}" dt="2025-05-22T13:08:24.223" v="524" actId="478"/>
            <ac:picMkLst>
              <pc:docMk/>
              <pc:sldMasterMk cId="2460954070" sldId="2147483660"/>
              <pc:sldLayoutMk cId="3733172339" sldId="2147483665"/>
              <ac:picMk id="6150" creationId="{668E5786-6AAB-2C15-DA2F-8A81DD446B1E}"/>
            </ac:picMkLst>
          </pc:picChg>
        </pc:sldLayoutChg>
      </pc:sldMasterChg>
    </pc:docChg>
  </pc:docChgLst>
  <pc:docChgLst>
    <pc:chgData name="Cameron Mah" userId="ef1e19e0-c278-4f4d-86d9-c507a53158da" providerId="ADAL" clId="{058223C4-25AE-4CB2-81C6-88F084F2F038}"/>
    <pc:docChg chg="undo custSel addSld delSld modSld sldOrd modSection">
      <pc:chgData name="Cameron Mah" userId="ef1e19e0-c278-4f4d-86d9-c507a53158da" providerId="ADAL" clId="{058223C4-25AE-4CB2-81C6-88F084F2F038}" dt="2025-05-24T02:36:01.836" v="4460" actId="20577"/>
      <pc:docMkLst>
        <pc:docMk/>
      </pc:docMkLst>
      <pc:sldChg chg="del">
        <pc:chgData name="Cameron Mah" userId="ef1e19e0-c278-4f4d-86d9-c507a53158da" providerId="ADAL" clId="{058223C4-25AE-4CB2-81C6-88F084F2F038}" dt="2025-05-23T08:10:40.531" v="13" actId="2696"/>
        <pc:sldMkLst>
          <pc:docMk/>
          <pc:sldMk cId="4102509869" sldId="386"/>
        </pc:sldMkLst>
      </pc:sldChg>
      <pc:sldChg chg="del">
        <pc:chgData name="Cameron Mah" userId="ef1e19e0-c278-4f4d-86d9-c507a53158da" providerId="ADAL" clId="{058223C4-25AE-4CB2-81C6-88F084F2F038}" dt="2025-05-23T08:10:40.531" v="13" actId="2696"/>
        <pc:sldMkLst>
          <pc:docMk/>
          <pc:sldMk cId="2703478770" sldId="387"/>
        </pc:sldMkLst>
      </pc:sldChg>
      <pc:sldChg chg="del">
        <pc:chgData name="Cameron Mah" userId="ef1e19e0-c278-4f4d-86d9-c507a53158da" providerId="ADAL" clId="{058223C4-25AE-4CB2-81C6-88F084F2F038}" dt="2025-05-23T08:10:40.531" v="13" actId="2696"/>
        <pc:sldMkLst>
          <pc:docMk/>
          <pc:sldMk cId="1719845229" sldId="388"/>
        </pc:sldMkLst>
      </pc:sldChg>
      <pc:sldChg chg="del">
        <pc:chgData name="Cameron Mah" userId="ef1e19e0-c278-4f4d-86d9-c507a53158da" providerId="ADAL" clId="{058223C4-25AE-4CB2-81C6-88F084F2F038}" dt="2025-05-23T08:10:40.531" v="13" actId="2696"/>
        <pc:sldMkLst>
          <pc:docMk/>
          <pc:sldMk cId="3113032501" sldId="389"/>
        </pc:sldMkLst>
      </pc:sldChg>
      <pc:sldChg chg="modSp mod">
        <pc:chgData name="Cameron Mah" userId="ef1e19e0-c278-4f4d-86d9-c507a53158da" providerId="ADAL" clId="{058223C4-25AE-4CB2-81C6-88F084F2F038}" dt="2025-05-24T02:28:07.909" v="4389" actId="313"/>
        <pc:sldMkLst>
          <pc:docMk/>
          <pc:sldMk cId="1191125951" sldId="390"/>
        </pc:sldMkLst>
        <pc:graphicFrameChg chg="mod modGraphic">
          <ac:chgData name="Cameron Mah" userId="ef1e19e0-c278-4f4d-86d9-c507a53158da" providerId="ADAL" clId="{058223C4-25AE-4CB2-81C6-88F084F2F038}" dt="2025-05-24T02:28:07.909" v="4389" actId="313"/>
          <ac:graphicFrameMkLst>
            <pc:docMk/>
            <pc:sldMk cId="1191125951" sldId="390"/>
            <ac:graphicFrameMk id="3" creationId="{FD002DCA-6DFF-0F59-07FA-04591F8AF466}"/>
          </ac:graphicFrameMkLst>
        </pc:graphicFrameChg>
      </pc:sldChg>
      <pc:sldChg chg="addSp delSp modSp new mod">
        <pc:chgData name="Cameron Mah" userId="ef1e19e0-c278-4f4d-86d9-c507a53158da" providerId="ADAL" clId="{058223C4-25AE-4CB2-81C6-88F084F2F038}" dt="2025-05-24T02:36:01.836" v="4460" actId="20577"/>
        <pc:sldMkLst>
          <pc:docMk/>
          <pc:sldMk cId="756462376" sldId="394"/>
        </pc:sldMkLst>
        <pc:spChg chg="mod">
          <ac:chgData name="Cameron Mah" userId="ef1e19e0-c278-4f4d-86d9-c507a53158da" providerId="ADAL" clId="{058223C4-25AE-4CB2-81C6-88F084F2F038}" dt="2025-05-23T22:58:28.023" v="479" actId="20577"/>
          <ac:spMkLst>
            <pc:docMk/>
            <pc:sldMk cId="756462376" sldId="394"/>
            <ac:spMk id="2" creationId="{B0BD4239-274A-A99E-AF39-8EECD689CAF9}"/>
          </ac:spMkLst>
        </pc:spChg>
        <pc:spChg chg="del mod">
          <ac:chgData name="Cameron Mah" userId="ef1e19e0-c278-4f4d-86d9-c507a53158da" providerId="ADAL" clId="{058223C4-25AE-4CB2-81C6-88F084F2F038}" dt="2025-05-23T20:52:51.016" v="211" actId="1957"/>
          <ac:spMkLst>
            <pc:docMk/>
            <pc:sldMk cId="756462376" sldId="394"/>
            <ac:spMk id="3" creationId="{A4655DED-1800-4DF2-DB7B-486853870B44}"/>
          </ac:spMkLst>
        </pc:spChg>
        <pc:spChg chg="add del mod">
          <ac:chgData name="Cameron Mah" userId="ef1e19e0-c278-4f4d-86d9-c507a53158da" providerId="ADAL" clId="{058223C4-25AE-4CB2-81C6-88F084F2F038}" dt="2025-05-23T22:33:12.250" v="258"/>
          <ac:spMkLst>
            <pc:docMk/>
            <pc:sldMk cId="756462376" sldId="394"/>
            <ac:spMk id="8" creationId="{6EFBFFAA-CCF2-5355-B155-2B2C163BC23E}"/>
          </ac:spMkLst>
        </pc:spChg>
        <pc:spChg chg="add del mod">
          <ac:chgData name="Cameron Mah" userId="ef1e19e0-c278-4f4d-86d9-c507a53158da" providerId="ADAL" clId="{058223C4-25AE-4CB2-81C6-88F084F2F038}" dt="2025-05-23T22:46:19.079" v="311" actId="478"/>
          <ac:spMkLst>
            <pc:docMk/>
            <pc:sldMk cId="756462376" sldId="394"/>
            <ac:spMk id="13" creationId="{26F5A959-8196-4911-31EE-99143FDABE02}"/>
          </ac:spMkLst>
        </pc:spChg>
        <pc:spChg chg="add del mod">
          <ac:chgData name="Cameron Mah" userId="ef1e19e0-c278-4f4d-86d9-c507a53158da" providerId="ADAL" clId="{058223C4-25AE-4CB2-81C6-88F084F2F038}" dt="2025-05-23T23:43:51.479" v="631" actId="478"/>
          <ac:spMkLst>
            <pc:docMk/>
            <pc:sldMk cId="756462376" sldId="394"/>
            <ac:spMk id="18" creationId="{55B559FC-4D55-79AB-5D3A-0E461DBA09EF}"/>
          </ac:spMkLst>
        </pc:spChg>
        <pc:spChg chg="add mod">
          <ac:chgData name="Cameron Mah" userId="ef1e19e0-c278-4f4d-86d9-c507a53158da" providerId="ADAL" clId="{058223C4-25AE-4CB2-81C6-88F084F2F038}" dt="2025-05-24T00:04:34.356" v="1715" actId="1076"/>
          <ac:spMkLst>
            <pc:docMk/>
            <pc:sldMk cId="756462376" sldId="394"/>
            <ac:spMk id="19" creationId="{7DE359F8-21D8-280B-BC96-23A942A5DE0E}"/>
          </ac:spMkLst>
        </pc:spChg>
        <pc:spChg chg="add mod">
          <ac:chgData name="Cameron Mah" userId="ef1e19e0-c278-4f4d-86d9-c507a53158da" providerId="ADAL" clId="{058223C4-25AE-4CB2-81C6-88F084F2F038}" dt="2025-05-24T00:04:34.356" v="1715" actId="1076"/>
          <ac:spMkLst>
            <pc:docMk/>
            <pc:sldMk cId="756462376" sldId="394"/>
            <ac:spMk id="20" creationId="{895612A0-24F2-D23E-305A-7D552E6F5A60}"/>
          </ac:spMkLst>
        </pc:spChg>
        <pc:spChg chg="add mod">
          <ac:chgData name="Cameron Mah" userId="ef1e19e0-c278-4f4d-86d9-c507a53158da" providerId="ADAL" clId="{058223C4-25AE-4CB2-81C6-88F084F2F038}" dt="2025-05-24T00:04:34.356" v="1715" actId="1076"/>
          <ac:spMkLst>
            <pc:docMk/>
            <pc:sldMk cId="756462376" sldId="394"/>
            <ac:spMk id="21" creationId="{D1A81D39-6C0E-11E9-3DE2-A4209F466072}"/>
          </ac:spMkLst>
        </pc:spChg>
        <pc:spChg chg="add mod">
          <ac:chgData name="Cameron Mah" userId="ef1e19e0-c278-4f4d-86d9-c507a53158da" providerId="ADAL" clId="{058223C4-25AE-4CB2-81C6-88F084F2F038}" dt="2025-05-24T00:04:34.356" v="1715" actId="1076"/>
          <ac:spMkLst>
            <pc:docMk/>
            <pc:sldMk cId="756462376" sldId="394"/>
            <ac:spMk id="22" creationId="{112ADBA4-8A17-EBA7-D127-8F5A7E1D1C73}"/>
          </ac:spMkLst>
        </pc:spChg>
        <pc:spChg chg="add mod">
          <ac:chgData name="Cameron Mah" userId="ef1e19e0-c278-4f4d-86d9-c507a53158da" providerId="ADAL" clId="{058223C4-25AE-4CB2-81C6-88F084F2F038}" dt="2025-05-24T00:25:08.798" v="2461" actId="404"/>
          <ac:spMkLst>
            <pc:docMk/>
            <pc:sldMk cId="756462376" sldId="394"/>
            <ac:spMk id="23" creationId="{6BD7459E-D4C8-467E-400D-21965B68CCF0}"/>
          </ac:spMkLst>
        </pc:spChg>
        <pc:spChg chg="add mod">
          <ac:chgData name="Cameron Mah" userId="ef1e19e0-c278-4f4d-86d9-c507a53158da" providerId="ADAL" clId="{058223C4-25AE-4CB2-81C6-88F084F2F038}" dt="2025-05-24T00:25:08.798" v="2461" actId="404"/>
          <ac:spMkLst>
            <pc:docMk/>
            <pc:sldMk cId="756462376" sldId="394"/>
            <ac:spMk id="24" creationId="{78A0A68E-4913-BD58-D569-7F446C8644DA}"/>
          </ac:spMkLst>
        </pc:spChg>
        <pc:spChg chg="add mod">
          <ac:chgData name="Cameron Mah" userId="ef1e19e0-c278-4f4d-86d9-c507a53158da" providerId="ADAL" clId="{058223C4-25AE-4CB2-81C6-88F084F2F038}" dt="2025-05-24T00:25:08.798" v="2461" actId="404"/>
          <ac:spMkLst>
            <pc:docMk/>
            <pc:sldMk cId="756462376" sldId="394"/>
            <ac:spMk id="25" creationId="{09F1ABEF-CF01-7B1B-9FBB-97BF892E679C}"/>
          </ac:spMkLst>
        </pc:spChg>
        <pc:spChg chg="add mod">
          <ac:chgData name="Cameron Mah" userId="ef1e19e0-c278-4f4d-86d9-c507a53158da" providerId="ADAL" clId="{058223C4-25AE-4CB2-81C6-88F084F2F038}" dt="2025-05-24T02:36:01.836" v="4460" actId="20577"/>
          <ac:spMkLst>
            <pc:docMk/>
            <pc:sldMk cId="756462376" sldId="394"/>
            <ac:spMk id="26" creationId="{2F8A2A14-2E2A-7F68-7ED8-D13F277A48D4}"/>
          </ac:spMkLst>
        </pc:spChg>
        <pc:spChg chg="add mod">
          <ac:chgData name="Cameron Mah" userId="ef1e19e0-c278-4f4d-86d9-c507a53158da" providerId="ADAL" clId="{058223C4-25AE-4CB2-81C6-88F084F2F038}" dt="2025-05-24T00:25:08.798" v="2461" actId="404"/>
          <ac:spMkLst>
            <pc:docMk/>
            <pc:sldMk cId="756462376" sldId="394"/>
            <ac:spMk id="27" creationId="{E5F44C68-266B-DCC6-125B-B78C923C588E}"/>
          </ac:spMkLst>
        </pc:spChg>
        <pc:spChg chg="add mod">
          <ac:chgData name="Cameron Mah" userId="ef1e19e0-c278-4f4d-86d9-c507a53158da" providerId="ADAL" clId="{058223C4-25AE-4CB2-81C6-88F084F2F038}" dt="2025-05-24T00:24:37.603" v="2457" actId="20577"/>
          <ac:spMkLst>
            <pc:docMk/>
            <pc:sldMk cId="756462376" sldId="394"/>
            <ac:spMk id="28" creationId="{169F1EEA-DC11-0562-FF91-B815BC968C2E}"/>
          </ac:spMkLst>
        </pc:spChg>
        <pc:graphicFrameChg chg="add del mod">
          <ac:chgData name="Cameron Mah" userId="ef1e19e0-c278-4f4d-86d9-c507a53158da" providerId="ADAL" clId="{058223C4-25AE-4CB2-81C6-88F084F2F038}" dt="2025-05-23T22:33:00.782" v="256" actId="478"/>
          <ac:graphicFrameMkLst>
            <pc:docMk/>
            <pc:sldMk cId="756462376" sldId="394"/>
            <ac:graphicFrameMk id="6" creationId="{22415BDA-F640-750E-C918-8AD28782EF32}"/>
          </ac:graphicFrameMkLst>
        </pc:graphicFrameChg>
        <pc:graphicFrameChg chg="add del mod">
          <ac:chgData name="Cameron Mah" userId="ef1e19e0-c278-4f4d-86d9-c507a53158da" providerId="ADAL" clId="{058223C4-25AE-4CB2-81C6-88F084F2F038}" dt="2025-05-23T22:45:19.615" v="285" actId="478"/>
          <ac:graphicFrameMkLst>
            <pc:docMk/>
            <pc:sldMk cId="756462376" sldId="394"/>
            <ac:graphicFrameMk id="11" creationId="{01675F8D-3EF1-7D0F-D92E-35D562FC1BC8}"/>
          </ac:graphicFrameMkLst>
        </pc:graphicFrameChg>
        <pc:graphicFrameChg chg="add mod">
          <ac:chgData name="Cameron Mah" userId="ef1e19e0-c278-4f4d-86d9-c507a53158da" providerId="ADAL" clId="{058223C4-25AE-4CB2-81C6-88F084F2F038}" dt="2025-05-24T00:22:41.496" v="2317"/>
          <ac:graphicFrameMkLst>
            <pc:docMk/>
            <pc:sldMk cId="756462376" sldId="394"/>
            <ac:graphicFrameMk id="14" creationId="{01675F8D-3EF1-7D0F-D92E-35D562FC1BC8}"/>
          </ac:graphicFrameMkLst>
        </pc:graphicFrameChg>
        <pc:cxnChg chg="add del mod">
          <ac:chgData name="Cameron Mah" userId="ef1e19e0-c278-4f4d-86d9-c507a53158da" providerId="ADAL" clId="{058223C4-25AE-4CB2-81C6-88F084F2F038}" dt="2025-05-23T23:43:53.503" v="632" actId="478"/>
          <ac:cxnSpMkLst>
            <pc:docMk/>
            <pc:sldMk cId="756462376" sldId="394"/>
            <ac:cxnSpMk id="15" creationId="{26B267CA-51BB-1BF3-D970-E812A54BAD30}"/>
          </ac:cxnSpMkLst>
        </pc:cxnChg>
        <pc:cxnChg chg="add mod">
          <ac:chgData name="Cameron Mah" userId="ef1e19e0-c278-4f4d-86d9-c507a53158da" providerId="ADAL" clId="{058223C4-25AE-4CB2-81C6-88F084F2F038}" dt="2025-05-24T00:25:32.787" v="2462" actId="208"/>
          <ac:cxnSpMkLst>
            <pc:docMk/>
            <pc:sldMk cId="756462376" sldId="394"/>
            <ac:cxnSpMk id="29" creationId="{5D650761-47A6-C9A8-22BF-5920E7D67AA3}"/>
          </ac:cxnSpMkLst>
        </pc:cxnChg>
      </pc:sldChg>
      <pc:sldChg chg="add del">
        <pc:chgData name="Cameron Mah" userId="ef1e19e0-c278-4f4d-86d9-c507a53158da" providerId="ADAL" clId="{058223C4-25AE-4CB2-81C6-88F084F2F038}" dt="2025-05-23T20:49:42.476" v="208" actId="2696"/>
        <pc:sldMkLst>
          <pc:docMk/>
          <pc:sldMk cId="3357980934" sldId="398"/>
        </pc:sldMkLst>
      </pc:sldChg>
      <pc:sldChg chg="add del">
        <pc:chgData name="Cameron Mah" userId="ef1e19e0-c278-4f4d-86d9-c507a53158da" providerId="ADAL" clId="{058223C4-25AE-4CB2-81C6-88F084F2F038}" dt="2025-05-23T08:37:48.598" v="26" actId="2890"/>
        <pc:sldMkLst>
          <pc:docMk/>
          <pc:sldMk cId="3919687498" sldId="399"/>
        </pc:sldMkLst>
      </pc:sldChg>
      <pc:sldChg chg="modSp mod">
        <pc:chgData name="Cameron Mah" userId="ef1e19e0-c278-4f4d-86d9-c507a53158da" providerId="ADAL" clId="{058223C4-25AE-4CB2-81C6-88F084F2F038}" dt="2025-05-24T02:28:19.631" v="4392" actId="313"/>
        <pc:sldMkLst>
          <pc:docMk/>
          <pc:sldMk cId="2816669330" sldId="1541"/>
        </pc:sldMkLst>
        <pc:spChg chg="mod">
          <ac:chgData name="Cameron Mah" userId="ef1e19e0-c278-4f4d-86d9-c507a53158da" providerId="ADAL" clId="{058223C4-25AE-4CB2-81C6-88F084F2F038}" dt="2025-05-24T02:28:19.631" v="4392" actId="313"/>
          <ac:spMkLst>
            <pc:docMk/>
            <pc:sldMk cId="2816669330" sldId="1541"/>
            <ac:spMk id="13" creationId="{16BBCE04-9951-4936-FC51-9F86F711241F}"/>
          </ac:spMkLst>
        </pc:spChg>
      </pc:sldChg>
      <pc:sldChg chg="modSp mod">
        <pc:chgData name="Cameron Mah" userId="ef1e19e0-c278-4f4d-86d9-c507a53158da" providerId="ADAL" clId="{058223C4-25AE-4CB2-81C6-88F084F2F038}" dt="2025-05-24T02:28:14.919" v="4390" actId="313"/>
        <pc:sldMkLst>
          <pc:docMk/>
          <pc:sldMk cId="1736768751" sldId="1554"/>
        </pc:sldMkLst>
        <pc:spChg chg="mod">
          <ac:chgData name="Cameron Mah" userId="ef1e19e0-c278-4f4d-86d9-c507a53158da" providerId="ADAL" clId="{058223C4-25AE-4CB2-81C6-88F084F2F038}" dt="2025-05-24T02:28:14.919" v="4390" actId="313"/>
          <ac:spMkLst>
            <pc:docMk/>
            <pc:sldMk cId="1736768751" sldId="1554"/>
            <ac:spMk id="39" creationId="{805883DD-4219-EA73-1F74-614A35FCCDBB}"/>
          </ac:spMkLst>
        </pc:spChg>
      </pc:sldChg>
      <pc:sldChg chg="del">
        <pc:chgData name="Cameron Mah" userId="ef1e19e0-c278-4f4d-86d9-c507a53158da" providerId="ADAL" clId="{058223C4-25AE-4CB2-81C6-88F084F2F038}" dt="2025-05-24T02:16:40.644" v="3980" actId="47"/>
        <pc:sldMkLst>
          <pc:docMk/>
          <pc:sldMk cId="2647300686" sldId="1577"/>
        </pc:sldMkLst>
      </pc:sldChg>
      <pc:sldChg chg="del">
        <pc:chgData name="Cameron Mah" userId="ef1e19e0-c278-4f4d-86d9-c507a53158da" providerId="ADAL" clId="{058223C4-25AE-4CB2-81C6-88F084F2F038}" dt="2025-05-24T02:20:01.265" v="4098" actId="2696"/>
        <pc:sldMkLst>
          <pc:docMk/>
          <pc:sldMk cId="3243215192" sldId="1578"/>
        </pc:sldMkLst>
      </pc:sldChg>
      <pc:sldChg chg="add del">
        <pc:chgData name="Cameron Mah" userId="ef1e19e0-c278-4f4d-86d9-c507a53158da" providerId="ADAL" clId="{058223C4-25AE-4CB2-81C6-88F084F2F038}" dt="2025-05-23T20:49:39.161" v="207" actId="2696"/>
        <pc:sldMkLst>
          <pc:docMk/>
          <pc:sldMk cId="1157573738" sldId="1582"/>
        </pc:sldMkLst>
      </pc:sldChg>
      <pc:sldChg chg="add del">
        <pc:chgData name="Cameron Mah" userId="ef1e19e0-c278-4f4d-86d9-c507a53158da" providerId="ADAL" clId="{058223C4-25AE-4CB2-81C6-88F084F2F038}" dt="2025-05-23T20:49:36.440" v="206" actId="2696"/>
        <pc:sldMkLst>
          <pc:docMk/>
          <pc:sldMk cId="3501456904" sldId="1583"/>
        </pc:sldMkLst>
      </pc:sldChg>
      <pc:sldChg chg="modSp add mod ord">
        <pc:chgData name="Cameron Mah" userId="ef1e19e0-c278-4f4d-86d9-c507a53158da" providerId="ADAL" clId="{058223C4-25AE-4CB2-81C6-88F084F2F038}" dt="2025-05-24T02:34:27.033" v="4440" actId="20577"/>
        <pc:sldMkLst>
          <pc:docMk/>
          <pc:sldMk cId="1129621922" sldId="1584"/>
        </pc:sldMkLst>
        <pc:spChg chg="mod">
          <ac:chgData name="Cameron Mah" userId="ef1e19e0-c278-4f4d-86d9-c507a53158da" providerId="ADAL" clId="{058223C4-25AE-4CB2-81C6-88F084F2F038}" dt="2025-05-24T02:34:27.033" v="4440" actId="20577"/>
          <ac:spMkLst>
            <pc:docMk/>
            <pc:sldMk cId="1129621922" sldId="1584"/>
            <ac:spMk id="2" creationId="{BFE417BA-470E-F78A-1D49-E8057F89215C}"/>
          </ac:spMkLst>
        </pc:spChg>
      </pc:sldChg>
      <pc:sldChg chg="addSp delSp modSp add mod ord">
        <pc:chgData name="Cameron Mah" userId="ef1e19e0-c278-4f4d-86d9-c507a53158da" providerId="ADAL" clId="{058223C4-25AE-4CB2-81C6-88F084F2F038}" dt="2025-05-24T02:35:04.425" v="4453" actId="20577"/>
        <pc:sldMkLst>
          <pc:docMk/>
          <pc:sldMk cId="3825684348" sldId="1590"/>
        </pc:sldMkLst>
        <pc:spChg chg="mod">
          <ac:chgData name="Cameron Mah" userId="ef1e19e0-c278-4f4d-86d9-c507a53158da" providerId="ADAL" clId="{058223C4-25AE-4CB2-81C6-88F084F2F038}" dt="2025-05-24T00:38:53.804" v="3018" actId="20577"/>
          <ac:spMkLst>
            <pc:docMk/>
            <pc:sldMk cId="3825684348" sldId="1590"/>
            <ac:spMk id="2" creationId="{FBFDEF23-DED1-9C24-CBA6-F8D9E6A89F27}"/>
          </ac:spMkLst>
        </pc:spChg>
        <pc:spChg chg="add mod">
          <ac:chgData name="Cameron Mah" userId="ef1e19e0-c278-4f4d-86d9-c507a53158da" providerId="ADAL" clId="{058223C4-25AE-4CB2-81C6-88F084F2F038}" dt="2025-05-24T00:38:58.781" v="3021" actId="20577"/>
          <ac:spMkLst>
            <pc:docMk/>
            <pc:sldMk cId="3825684348" sldId="1590"/>
            <ac:spMk id="3" creationId="{4DB1ABFB-B9F3-9890-0906-8CAE45F1702A}"/>
          </ac:spMkLst>
        </pc:spChg>
        <pc:spChg chg="add mod">
          <ac:chgData name="Cameron Mah" userId="ef1e19e0-c278-4f4d-86d9-c507a53158da" providerId="ADAL" clId="{058223C4-25AE-4CB2-81C6-88F084F2F038}" dt="2025-05-24T02:35:04.425" v="4453" actId="20577"/>
          <ac:spMkLst>
            <pc:docMk/>
            <pc:sldMk cId="3825684348" sldId="1590"/>
            <ac:spMk id="4" creationId="{41F93D90-5805-E5B6-BF73-21E7FB65703A}"/>
          </ac:spMkLst>
        </pc:spChg>
        <pc:spChg chg="add mod">
          <ac:chgData name="Cameron Mah" userId="ef1e19e0-c278-4f4d-86d9-c507a53158da" providerId="ADAL" clId="{058223C4-25AE-4CB2-81C6-88F084F2F038}" dt="2025-05-24T00:00:54.381" v="1675" actId="1076"/>
          <ac:spMkLst>
            <pc:docMk/>
            <pc:sldMk cId="3825684348" sldId="1590"/>
            <ac:spMk id="6" creationId="{71ED6A14-C387-4B29-016E-DC6FDEBBCCD7}"/>
          </ac:spMkLst>
        </pc:spChg>
        <pc:spChg chg="add mod">
          <ac:chgData name="Cameron Mah" userId="ef1e19e0-c278-4f4d-86d9-c507a53158da" providerId="ADAL" clId="{058223C4-25AE-4CB2-81C6-88F084F2F038}" dt="2025-05-23T23:58:52.726" v="1658" actId="1076"/>
          <ac:spMkLst>
            <pc:docMk/>
            <pc:sldMk cId="3825684348" sldId="1590"/>
            <ac:spMk id="7" creationId="{ADA10FC3-53A2-484B-A247-B11397843065}"/>
          </ac:spMkLst>
        </pc:spChg>
        <pc:graphicFrameChg chg="del">
          <ac:chgData name="Cameron Mah" userId="ef1e19e0-c278-4f4d-86d9-c507a53158da" providerId="ADAL" clId="{058223C4-25AE-4CB2-81C6-88F084F2F038}" dt="2025-05-23T23:00:18.217" v="495" actId="478"/>
          <ac:graphicFrameMkLst>
            <pc:docMk/>
            <pc:sldMk cId="3825684348" sldId="1590"/>
            <ac:graphicFrameMk id="14" creationId="{BF5464A8-8B38-E430-08B7-316DF8B62B28}"/>
          </ac:graphicFrameMkLst>
        </pc:graphicFrameChg>
        <pc:picChg chg="add mod">
          <ac:chgData name="Cameron Mah" userId="ef1e19e0-c278-4f4d-86d9-c507a53158da" providerId="ADAL" clId="{058223C4-25AE-4CB2-81C6-88F084F2F038}" dt="2025-05-24T00:00:54.381" v="1675" actId="1076"/>
          <ac:picMkLst>
            <pc:docMk/>
            <pc:sldMk cId="3825684348" sldId="1590"/>
            <ac:picMk id="5" creationId="{5730BF19-7199-700F-9804-46A4A304E276}"/>
          </ac:picMkLst>
        </pc:picChg>
        <pc:picChg chg="add mod">
          <ac:chgData name="Cameron Mah" userId="ef1e19e0-c278-4f4d-86d9-c507a53158da" providerId="ADAL" clId="{058223C4-25AE-4CB2-81C6-88F084F2F038}" dt="2025-05-23T23:59:46.450" v="1668" actId="1076"/>
          <ac:picMkLst>
            <pc:docMk/>
            <pc:sldMk cId="3825684348" sldId="1590"/>
            <ac:picMk id="8" creationId="{19179E19-0E46-F341-78A0-896162B50249}"/>
          </ac:picMkLst>
        </pc:picChg>
        <pc:picChg chg="add mod">
          <ac:chgData name="Cameron Mah" userId="ef1e19e0-c278-4f4d-86d9-c507a53158da" providerId="ADAL" clId="{058223C4-25AE-4CB2-81C6-88F084F2F038}" dt="2025-05-24T00:00:45.248" v="1674" actId="1076"/>
          <ac:picMkLst>
            <pc:docMk/>
            <pc:sldMk cId="3825684348" sldId="1590"/>
            <ac:picMk id="9" creationId="{FB9165DD-50D3-8E9F-5AC6-8A3C63368D59}"/>
          </ac:picMkLst>
        </pc:picChg>
      </pc:sldChg>
      <pc:sldChg chg="addSp delSp modSp add mod ord">
        <pc:chgData name="Cameron Mah" userId="ef1e19e0-c278-4f4d-86d9-c507a53158da" providerId="ADAL" clId="{058223C4-25AE-4CB2-81C6-88F084F2F038}" dt="2025-05-24T02:32:26.553" v="4418" actId="20577"/>
        <pc:sldMkLst>
          <pc:docMk/>
          <pc:sldMk cId="3448968785" sldId="1591"/>
        </pc:sldMkLst>
        <pc:spChg chg="add mod">
          <ac:chgData name="Cameron Mah" userId="ef1e19e0-c278-4f4d-86d9-c507a53158da" providerId="ADAL" clId="{058223C4-25AE-4CB2-81C6-88F084F2F038}" dt="2025-05-24T01:14:01.723" v="3235" actId="20577"/>
          <ac:spMkLst>
            <pc:docMk/>
            <pc:sldMk cId="3448968785" sldId="1591"/>
            <ac:spMk id="5" creationId="{33DF3139-CB1F-790B-5A8A-1B3858F3A31F}"/>
          </ac:spMkLst>
        </pc:spChg>
        <pc:spChg chg="mod">
          <ac:chgData name="Cameron Mah" userId="ef1e19e0-c278-4f4d-86d9-c507a53158da" providerId="ADAL" clId="{058223C4-25AE-4CB2-81C6-88F084F2F038}" dt="2025-05-24T01:14:34.426" v="3238" actId="1076"/>
          <ac:spMkLst>
            <pc:docMk/>
            <pc:sldMk cId="3448968785" sldId="1591"/>
            <ac:spMk id="23" creationId="{D1D30E54-100A-4F0C-021B-D7BF10281C10}"/>
          </ac:spMkLst>
        </pc:spChg>
        <pc:spChg chg="mod">
          <ac:chgData name="Cameron Mah" userId="ef1e19e0-c278-4f4d-86d9-c507a53158da" providerId="ADAL" clId="{058223C4-25AE-4CB2-81C6-88F084F2F038}" dt="2025-05-24T01:14:34.426" v="3238" actId="1076"/>
          <ac:spMkLst>
            <pc:docMk/>
            <pc:sldMk cId="3448968785" sldId="1591"/>
            <ac:spMk id="25" creationId="{44E5FD70-028C-4FAA-0350-068BBC573FD8}"/>
          </ac:spMkLst>
        </pc:spChg>
        <pc:spChg chg="mod">
          <ac:chgData name="Cameron Mah" userId="ef1e19e0-c278-4f4d-86d9-c507a53158da" providerId="ADAL" clId="{058223C4-25AE-4CB2-81C6-88F084F2F038}" dt="2025-05-24T01:14:34.426" v="3238" actId="1076"/>
          <ac:spMkLst>
            <pc:docMk/>
            <pc:sldMk cId="3448968785" sldId="1591"/>
            <ac:spMk id="26" creationId="{C8273760-AFCB-12C0-023E-A9A24C509855}"/>
          </ac:spMkLst>
        </pc:spChg>
        <pc:spChg chg="mod">
          <ac:chgData name="Cameron Mah" userId="ef1e19e0-c278-4f4d-86d9-c507a53158da" providerId="ADAL" clId="{058223C4-25AE-4CB2-81C6-88F084F2F038}" dt="2025-05-24T01:14:34.426" v="3238" actId="1076"/>
          <ac:spMkLst>
            <pc:docMk/>
            <pc:sldMk cId="3448968785" sldId="1591"/>
            <ac:spMk id="27" creationId="{DA89C102-978E-83A8-679D-471CA3E4B0FB}"/>
          </ac:spMkLst>
        </pc:spChg>
        <pc:spChg chg="mod">
          <ac:chgData name="Cameron Mah" userId="ef1e19e0-c278-4f4d-86d9-c507a53158da" providerId="ADAL" clId="{058223C4-25AE-4CB2-81C6-88F084F2F038}" dt="2025-05-24T02:32:26.553" v="4418" actId="20577"/>
          <ac:spMkLst>
            <pc:docMk/>
            <pc:sldMk cId="3448968785" sldId="1591"/>
            <ac:spMk id="28" creationId="{3BFCF376-75DA-45BA-FB85-D403316231B7}"/>
          </ac:spMkLst>
        </pc:spChg>
        <pc:spChg chg="mod">
          <ac:chgData name="Cameron Mah" userId="ef1e19e0-c278-4f4d-86d9-c507a53158da" providerId="ADAL" clId="{058223C4-25AE-4CB2-81C6-88F084F2F038}" dt="2025-05-24T01:10:56.044" v="3064" actId="14100"/>
          <ac:spMkLst>
            <pc:docMk/>
            <pc:sldMk cId="3448968785" sldId="1591"/>
            <ac:spMk id="29" creationId="{7DAD937E-E23E-07C3-5659-74FB6472642D}"/>
          </ac:spMkLst>
        </pc:spChg>
        <pc:spChg chg="mod">
          <ac:chgData name="Cameron Mah" userId="ef1e19e0-c278-4f4d-86d9-c507a53158da" providerId="ADAL" clId="{058223C4-25AE-4CB2-81C6-88F084F2F038}" dt="2025-05-24T01:12:58.316" v="3088" actId="20577"/>
          <ac:spMkLst>
            <pc:docMk/>
            <pc:sldMk cId="3448968785" sldId="1591"/>
            <ac:spMk id="33" creationId="{AE085886-FDDD-58D8-FE97-A5AD38A4FF7E}"/>
          </ac:spMkLst>
        </pc:spChg>
        <pc:grpChg chg="del">
          <ac:chgData name="Cameron Mah" userId="ef1e19e0-c278-4f4d-86d9-c507a53158da" providerId="ADAL" clId="{058223C4-25AE-4CB2-81C6-88F084F2F038}" dt="2025-05-24T01:01:38.877" v="3031" actId="478"/>
          <ac:grpSpMkLst>
            <pc:docMk/>
            <pc:sldMk cId="3448968785" sldId="1591"/>
            <ac:grpSpMk id="12" creationId="{14C975BF-B7E3-ADFD-77FD-C0E92C940727}"/>
          </ac:grpSpMkLst>
        </pc:grpChg>
        <pc:graphicFrameChg chg="add mod">
          <ac:chgData name="Cameron Mah" userId="ef1e19e0-c278-4f4d-86d9-c507a53158da" providerId="ADAL" clId="{058223C4-25AE-4CB2-81C6-88F084F2F038}" dt="2025-05-24T01:11:32.974" v="3077" actId="403"/>
          <ac:graphicFrameMkLst>
            <pc:docMk/>
            <pc:sldMk cId="3448968785" sldId="1591"/>
            <ac:graphicFrameMk id="3" creationId="{D03E5BEB-CC59-CDE3-2E53-9165A912C5A3}"/>
          </ac:graphicFrameMkLst>
        </pc:graphicFrameChg>
        <pc:cxnChg chg="mod">
          <ac:chgData name="Cameron Mah" userId="ef1e19e0-c278-4f4d-86d9-c507a53158da" providerId="ADAL" clId="{058223C4-25AE-4CB2-81C6-88F084F2F038}" dt="2025-05-24T01:14:34.426" v="3238" actId="1076"/>
          <ac:cxnSpMkLst>
            <pc:docMk/>
            <pc:sldMk cId="3448968785" sldId="1591"/>
            <ac:cxnSpMk id="24" creationId="{CD50CBF3-77D4-A18C-3223-CB946F9570E1}"/>
          </ac:cxnSpMkLst>
        </pc:cxnChg>
      </pc:sldChg>
      <pc:sldChg chg="addSp delSp modSp new del mod ord">
        <pc:chgData name="Cameron Mah" userId="ef1e19e0-c278-4f4d-86d9-c507a53158da" providerId="ADAL" clId="{058223C4-25AE-4CB2-81C6-88F084F2F038}" dt="2025-05-24T01:07:35.281" v="3037" actId="2696"/>
        <pc:sldMkLst>
          <pc:docMk/>
          <pc:sldMk cId="825603031" sldId="1602"/>
        </pc:sldMkLst>
        <pc:spChg chg="mod">
          <ac:chgData name="Cameron Mah" userId="ef1e19e0-c278-4f4d-86d9-c507a53158da" providerId="ADAL" clId="{058223C4-25AE-4CB2-81C6-88F084F2F038}" dt="2025-05-24T00:32:42.360" v="2773" actId="20577"/>
          <ac:spMkLst>
            <pc:docMk/>
            <pc:sldMk cId="825603031" sldId="1602"/>
            <ac:spMk id="2" creationId="{10DA2EDD-CFE2-8120-0151-2B3790A44662}"/>
          </ac:spMkLst>
        </pc:spChg>
        <pc:spChg chg="del">
          <ac:chgData name="Cameron Mah" userId="ef1e19e0-c278-4f4d-86d9-c507a53158da" providerId="ADAL" clId="{058223C4-25AE-4CB2-81C6-88F084F2F038}" dt="2025-05-24T00:27:34.024" v="2464" actId="478"/>
          <ac:spMkLst>
            <pc:docMk/>
            <pc:sldMk cId="825603031" sldId="1602"/>
            <ac:spMk id="3" creationId="{84B0F881-4E1E-E1F6-F005-96F000521B67}"/>
          </ac:spMkLst>
        </pc:spChg>
        <pc:spChg chg="add mod">
          <ac:chgData name="Cameron Mah" userId="ef1e19e0-c278-4f4d-86d9-c507a53158da" providerId="ADAL" clId="{058223C4-25AE-4CB2-81C6-88F084F2F038}" dt="2025-05-24T00:36:16.989" v="2956" actId="20577"/>
          <ac:spMkLst>
            <pc:docMk/>
            <pc:sldMk cId="825603031" sldId="1602"/>
            <ac:spMk id="4" creationId="{6BD7459E-D4C8-467E-400D-21965B68CCF0}"/>
          </ac:spMkLst>
        </pc:spChg>
        <pc:spChg chg="add del mod">
          <ac:chgData name="Cameron Mah" userId="ef1e19e0-c278-4f4d-86d9-c507a53158da" providerId="ADAL" clId="{058223C4-25AE-4CB2-81C6-88F084F2F038}" dt="2025-05-24T00:33:41.797" v="2841" actId="478"/>
          <ac:spMkLst>
            <pc:docMk/>
            <pc:sldMk cId="825603031" sldId="1602"/>
            <ac:spMk id="5" creationId="{78A0A68E-4913-BD58-D569-7F446C8644DA}"/>
          </ac:spMkLst>
        </pc:spChg>
        <pc:spChg chg="add del mod">
          <ac:chgData name="Cameron Mah" userId="ef1e19e0-c278-4f4d-86d9-c507a53158da" providerId="ADAL" clId="{058223C4-25AE-4CB2-81C6-88F084F2F038}" dt="2025-05-24T00:33:35.625" v="2840" actId="478"/>
          <ac:spMkLst>
            <pc:docMk/>
            <pc:sldMk cId="825603031" sldId="1602"/>
            <ac:spMk id="6" creationId="{09F1ABEF-CF01-7B1B-9FBB-97BF892E679C}"/>
          </ac:spMkLst>
        </pc:spChg>
        <pc:spChg chg="add mod">
          <ac:chgData name="Cameron Mah" userId="ef1e19e0-c278-4f4d-86d9-c507a53158da" providerId="ADAL" clId="{058223C4-25AE-4CB2-81C6-88F084F2F038}" dt="2025-05-24T00:33:58.110" v="2881" actId="20577"/>
          <ac:spMkLst>
            <pc:docMk/>
            <pc:sldMk cId="825603031" sldId="1602"/>
            <ac:spMk id="7" creationId="{BA6D5BEE-DCD4-9A9C-7D10-0D8E12321C0A}"/>
          </ac:spMkLst>
        </pc:spChg>
        <pc:spChg chg="add mod">
          <ac:chgData name="Cameron Mah" userId="ef1e19e0-c278-4f4d-86d9-c507a53158da" providerId="ADAL" clId="{058223C4-25AE-4CB2-81C6-88F084F2F038}" dt="2025-05-24T00:37:36.297" v="2997" actId="20577"/>
          <ac:spMkLst>
            <pc:docMk/>
            <pc:sldMk cId="825603031" sldId="1602"/>
            <ac:spMk id="8" creationId="{0A1BBF5E-52D7-5336-FB74-00CC9F81C175}"/>
          </ac:spMkLst>
        </pc:spChg>
        <pc:spChg chg="add del mod">
          <ac:chgData name="Cameron Mah" userId="ef1e19e0-c278-4f4d-86d9-c507a53158da" providerId="ADAL" clId="{058223C4-25AE-4CB2-81C6-88F084F2F038}" dt="2025-05-24T00:40:47.821" v="3022" actId="478"/>
          <ac:spMkLst>
            <pc:docMk/>
            <pc:sldMk cId="825603031" sldId="1602"/>
            <ac:spMk id="9" creationId="{F8935AAC-85CD-F99F-B828-2953B7A8BA7F}"/>
          </ac:spMkLst>
        </pc:spChg>
        <pc:spChg chg="add del mod">
          <ac:chgData name="Cameron Mah" userId="ef1e19e0-c278-4f4d-86d9-c507a53158da" providerId="ADAL" clId="{058223C4-25AE-4CB2-81C6-88F084F2F038}" dt="2025-05-24T00:40:47.821" v="3022" actId="478"/>
          <ac:spMkLst>
            <pc:docMk/>
            <pc:sldMk cId="825603031" sldId="1602"/>
            <ac:spMk id="10" creationId="{2B52ACF3-B710-16CB-B0BD-698E33D8D0FB}"/>
          </ac:spMkLst>
        </pc:spChg>
        <pc:spChg chg="add mod">
          <ac:chgData name="Cameron Mah" userId="ef1e19e0-c278-4f4d-86d9-c507a53158da" providerId="ADAL" clId="{058223C4-25AE-4CB2-81C6-88F084F2F038}" dt="2025-05-24T00:37:44.784" v="3015" actId="20577"/>
          <ac:spMkLst>
            <pc:docMk/>
            <pc:sldMk cId="825603031" sldId="1602"/>
            <ac:spMk id="11" creationId="{B1B410A0-9750-2EE1-A367-F13F28540915}"/>
          </ac:spMkLst>
        </pc:spChg>
      </pc:sldChg>
      <pc:sldChg chg="addSp delSp modSp add mod">
        <pc:chgData name="Cameron Mah" userId="ef1e19e0-c278-4f4d-86d9-c507a53158da" providerId="ADAL" clId="{058223C4-25AE-4CB2-81C6-88F084F2F038}" dt="2025-05-24T02:33:55.500" v="4429" actId="1076"/>
        <pc:sldMkLst>
          <pc:docMk/>
          <pc:sldMk cId="1718750336" sldId="1603"/>
        </pc:sldMkLst>
        <pc:spChg chg="mod">
          <ac:chgData name="Cameron Mah" userId="ef1e19e0-c278-4f4d-86d9-c507a53158da" providerId="ADAL" clId="{058223C4-25AE-4CB2-81C6-88F084F2F038}" dt="2025-05-24T02:28:42.847" v="4396" actId="313"/>
          <ac:spMkLst>
            <pc:docMk/>
            <pc:sldMk cId="1718750336" sldId="1603"/>
            <ac:spMk id="2" creationId="{4A3EE348-F07F-E5DC-7611-89C3CAC2A76B}"/>
          </ac:spMkLst>
        </pc:spChg>
        <pc:spChg chg="mod">
          <ac:chgData name="Cameron Mah" userId="ef1e19e0-c278-4f4d-86d9-c507a53158da" providerId="ADAL" clId="{058223C4-25AE-4CB2-81C6-88F084F2F038}" dt="2025-05-24T01:20:05.543" v="3285" actId="20577"/>
          <ac:spMkLst>
            <pc:docMk/>
            <pc:sldMk cId="1718750336" sldId="1603"/>
            <ac:spMk id="3" creationId="{01AB600F-BDCC-9EF4-5BD8-871F847A01C7}"/>
          </ac:spMkLst>
        </pc:spChg>
        <pc:spChg chg="mod">
          <ac:chgData name="Cameron Mah" userId="ef1e19e0-c278-4f4d-86d9-c507a53158da" providerId="ADAL" clId="{058223C4-25AE-4CB2-81C6-88F084F2F038}" dt="2025-05-24T02:28:44.247" v="4397" actId="313"/>
          <ac:spMkLst>
            <pc:docMk/>
            <pc:sldMk cId="1718750336" sldId="1603"/>
            <ac:spMk id="4" creationId="{0596F12A-A572-780F-8EE6-AB3DEC2A7FB4}"/>
          </ac:spMkLst>
        </pc:spChg>
        <pc:spChg chg="add mod">
          <ac:chgData name="Cameron Mah" userId="ef1e19e0-c278-4f4d-86d9-c507a53158da" providerId="ADAL" clId="{058223C4-25AE-4CB2-81C6-88F084F2F038}" dt="2025-05-24T02:33:54.537" v="4428" actId="1076"/>
          <ac:spMkLst>
            <pc:docMk/>
            <pc:sldMk cId="1718750336" sldId="1603"/>
            <ac:spMk id="6" creationId="{3740BDDB-D535-350A-9404-44D3348BCCC9}"/>
          </ac:spMkLst>
        </pc:spChg>
        <pc:spChg chg="add del mod">
          <ac:chgData name="Cameron Mah" userId="ef1e19e0-c278-4f4d-86d9-c507a53158da" providerId="ADAL" clId="{058223C4-25AE-4CB2-81C6-88F084F2F038}" dt="2025-05-24T02:33:55.500" v="4429" actId="1076"/>
          <ac:spMkLst>
            <pc:docMk/>
            <pc:sldMk cId="1718750336" sldId="1603"/>
            <ac:spMk id="13" creationId="{259E2013-9601-6EF4-F6B5-41872D02B8FF}"/>
          </ac:spMkLst>
        </pc:spChg>
      </pc:sldChg>
      <pc:sldChg chg="addSp delSp modSp add del mod">
        <pc:chgData name="Cameron Mah" userId="ef1e19e0-c278-4f4d-86d9-c507a53158da" providerId="ADAL" clId="{058223C4-25AE-4CB2-81C6-88F084F2F038}" dt="2025-05-24T01:30:41.800" v="3452" actId="2696"/>
        <pc:sldMkLst>
          <pc:docMk/>
          <pc:sldMk cId="398102463" sldId="1606"/>
        </pc:sldMkLst>
        <pc:spChg chg="del mod">
          <ac:chgData name="Cameron Mah" userId="ef1e19e0-c278-4f4d-86d9-c507a53158da" providerId="ADAL" clId="{058223C4-25AE-4CB2-81C6-88F084F2F038}" dt="2025-05-24T01:30:17.647" v="3444" actId="478"/>
          <ac:spMkLst>
            <pc:docMk/>
            <pc:sldMk cId="398102463" sldId="1606"/>
            <ac:spMk id="2" creationId="{EB340871-C84D-AB58-AAD0-D04B7A11995F}"/>
          </ac:spMkLst>
        </pc:spChg>
        <pc:spChg chg="del">
          <ac:chgData name="Cameron Mah" userId="ef1e19e0-c278-4f4d-86d9-c507a53158da" providerId="ADAL" clId="{058223C4-25AE-4CB2-81C6-88F084F2F038}" dt="2025-05-24T01:21:15.412" v="3301" actId="478"/>
          <ac:spMkLst>
            <pc:docMk/>
            <pc:sldMk cId="398102463" sldId="1606"/>
            <ac:spMk id="5" creationId="{8BE7B01E-DED7-742C-DFB2-4015B6E3D1EC}"/>
          </ac:spMkLst>
        </pc:spChg>
        <pc:spChg chg="add del mod">
          <ac:chgData name="Cameron Mah" userId="ef1e19e0-c278-4f4d-86d9-c507a53158da" providerId="ADAL" clId="{058223C4-25AE-4CB2-81C6-88F084F2F038}" dt="2025-05-24T01:28:38.535" v="3431" actId="478"/>
          <ac:spMkLst>
            <pc:docMk/>
            <pc:sldMk cId="398102463" sldId="1606"/>
            <ac:spMk id="6" creationId="{70F1D6FB-AA83-D4FA-812F-9ED45E7BCA7F}"/>
          </ac:spMkLst>
        </pc:spChg>
        <pc:spChg chg="add del mod">
          <ac:chgData name="Cameron Mah" userId="ef1e19e0-c278-4f4d-86d9-c507a53158da" providerId="ADAL" clId="{058223C4-25AE-4CB2-81C6-88F084F2F038}" dt="2025-05-24T01:30:19.961" v="3446" actId="478"/>
          <ac:spMkLst>
            <pc:docMk/>
            <pc:sldMk cId="398102463" sldId="1606"/>
            <ac:spMk id="12" creationId="{B653EC63-B724-5963-4156-0ACCE884B2DB}"/>
          </ac:spMkLst>
        </pc:spChg>
        <pc:spChg chg="add mod">
          <ac:chgData name="Cameron Mah" userId="ef1e19e0-c278-4f4d-86d9-c507a53158da" providerId="ADAL" clId="{058223C4-25AE-4CB2-81C6-88F084F2F038}" dt="2025-05-24T01:30:17.934" v="3445"/>
          <ac:spMkLst>
            <pc:docMk/>
            <pc:sldMk cId="398102463" sldId="1606"/>
            <ac:spMk id="13" creationId="{1F55754A-2AFE-B575-9F1D-42A377B75B04}"/>
          </ac:spMkLst>
        </pc:spChg>
        <pc:graphicFrameChg chg="del">
          <ac:chgData name="Cameron Mah" userId="ef1e19e0-c278-4f4d-86d9-c507a53158da" providerId="ADAL" clId="{058223C4-25AE-4CB2-81C6-88F084F2F038}" dt="2025-05-24T01:21:11.100" v="3300" actId="478"/>
          <ac:graphicFrameMkLst>
            <pc:docMk/>
            <pc:sldMk cId="398102463" sldId="1606"/>
            <ac:graphicFrameMk id="4" creationId="{1A06E7BD-D1C8-FC18-E88B-CE49C48417EE}"/>
          </ac:graphicFrameMkLst>
        </pc:graphicFrameChg>
        <pc:picChg chg="add del mod">
          <ac:chgData name="Cameron Mah" userId="ef1e19e0-c278-4f4d-86d9-c507a53158da" providerId="ADAL" clId="{058223C4-25AE-4CB2-81C6-88F084F2F038}" dt="2025-05-24T01:29:05.839" v="3440" actId="478"/>
          <ac:picMkLst>
            <pc:docMk/>
            <pc:sldMk cId="398102463" sldId="1606"/>
            <ac:picMk id="8" creationId="{9F9F8C5C-20D9-CF1F-2980-ABD9AF54243C}"/>
          </ac:picMkLst>
        </pc:picChg>
        <pc:picChg chg="add del mod">
          <ac:chgData name="Cameron Mah" userId="ef1e19e0-c278-4f4d-86d9-c507a53158da" providerId="ADAL" clId="{058223C4-25AE-4CB2-81C6-88F084F2F038}" dt="2025-05-24T01:30:25.139" v="3447" actId="21"/>
          <ac:picMkLst>
            <pc:docMk/>
            <pc:sldMk cId="398102463" sldId="1606"/>
            <ac:picMk id="10" creationId="{79C547D2-8793-AAA0-908D-F65AF1295D94}"/>
          </ac:picMkLst>
        </pc:picChg>
      </pc:sldChg>
      <pc:sldChg chg="add del">
        <pc:chgData name="Cameron Mah" userId="ef1e19e0-c278-4f4d-86d9-c507a53158da" providerId="ADAL" clId="{058223C4-25AE-4CB2-81C6-88F084F2F038}" dt="2025-05-24T01:57:45.305" v="3784" actId="2696"/>
        <pc:sldMkLst>
          <pc:docMk/>
          <pc:sldMk cId="1234017610" sldId="1607"/>
        </pc:sldMkLst>
      </pc:sldChg>
      <pc:sldChg chg="addSp delSp modSp add mod">
        <pc:chgData name="Cameron Mah" userId="ef1e19e0-c278-4f4d-86d9-c507a53158da" providerId="ADAL" clId="{058223C4-25AE-4CB2-81C6-88F084F2F038}" dt="2025-05-24T01:37:30.377" v="3539" actId="20577"/>
        <pc:sldMkLst>
          <pc:docMk/>
          <pc:sldMk cId="2911897015" sldId="1608"/>
        </pc:sldMkLst>
        <pc:spChg chg="mod">
          <ac:chgData name="Cameron Mah" userId="ef1e19e0-c278-4f4d-86d9-c507a53158da" providerId="ADAL" clId="{058223C4-25AE-4CB2-81C6-88F084F2F038}" dt="2025-05-24T01:37:30.377" v="3539" actId="20577"/>
          <ac:spMkLst>
            <pc:docMk/>
            <pc:sldMk cId="2911897015" sldId="1608"/>
            <ac:spMk id="2" creationId="{AFA2E612-1788-ACFA-B153-82D998742F0F}"/>
          </ac:spMkLst>
        </pc:spChg>
        <pc:spChg chg="del">
          <ac:chgData name="Cameron Mah" userId="ef1e19e0-c278-4f4d-86d9-c507a53158da" providerId="ADAL" clId="{058223C4-25AE-4CB2-81C6-88F084F2F038}" dt="2025-05-24T01:37:16.931" v="3492" actId="478"/>
          <ac:spMkLst>
            <pc:docMk/>
            <pc:sldMk cId="2911897015" sldId="1608"/>
            <ac:spMk id="6" creationId="{724D038A-7EA3-C835-677A-71AFDB58C388}"/>
          </ac:spMkLst>
        </pc:spChg>
        <pc:picChg chg="add">
          <ac:chgData name="Cameron Mah" userId="ef1e19e0-c278-4f4d-86d9-c507a53158da" providerId="ADAL" clId="{058223C4-25AE-4CB2-81C6-88F084F2F038}" dt="2025-05-24T01:37:17.233" v="3493" actId="22"/>
          <ac:picMkLst>
            <pc:docMk/>
            <pc:sldMk cId="2911897015" sldId="1608"/>
            <ac:picMk id="4" creationId="{FB024FF8-BF73-4724-52B1-7B04D84AFC3F}"/>
          </ac:picMkLst>
        </pc:picChg>
      </pc:sldChg>
      <pc:sldChg chg="addSp delSp modSp add mod ord">
        <pc:chgData name="Cameron Mah" userId="ef1e19e0-c278-4f4d-86d9-c507a53158da" providerId="ADAL" clId="{058223C4-25AE-4CB2-81C6-88F084F2F038}" dt="2025-05-24T01:24:07.092" v="3430"/>
        <pc:sldMkLst>
          <pc:docMk/>
          <pc:sldMk cId="833391065" sldId="1609"/>
        </pc:sldMkLst>
        <pc:spChg chg="mod">
          <ac:chgData name="Cameron Mah" userId="ef1e19e0-c278-4f4d-86d9-c507a53158da" providerId="ADAL" clId="{058223C4-25AE-4CB2-81C6-88F084F2F038}" dt="2025-05-24T01:23:19.886" v="3426" actId="20577"/>
          <ac:spMkLst>
            <pc:docMk/>
            <pc:sldMk cId="833391065" sldId="1609"/>
            <ac:spMk id="2" creationId="{76434035-0B3F-CA7D-1AEB-2CEA64EB037A}"/>
          </ac:spMkLst>
        </pc:spChg>
        <pc:spChg chg="del">
          <ac:chgData name="Cameron Mah" userId="ef1e19e0-c278-4f4d-86d9-c507a53158da" providerId="ADAL" clId="{058223C4-25AE-4CB2-81C6-88F084F2F038}" dt="2025-05-24T01:22:42.297" v="3305" actId="478"/>
          <ac:spMkLst>
            <pc:docMk/>
            <pc:sldMk cId="833391065" sldId="1609"/>
            <ac:spMk id="6" creationId="{4D3E4540-0F22-7E66-24F9-215B6308BB7D}"/>
          </ac:spMkLst>
        </pc:spChg>
        <pc:picChg chg="add del">
          <ac:chgData name="Cameron Mah" userId="ef1e19e0-c278-4f4d-86d9-c507a53158da" providerId="ADAL" clId="{058223C4-25AE-4CB2-81C6-88F084F2F038}" dt="2025-05-24T01:24:00.815" v="3427" actId="478"/>
          <ac:picMkLst>
            <pc:docMk/>
            <pc:sldMk cId="833391065" sldId="1609"/>
            <ac:picMk id="4" creationId="{7497D1F1-119D-C886-FCC4-F449DE22094D}"/>
          </ac:picMkLst>
        </pc:picChg>
        <pc:picChg chg="add">
          <ac:chgData name="Cameron Mah" userId="ef1e19e0-c278-4f4d-86d9-c507a53158da" providerId="ADAL" clId="{058223C4-25AE-4CB2-81C6-88F084F2F038}" dt="2025-05-24T01:24:01.138" v="3428" actId="22"/>
          <ac:picMkLst>
            <pc:docMk/>
            <pc:sldMk cId="833391065" sldId="1609"/>
            <ac:picMk id="7" creationId="{4CB3260A-E4F5-4AC8-D2D1-931A79E09300}"/>
          </ac:picMkLst>
        </pc:picChg>
      </pc:sldChg>
      <pc:sldChg chg="addSp delSp modSp add mod">
        <pc:chgData name="Cameron Mah" userId="ef1e19e0-c278-4f4d-86d9-c507a53158da" providerId="ADAL" clId="{058223C4-25AE-4CB2-81C6-88F084F2F038}" dt="2025-05-24T01:34:24.490" v="3482" actId="1076"/>
        <pc:sldMkLst>
          <pc:docMk/>
          <pc:sldMk cId="1477187431" sldId="1611"/>
        </pc:sldMkLst>
        <pc:spChg chg="mod">
          <ac:chgData name="Cameron Mah" userId="ef1e19e0-c278-4f4d-86d9-c507a53158da" providerId="ADAL" clId="{058223C4-25AE-4CB2-81C6-88F084F2F038}" dt="2025-05-24T01:30:55.695" v="3478" actId="20577"/>
          <ac:spMkLst>
            <pc:docMk/>
            <pc:sldMk cId="1477187431" sldId="1611"/>
            <ac:spMk id="2" creationId="{E57DB2B2-B5FC-B058-C86B-1EB37F17834F}"/>
          </ac:spMkLst>
        </pc:spChg>
        <pc:picChg chg="del">
          <ac:chgData name="Cameron Mah" userId="ef1e19e0-c278-4f4d-86d9-c507a53158da" providerId="ADAL" clId="{058223C4-25AE-4CB2-81C6-88F084F2F038}" dt="2025-05-24T01:30:38.136" v="3450" actId="478"/>
          <ac:picMkLst>
            <pc:docMk/>
            <pc:sldMk cId="1477187431" sldId="1611"/>
            <ac:picMk id="7" creationId="{4852F6FD-B822-4130-577D-9B9366CF4B04}"/>
          </ac:picMkLst>
        </pc:picChg>
        <pc:picChg chg="add mod">
          <ac:chgData name="Cameron Mah" userId="ef1e19e0-c278-4f4d-86d9-c507a53158da" providerId="ADAL" clId="{058223C4-25AE-4CB2-81C6-88F084F2F038}" dt="2025-05-24T01:34:24.490" v="3482" actId="1076"/>
          <ac:picMkLst>
            <pc:docMk/>
            <pc:sldMk cId="1477187431" sldId="1611"/>
            <ac:picMk id="10" creationId="{79C547D2-8793-AAA0-908D-F65AF1295D94}"/>
          </ac:picMkLst>
        </pc:picChg>
      </pc:sldChg>
      <pc:sldChg chg="addSp delSp modSp add mod">
        <pc:chgData name="Cameron Mah" userId="ef1e19e0-c278-4f4d-86d9-c507a53158da" providerId="ADAL" clId="{058223C4-25AE-4CB2-81C6-88F084F2F038}" dt="2025-05-24T01:47:45.419" v="3642" actId="20577"/>
        <pc:sldMkLst>
          <pc:docMk/>
          <pc:sldMk cId="1845586873" sldId="1612"/>
        </pc:sldMkLst>
        <pc:spChg chg="mod">
          <ac:chgData name="Cameron Mah" userId="ef1e19e0-c278-4f4d-86d9-c507a53158da" providerId="ADAL" clId="{058223C4-25AE-4CB2-81C6-88F084F2F038}" dt="2025-05-24T01:47:45.419" v="3642" actId="20577"/>
          <ac:spMkLst>
            <pc:docMk/>
            <pc:sldMk cId="1845586873" sldId="1612"/>
            <ac:spMk id="2" creationId="{F442F4CB-D413-BE75-F0F5-9DF4A1161C11}"/>
          </ac:spMkLst>
        </pc:spChg>
        <pc:picChg chg="del">
          <ac:chgData name="Cameron Mah" userId="ef1e19e0-c278-4f4d-86d9-c507a53158da" providerId="ADAL" clId="{058223C4-25AE-4CB2-81C6-88F084F2F038}" dt="2025-05-24T01:41:26.339" v="3559" actId="478"/>
          <ac:picMkLst>
            <pc:docMk/>
            <pc:sldMk cId="1845586873" sldId="1612"/>
            <ac:picMk id="4" creationId="{52641872-D3C4-D257-8E09-FB65F2A66C5D}"/>
          </ac:picMkLst>
        </pc:picChg>
        <pc:picChg chg="add mod">
          <ac:chgData name="Cameron Mah" userId="ef1e19e0-c278-4f4d-86d9-c507a53158da" providerId="ADAL" clId="{058223C4-25AE-4CB2-81C6-88F084F2F038}" dt="2025-05-24T01:41:34.468" v="3562" actId="1076"/>
          <ac:picMkLst>
            <pc:docMk/>
            <pc:sldMk cId="1845586873" sldId="1612"/>
            <ac:picMk id="5" creationId="{6198667F-F024-EEB5-B233-D4EA5873D6F2}"/>
          </ac:picMkLst>
        </pc:picChg>
      </pc:sldChg>
      <pc:sldChg chg="addSp delSp modSp add mod">
        <pc:chgData name="Cameron Mah" userId="ef1e19e0-c278-4f4d-86d9-c507a53158da" providerId="ADAL" clId="{058223C4-25AE-4CB2-81C6-88F084F2F038}" dt="2025-05-24T01:53:29.738" v="3720" actId="1076"/>
        <pc:sldMkLst>
          <pc:docMk/>
          <pc:sldMk cId="1564834572" sldId="1613"/>
        </pc:sldMkLst>
        <pc:spChg chg="mod">
          <ac:chgData name="Cameron Mah" userId="ef1e19e0-c278-4f4d-86d9-c507a53158da" providerId="ADAL" clId="{058223C4-25AE-4CB2-81C6-88F084F2F038}" dt="2025-05-24T01:52:05.764" v="3715" actId="20577"/>
          <ac:spMkLst>
            <pc:docMk/>
            <pc:sldMk cId="1564834572" sldId="1613"/>
            <ac:spMk id="2" creationId="{01C68FEA-FA75-39BF-E8C7-1A720A9EF107}"/>
          </ac:spMkLst>
        </pc:spChg>
        <pc:picChg chg="add del mod">
          <ac:chgData name="Cameron Mah" userId="ef1e19e0-c278-4f4d-86d9-c507a53158da" providerId="ADAL" clId="{058223C4-25AE-4CB2-81C6-88F084F2F038}" dt="2025-05-24T01:52:07.943" v="3716" actId="478"/>
          <ac:picMkLst>
            <pc:docMk/>
            <pc:sldMk cId="1564834572" sldId="1613"/>
            <ac:picMk id="4" creationId="{1BC11FDF-3093-0628-4DFA-9778E2291F3F}"/>
          </ac:picMkLst>
        </pc:picChg>
        <pc:picChg chg="del">
          <ac:chgData name="Cameron Mah" userId="ef1e19e0-c278-4f4d-86d9-c507a53158da" providerId="ADAL" clId="{058223C4-25AE-4CB2-81C6-88F084F2F038}" dt="2025-05-24T01:41:43.092" v="3564" actId="478"/>
          <ac:picMkLst>
            <pc:docMk/>
            <pc:sldMk cId="1564834572" sldId="1613"/>
            <ac:picMk id="5" creationId="{CDEB2D94-DA8B-6A83-E156-508FA5BD7C2A}"/>
          </ac:picMkLst>
        </pc:picChg>
        <pc:picChg chg="add mod">
          <ac:chgData name="Cameron Mah" userId="ef1e19e0-c278-4f4d-86d9-c507a53158da" providerId="ADAL" clId="{058223C4-25AE-4CB2-81C6-88F084F2F038}" dt="2025-05-24T01:53:29.738" v="3720" actId="1076"/>
          <ac:picMkLst>
            <pc:docMk/>
            <pc:sldMk cId="1564834572" sldId="1613"/>
            <ac:picMk id="7" creationId="{420E8D7D-34ED-A094-D3FD-58D4AF8F668A}"/>
          </ac:picMkLst>
        </pc:picChg>
      </pc:sldChg>
      <pc:sldChg chg="add del ord">
        <pc:chgData name="Cameron Mah" userId="ef1e19e0-c278-4f4d-86d9-c507a53158da" providerId="ADAL" clId="{058223C4-25AE-4CB2-81C6-88F084F2F038}" dt="2025-05-24T01:45:37.657" v="3584" actId="2696"/>
        <pc:sldMkLst>
          <pc:docMk/>
          <pc:sldMk cId="552790667" sldId="1614"/>
        </pc:sldMkLst>
      </pc:sldChg>
      <pc:sldChg chg="addSp delSp modSp add mod ord">
        <pc:chgData name="Cameron Mah" userId="ef1e19e0-c278-4f4d-86d9-c507a53158da" providerId="ADAL" clId="{058223C4-25AE-4CB2-81C6-88F084F2F038}" dt="2025-05-24T01:46:13.140" v="3599" actId="14100"/>
        <pc:sldMkLst>
          <pc:docMk/>
          <pc:sldMk cId="3744170977" sldId="1614"/>
        </pc:sldMkLst>
        <pc:spChg chg="mod">
          <ac:chgData name="Cameron Mah" userId="ef1e19e0-c278-4f4d-86d9-c507a53158da" providerId="ADAL" clId="{058223C4-25AE-4CB2-81C6-88F084F2F038}" dt="2025-05-24T01:46:00.136" v="3594" actId="20577"/>
          <ac:spMkLst>
            <pc:docMk/>
            <pc:sldMk cId="3744170977" sldId="1614"/>
            <ac:spMk id="2" creationId="{1D422CBB-0A73-4CFD-F8BA-FD3E6218E0EA}"/>
          </ac:spMkLst>
        </pc:spChg>
        <pc:picChg chg="del">
          <ac:chgData name="Cameron Mah" userId="ef1e19e0-c278-4f4d-86d9-c507a53158da" providerId="ADAL" clId="{058223C4-25AE-4CB2-81C6-88F084F2F038}" dt="2025-05-24T01:46:01.885" v="3595" actId="478"/>
          <ac:picMkLst>
            <pc:docMk/>
            <pc:sldMk cId="3744170977" sldId="1614"/>
            <ac:picMk id="4" creationId="{2F31BA91-C686-B71F-CF83-6C134F360FBC}"/>
          </ac:picMkLst>
        </pc:picChg>
        <pc:picChg chg="add mod">
          <ac:chgData name="Cameron Mah" userId="ef1e19e0-c278-4f4d-86d9-c507a53158da" providerId="ADAL" clId="{058223C4-25AE-4CB2-81C6-88F084F2F038}" dt="2025-05-24T01:46:13.140" v="3599" actId="14100"/>
          <ac:picMkLst>
            <pc:docMk/>
            <pc:sldMk cId="3744170977" sldId="1614"/>
            <ac:picMk id="5" creationId="{946D7FBE-A339-1E1E-DB75-B4F64757D1C4}"/>
          </ac:picMkLst>
        </pc:picChg>
      </pc:sldChg>
      <pc:sldChg chg="addSp delSp modSp add mod">
        <pc:chgData name="Cameron Mah" userId="ef1e19e0-c278-4f4d-86d9-c507a53158da" providerId="ADAL" clId="{058223C4-25AE-4CB2-81C6-88F084F2F038}" dt="2025-05-24T01:47:20.489" v="3633" actId="1076"/>
        <pc:sldMkLst>
          <pc:docMk/>
          <pc:sldMk cId="3277028927" sldId="1615"/>
        </pc:sldMkLst>
        <pc:spChg chg="mod">
          <ac:chgData name="Cameron Mah" userId="ef1e19e0-c278-4f4d-86d9-c507a53158da" providerId="ADAL" clId="{058223C4-25AE-4CB2-81C6-88F084F2F038}" dt="2025-05-24T01:47:07.137" v="3626" actId="20577"/>
          <ac:spMkLst>
            <pc:docMk/>
            <pc:sldMk cId="3277028927" sldId="1615"/>
            <ac:spMk id="2" creationId="{14C41A0B-517F-A026-4E06-535B129DD14A}"/>
          </ac:spMkLst>
        </pc:spChg>
        <pc:picChg chg="add mod">
          <ac:chgData name="Cameron Mah" userId="ef1e19e0-c278-4f4d-86d9-c507a53158da" providerId="ADAL" clId="{058223C4-25AE-4CB2-81C6-88F084F2F038}" dt="2025-05-24T01:47:20.489" v="3633" actId="1076"/>
          <ac:picMkLst>
            <pc:docMk/>
            <pc:sldMk cId="3277028927" sldId="1615"/>
            <ac:picMk id="4" creationId="{383D760A-9056-0F77-0768-A20CD54B08F6}"/>
          </ac:picMkLst>
        </pc:picChg>
        <pc:picChg chg="del">
          <ac:chgData name="Cameron Mah" userId="ef1e19e0-c278-4f4d-86d9-c507a53158da" providerId="ADAL" clId="{058223C4-25AE-4CB2-81C6-88F084F2F038}" dt="2025-05-24T01:47:08.942" v="3627" actId="478"/>
          <ac:picMkLst>
            <pc:docMk/>
            <pc:sldMk cId="3277028927" sldId="1615"/>
            <ac:picMk id="5" creationId="{7E5D677C-B807-E921-365A-C2DEFF024D45}"/>
          </ac:picMkLst>
        </pc:picChg>
      </pc:sldChg>
      <pc:sldChg chg="addSp delSp modSp add mod ord">
        <pc:chgData name="Cameron Mah" userId="ef1e19e0-c278-4f4d-86d9-c507a53158da" providerId="ADAL" clId="{058223C4-25AE-4CB2-81C6-88F084F2F038}" dt="2025-05-24T01:51:12.604" v="3687" actId="22"/>
        <pc:sldMkLst>
          <pc:docMk/>
          <pc:sldMk cId="3640468999" sldId="1616"/>
        </pc:sldMkLst>
        <pc:spChg chg="mod">
          <ac:chgData name="Cameron Mah" userId="ef1e19e0-c278-4f4d-86d9-c507a53158da" providerId="ADAL" clId="{058223C4-25AE-4CB2-81C6-88F084F2F038}" dt="2025-05-24T01:50:20.346" v="3665" actId="20577"/>
          <ac:spMkLst>
            <pc:docMk/>
            <pc:sldMk cId="3640468999" sldId="1616"/>
            <ac:spMk id="2" creationId="{CAD5D235-4250-1CB9-4FFD-F6A92621594D}"/>
          </ac:spMkLst>
        </pc:spChg>
        <pc:picChg chg="del">
          <ac:chgData name="Cameron Mah" userId="ef1e19e0-c278-4f4d-86d9-c507a53158da" providerId="ADAL" clId="{058223C4-25AE-4CB2-81C6-88F084F2F038}" dt="2025-05-24T01:48:10.300" v="3644" actId="478"/>
          <ac:picMkLst>
            <pc:docMk/>
            <pc:sldMk cId="3640468999" sldId="1616"/>
            <ac:picMk id="4" creationId="{83AEEAE1-63EF-E10A-03BC-364BD45F2A3C}"/>
          </ac:picMkLst>
        </pc:picChg>
        <pc:picChg chg="add">
          <ac:chgData name="Cameron Mah" userId="ef1e19e0-c278-4f4d-86d9-c507a53158da" providerId="ADAL" clId="{058223C4-25AE-4CB2-81C6-88F084F2F038}" dt="2025-05-24T01:51:12.604" v="3687" actId="22"/>
          <ac:picMkLst>
            <pc:docMk/>
            <pc:sldMk cId="3640468999" sldId="1616"/>
            <ac:picMk id="5" creationId="{BC858C1A-2D68-B124-0796-A62C3635A5E3}"/>
          </ac:picMkLst>
        </pc:picChg>
      </pc:sldChg>
      <pc:sldChg chg="addSp modSp add mod">
        <pc:chgData name="Cameron Mah" userId="ef1e19e0-c278-4f4d-86d9-c507a53158da" providerId="ADAL" clId="{058223C4-25AE-4CB2-81C6-88F084F2F038}" dt="2025-05-24T01:51:41.189" v="3688" actId="22"/>
        <pc:sldMkLst>
          <pc:docMk/>
          <pc:sldMk cId="2821300717" sldId="1617"/>
        </pc:sldMkLst>
        <pc:spChg chg="mod">
          <ac:chgData name="Cameron Mah" userId="ef1e19e0-c278-4f4d-86d9-c507a53158da" providerId="ADAL" clId="{058223C4-25AE-4CB2-81C6-88F084F2F038}" dt="2025-05-24T01:50:31.050" v="3684" actId="20577"/>
          <ac:spMkLst>
            <pc:docMk/>
            <pc:sldMk cId="2821300717" sldId="1617"/>
            <ac:spMk id="2" creationId="{5FFFF88B-8224-D450-9A6B-0B55EA8CB08E}"/>
          </ac:spMkLst>
        </pc:spChg>
        <pc:picChg chg="add">
          <ac:chgData name="Cameron Mah" userId="ef1e19e0-c278-4f4d-86d9-c507a53158da" providerId="ADAL" clId="{058223C4-25AE-4CB2-81C6-88F084F2F038}" dt="2025-05-24T01:51:41.189" v="3688" actId="22"/>
          <ac:picMkLst>
            <pc:docMk/>
            <pc:sldMk cId="2821300717" sldId="1617"/>
            <ac:picMk id="4" creationId="{4CC37BFC-4F5F-F1C8-4F49-2E68C2BD9409}"/>
          </ac:picMkLst>
        </pc:picChg>
      </pc:sldChg>
      <pc:sldChg chg="addSp delSp modSp add mod ord">
        <pc:chgData name="Cameron Mah" userId="ef1e19e0-c278-4f4d-86d9-c507a53158da" providerId="ADAL" clId="{058223C4-25AE-4CB2-81C6-88F084F2F038}" dt="2025-05-24T01:52:55.698" v="3717" actId="22"/>
        <pc:sldMkLst>
          <pc:docMk/>
          <pc:sldMk cId="3875177585" sldId="1618"/>
        </pc:sldMkLst>
        <pc:spChg chg="mod">
          <ac:chgData name="Cameron Mah" userId="ef1e19e0-c278-4f4d-86d9-c507a53158da" providerId="ADAL" clId="{058223C4-25AE-4CB2-81C6-88F084F2F038}" dt="2025-05-24T01:51:56.641" v="3699" actId="20577"/>
          <ac:spMkLst>
            <pc:docMk/>
            <pc:sldMk cId="3875177585" sldId="1618"/>
            <ac:spMk id="2" creationId="{71B7F023-6637-15EF-5520-B3575C754687}"/>
          </ac:spMkLst>
        </pc:spChg>
        <pc:picChg chg="del">
          <ac:chgData name="Cameron Mah" userId="ef1e19e0-c278-4f4d-86d9-c507a53158da" providerId="ADAL" clId="{058223C4-25AE-4CB2-81C6-88F084F2F038}" dt="2025-05-24T01:51:59.077" v="3700" actId="478"/>
          <ac:picMkLst>
            <pc:docMk/>
            <pc:sldMk cId="3875177585" sldId="1618"/>
            <ac:picMk id="4" creationId="{C7512E76-583E-5DB4-ACB3-A0D2FE709C17}"/>
          </ac:picMkLst>
        </pc:picChg>
        <pc:picChg chg="add">
          <ac:chgData name="Cameron Mah" userId="ef1e19e0-c278-4f4d-86d9-c507a53158da" providerId="ADAL" clId="{058223C4-25AE-4CB2-81C6-88F084F2F038}" dt="2025-05-24T01:52:55.698" v="3717" actId="22"/>
          <ac:picMkLst>
            <pc:docMk/>
            <pc:sldMk cId="3875177585" sldId="1618"/>
            <ac:picMk id="5" creationId="{81E259A0-46BD-EFC9-74CD-F41E5A111525}"/>
          </ac:picMkLst>
        </pc:picChg>
      </pc:sldChg>
      <pc:sldChg chg="addSp delSp modSp add mod">
        <pc:chgData name="Cameron Mah" userId="ef1e19e0-c278-4f4d-86d9-c507a53158da" providerId="ADAL" clId="{058223C4-25AE-4CB2-81C6-88F084F2F038}" dt="2025-05-24T01:56:29.363" v="3763" actId="1076"/>
        <pc:sldMkLst>
          <pc:docMk/>
          <pc:sldMk cId="2771004772" sldId="1620"/>
        </pc:sldMkLst>
        <pc:spChg chg="mod">
          <ac:chgData name="Cameron Mah" userId="ef1e19e0-c278-4f4d-86d9-c507a53158da" providerId="ADAL" clId="{058223C4-25AE-4CB2-81C6-88F084F2F038}" dt="2025-05-24T01:54:00.465" v="3755" actId="20577"/>
          <ac:spMkLst>
            <pc:docMk/>
            <pc:sldMk cId="2771004772" sldId="1620"/>
            <ac:spMk id="2" creationId="{E958EDED-E02E-29BE-7558-5D629BE0F18A}"/>
          </ac:spMkLst>
        </pc:spChg>
        <pc:picChg chg="del">
          <ac:chgData name="Cameron Mah" userId="ef1e19e0-c278-4f4d-86d9-c507a53158da" providerId="ADAL" clId="{058223C4-25AE-4CB2-81C6-88F084F2F038}" dt="2025-05-24T01:53:43.048" v="3722" actId="478"/>
          <ac:picMkLst>
            <pc:docMk/>
            <pc:sldMk cId="2771004772" sldId="1620"/>
            <ac:picMk id="4" creationId="{057A90CF-4C31-6B1B-298E-21F2CF1EFF66}"/>
          </ac:picMkLst>
        </pc:picChg>
        <pc:picChg chg="add mod">
          <ac:chgData name="Cameron Mah" userId="ef1e19e0-c278-4f4d-86d9-c507a53158da" providerId="ADAL" clId="{058223C4-25AE-4CB2-81C6-88F084F2F038}" dt="2025-05-24T01:56:29.363" v="3763" actId="1076"/>
          <ac:picMkLst>
            <pc:docMk/>
            <pc:sldMk cId="2771004772" sldId="1620"/>
            <ac:picMk id="5" creationId="{003906D1-157E-08CC-4965-2BEA0CDDF84A}"/>
          </ac:picMkLst>
        </pc:picChg>
      </pc:sldChg>
      <pc:sldChg chg="modSp mod">
        <pc:chgData name="Cameron Mah" userId="ef1e19e0-c278-4f4d-86d9-c507a53158da" providerId="ADAL" clId="{058223C4-25AE-4CB2-81C6-88F084F2F038}" dt="2025-05-24T02:28:17" v="4391" actId="313"/>
        <pc:sldMkLst>
          <pc:docMk/>
          <pc:sldMk cId="1469128313" sldId="1622"/>
        </pc:sldMkLst>
        <pc:spChg chg="mod">
          <ac:chgData name="Cameron Mah" userId="ef1e19e0-c278-4f4d-86d9-c507a53158da" providerId="ADAL" clId="{058223C4-25AE-4CB2-81C6-88F084F2F038}" dt="2025-05-24T02:28:17" v="4391" actId="313"/>
          <ac:spMkLst>
            <pc:docMk/>
            <pc:sldMk cId="1469128313" sldId="1622"/>
            <ac:spMk id="41" creationId="{542786FA-8D1B-4F7D-EA85-E03F265C8ACE}"/>
          </ac:spMkLst>
        </pc:spChg>
      </pc:sldChg>
      <pc:sldChg chg="addSp delSp modSp add mod">
        <pc:chgData name="Cameron Mah" userId="ef1e19e0-c278-4f4d-86d9-c507a53158da" providerId="ADAL" clId="{058223C4-25AE-4CB2-81C6-88F084F2F038}" dt="2025-05-24T01:57:35.753" v="3783" actId="1076"/>
        <pc:sldMkLst>
          <pc:docMk/>
          <pc:sldMk cId="2460374799" sldId="1623"/>
        </pc:sldMkLst>
        <pc:spChg chg="mod">
          <ac:chgData name="Cameron Mah" userId="ef1e19e0-c278-4f4d-86d9-c507a53158da" providerId="ADAL" clId="{058223C4-25AE-4CB2-81C6-88F084F2F038}" dt="2025-05-24T01:57:25.879" v="3778" actId="20577"/>
          <ac:spMkLst>
            <pc:docMk/>
            <pc:sldMk cId="2460374799" sldId="1623"/>
            <ac:spMk id="2" creationId="{EDFFAFA1-5310-2F70-B5D2-926BD2DD43D5}"/>
          </ac:spMkLst>
        </pc:spChg>
        <pc:picChg chg="add mod">
          <ac:chgData name="Cameron Mah" userId="ef1e19e0-c278-4f4d-86d9-c507a53158da" providerId="ADAL" clId="{058223C4-25AE-4CB2-81C6-88F084F2F038}" dt="2025-05-24T01:57:35.753" v="3783" actId="1076"/>
          <ac:picMkLst>
            <pc:docMk/>
            <pc:sldMk cId="2460374799" sldId="1623"/>
            <ac:picMk id="4" creationId="{E68F6A53-81D0-314F-1E4A-819BD24FEF2E}"/>
          </ac:picMkLst>
        </pc:picChg>
        <pc:picChg chg="del">
          <ac:chgData name="Cameron Mah" userId="ef1e19e0-c278-4f4d-86d9-c507a53158da" providerId="ADAL" clId="{058223C4-25AE-4CB2-81C6-88F084F2F038}" dt="2025-05-24T01:57:28.286" v="3779" actId="478"/>
          <ac:picMkLst>
            <pc:docMk/>
            <pc:sldMk cId="2460374799" sldId="1623"/>
            <ac:picMk id="5" creationId="{58170AE1-0CF3-D582-7080-55FB207BF2DB}"/>
          </ac:picMkLst>
        </pc:picChg>
      </pc:sldChg>
      <pc:sldChg chg="addSp delSp modSp add mod">
        <pc:chgData name="Cameron Mah" userId="ef1e19e0-c278-4f4d-86d9-c507a53158da" providerId="ADAL" clId="{058223C4-25AE-4CB2-81C6-88F084F2F038}" dt="2025-05-24T01:58:27.934" v="3799" actId="20577"/>
        <pc:sldMkLst>
          <pc:docMk/>
          <pc:sldMk cId="3753267670" sldId="1624"/>
        </pc:sldMkLst>
        <pc:spChg chg="mod">
          <ac:chgData name="Cameron Mah" userId="ef1e19e0-c278-4f4d-86d9-c507a53158da" providerId="ADAL" clId="{058223C4-25AE-4CB2-81C6-88F084F2F038}" dt="2025-05-24T01:58:27.934" v="3799" actId="20577"/>
          <ac:spMkLst>
            <pc:docMk/>
            <pc:sldMk cId="3753267670" sldId="1624"/>
            <ac:spMk id="2" creationId="{38AE3B3B-ECD5-863E-8B7F-4C8994A8F06D}"/>
          </ac:spMkLst>
        </pc:spChg>
        <pc:picChg chg="add mod">
          <ac:chgData name="Cameron Mah" userId="ef1e19e0-c278-4f4d-86d9-c507a53158da" providerId="ADAL" clId="{058223C4-25AE-4CB2-81C6-88F084F2F038}" dt="2025-05-24T01:58:25.080" v="3788" actId="1076"/>
          <ac:picMkLst>
            <pc:docMk/>
            <pc:sldMk cId="3753267670" sldId="1624"/>
            <ac:picMk id="4" creationId="{959108EF-EB41-C8E3-14CE-5599B2ED3E1B}"/>
          </ac:picMkLst>
        </pc:picChg>
        <pc:picChg chg="del">
          <ac:chgData name="Cameron Mah" userId="ef1e19e0-c278-4f4d-86d9-c507a53158da" providerId="ADAL" clId="{058223C4-25AE-4CB2-81C6-88F084F2F038}" dt="2025-05-24T01:58:21.274" v="3786" actId="478"/>
          <ac:picMkLst>
            <pc:docMk/>
            <pc:sldMk cId="3753267670" sldId="1624"/>
            <ac:picMk id="5" creationId="{B6C0098E-647A-28E7-0A37-20C3B786BCE1}"/>
          </ac:picMkLst>
        </pc:picChg>
      </pc:sldChg>
      <pc:sldChg chg="addSp delSp modSp add mod">
        <pc:chgData name="Cameron Mah" userId="ef1e19e0-c278-4f4d-86d9-c507a53158da" providerId="ADAL" clId="{058223C4-25AE-4CB2-81C6-88F084F2F038}" dt="2025-05-24T01:59:06.211" v="3813" actId="22"/>
        <pc:sldMkLst>
          <pc:docMk/>
          <pc:sldMk cId="2921893972" sldId="1625"/>
        </pc:sldMkLst>
        <pc:spChg chg="mod">
          <ac:chgData name="Cameron Mah" userId="ef1e19e0-c278-4f4d-86d9-c507a53158da" providerId="ADAL" clId="{058223C4-25AE-4CB2-81C6-88F084F2F038}" dt="2025-05-24T01:58:37.505" v="3812" actId="20577"/>
          <ac:spMkLst>
            <pc:docMk/>
            <pc:sldMk cId="2921893972" sldId="1625"/>
            <ac:spMk id="2" creationId="{F2C0267D-47A4-F1CB-32CA-9240A6C87A6B}"/>
          </ac:spMkLst>
        </pc:spChg>
        <pc:picChg chg="del">
          <ac:chgData name="Cameron Mah" userId="ef1e19e0-c278-4f4d-86d9-c507a53158da" providerId="ADAL" clId="{058223C4-25AE-4CB2-81C6-88F084F2F038}" dt="2025-05-24T01:58:34.604" v="3801" actId="478"/>
          <ac:picMkLst>
            <pc:docMk/>
            <pc:sldMk cId="2921893972" sldId="1625"/>
            <ac:picMk id="4" creationId="{4138D3C8-30ED-7BF9-8856-51603167F82F}"/>
          </ac:picMkLst>
        </pc:picChg>
        <pc:picChg chg="add">
          <ac:chgData name="Cameron Mah" userId="ef1e19e0-c278-4f4d-86d9-c507a53158da" providerId="ADAL" clId="{058223C4-25AE-4CB2-81C6-88F084F2F038}" dt="2025-05-24T01:59:06.211" v="3813" actId="22"/>
          <ac:picMkLst>
            <pc:docMk/>
            <pc:sldMk cId="2921893972" sldId="1625"/>
            <ac:picMk id="5" creationId="{A8ED31B8-44F0-1E59-FF6B-5436B48B21A2}"/>
          </ac:picMkLst>
        </pc:picChg>
      </pc:sldChg>
      <pc:sldChg chg="addSp delSp modSp add mod">
        <pc:chgData name="Cameron Mah" userId="ef1e19e0-c278-4f4d-86d9-c507a53158da" providerId="ADAL" clId="{058223C4-25AE-4CB2-81C6-88F084F2F038}" dt="2025-05-24T02:28:25.206" v="4393" actId="313"/>
        <pc:sldMkLst>
          <pc:docMk/>
          <pc:sldMk cId="2353264095" sldId="1626"/>
        </pc:sldMkLst>
        <pc:spChg chg="mod">
          <ac:chgData name="Cameron Mah" userId="ef1e19e0-c278-4f4d-86d9-c507a53158da" providerId="ADAL" clId="{058223C4-25AE-4CB2-81C6-88F084F2F038}" dt="2025-05-24T02:28:25.206" v="4393" actId="313"/>
          <ac:spMkLst>
            <pc:docMk/>
            <pc:sldMk cId="2353264095" sldId="1626"/>
            <ac:spMk id="2" creationId="{990A44B7-9AF6-8600-E064-4A80D566AC2A}"/>
          </ac:spMkLst>
        </pc:spChg>
        <pc:picChg chg="add mod">
          <ac:chgData name="Cameron Mah" userId="ef1e19e0-c278-4f4d-86d9-c507a53158da" providerId="ADAL" clId="{058223C4-25AE-4CB2-81C6-88F084F2F038}" dt="2025-05-24T02:03:34.495" v="3865" actId="1076"/>
          <ac:picMkLst>
            <pc:docMk/>
            <pc:sldMk cId="2353264095" sldId="1626"/>
            <ac:picMk id="4" creationId="{A0585203-615F-3484-F5E5-5F137D764AFA}"/>
          </ac:picMkLst>
        </pc:picChg>
        <pc:picChg chg="del">
          <ac:chgData name="Cameron Mah" userId="ef1e19e0-c278-4f4d-86d9-c507a53158da" providerId="ADAL" clId="{058223C4-25AE-4CB2-81C6-88F084F2F038}" dt="2025-05-24T01:59:19.491" v="3823" actId="478"/>
          <ac:picMkLst>
            <pc:docMk/>
            <pc:sldMk cId="2353264095" sldId="1626"/>
            <ac:picMk id="5" creationId="{D764889C-BEB6-5327-B8CE-019B457C3E54}"/>
          </ac:picMkLst>
        </pc:picChg>
        <pc:picChg chg="add mod">
          <ac:chgData name="Cameron Mah" userId="ef1e19e0-c278-4f4d-86d9-c507a53158da" providerId="ADAL" clId="{058223C4-25AE-4CB2-81C6-88F084F2F038}" dt="2025-05-24T02:02:48.865" v="3861" actId="14100"/>
          <ac:picMkLst>
            <pc:docMk/>
            <pc:sldMk cId="2353264095" sldId="1626"/>
            <ac:picMk id="7" creationId="{E0019CA6-1C4F-F46B-8B53-13467AE4DA0C}"/>
          </ac:picMkLst>
        </pc:picChg>
        <pc:picChg chg="add mod">
          <ac:chgData name="Cameron Mah" userId="ef1e19e0-c278-4f4d-86d9-c507a53158da" providerId="ADAL" clId="{058223C4-25AE-4CB2-81C6-88F084F2F038}" dt="2025-05-24T02:03:38.800" v="3866" actId="1076"/>
          <ac:picMkLst>
            <pc:docMk/>
            <pc:sldMk cId="2353264095" sldId="1626"/>
            <ac:picMk id="9" creationId="{22E1F40E-2A36-AB76-2228-FE5AB56BD74C}"/>
          </ac:picMkLst>
        </pc:picChg>
      </pc:sldChg>
      <pc:sldChg chg="addSp delSp modSp add mod">
        <pc:chgData name="Cameron Mah" userId="ef1e19e0-c278-4f4d-86d9-c507a53158da" providerId="ADAL" clId="{058223C4-25AE-4CB2-81C6-88F084F2F038}" dt="2025-05-24T02:28:27.276" v="4394" actId="313"/>
        <pc:sldMkLst>
          <pc:docMk/>
          <pc:sldMk cId="3244569498" sldId="1627"/>
        </pc:sldMkLst>
        <pc:spChg chg="mod">
          <ac:chgData name="Cameron Mah" userId="ef1e19e0-c278-4f4d-86d9-c507a53158da" providerId="ADAL" clId="{058223C4-25AE-4CB2-81C6-88F084F2F038}" dt="2025-05-24T02:28:27.276" v="4394" actId="313"/>
          <ac:spMkLst>
            <pc:docMk/>
            <pc:sldMk cId="3244569498" sldId="1627"/>
            <ac:spMk id="2" creationId="{ECA4F650-29BD-BE4B-E41D-0BA6B5999ED6}"/>
          </ac:spMkLst>
        </pc:spChg>
        <pc:picChg chg="del">
          <ac:chgData name="Cameron Mah" userId="ef1e19e0-c278-4f4d-86d9-c507a53158da" providerId="ADAL" clId="{058223C4-25AE-4CB2-81C6-88F084F2F038}" dt="2025-05-24T02:05:19.656" v="3893" actId="478"/>
          <ac:picMkLst>
            <pc:docMk/>
            <pc:sldMk cId="3244569498" sldId="1627"/>
            <ac:picMk id="4" creationId="{8805AD1E-00CD-7F6F-7787-C8846FFA3708}"/>
          </ac:picMkLst>
        </pc:picChg>
        <pc:picChg chg="add del mod">
          <ac:chgData name="Cameron Mah" userId="ef1e19e0-c278-4f4d-86d9-c507a53158da" providerId="ADAL" clId="{058223C4-25AE-4CB2-81C6-88F084F2F038}" dt="2025-05-24T02:07:09.954" v="3900" actId="478"/>
          <ac:picMkLst>
            <pc:docMk/>
            <pc:sldMk cId="3244569498" sldId="1627"/>
            <ac:picMk id="5" creationId="{A80F6A55-7DC9-28D8-C97A-877940EC45A5}"/>
          </ac:picMkLst>
        </pc:picChg>
        <pc:picChg chg="del">
          <ac:chgData name="Cameron Mah" userId="ef1e19e0-c278-4f4d-86d9-c507a53158da" providerId="ADAL" clId="{058223C4-25AE-4CB2-81C6-88F084F2F038}" dt="2025-05-24T02:05:21.192" v="3894" actId="478"/>
          <ac:picMkLst>
            <pc:docMk/>
            <pc:sldMk cId="3244569498" sldId="1627"/>
            <ac:picMk id="7" creationId="{9CC4121D-6A7E-D84F-7859-3A647A0C32C6}"/>
          </ac:picMkLst>
        </pc:picChg>
        <pc:picChg chg="add mod">
          <ac:chgData name="Cameron Mah" userId="ef1e19e0-c278-4f4d-86d9-c507a53158da" providerId="ADAL" clId="{058223C4-25AE-4CB2-81C6-88F084F2F038}" dt="2025-05-24T02:07:14.937" v="3903" actId="1076"/>
          <ac:picMkLst>
            <pc:docMk/>
            <pc:sldMk cId="3244569498" sldId="1627"/>
            <ac:picMk id="8" creationId="{9B17890C-BA41-4A4B-749C-8A035E37C5EF}"/>
          </ac:picMkLst>
        </pc:picChg>
        <pc:picChg chg="del">
          <ac:chgData name="Cameron Mah" userId="ef1e19e0-c278-4f4d-86d9-c507a53158da" providerId="ADAL" clId="{058223C4-25AE-4CB2-81C6-88F084F2F038}" dt="2025-05-24T02:05:22.953" v="3895" actId="478"/>
          <ac:picMkLst>
            <pc:docMk/>
            <pc:sldMk cId="3244569498" sldId="1627"/>
            <ac:picMk id="9" creationId="{20DCBE22-BCA0-9B4A-73BF-B5A18B6F04FE}"/>
          </ac:picMkLst>
        </pc:picChg>
      </pc:sldChg>
      <pc:sldChg chg="addSp delSp modSp add mod">
        <pc:chgData name="Cameron Mah" userId="ef1e19e0-c278-4f4d-86d9-c507a53158da" providerId="ADAL" clId="{058223C4-25AE-4CB2-81C6-88F084F2F038}" dt="2025-05-24T02:28:28.088" v="4395" actId="313"/>
        <pc:sldMkLst>
          <pc:docMk/>
          <pc:sldMk cId="4016930534" sldId="1628"/>
        </pc:sldMkLst>
        <pc:spChg chg="mod">
          <ac:chgData name="Cameron Mah" userId="ef1e19e0-c278-4f4d-86d9-c507a53158da" providerId="ADAL" clId="{058223C4-25AE-4CB2-81C6-88F084F2F038}" dt="2025-05-24T02:28:28.088" v="4395" actId="313"/>
          <ac:spMkLst>
            <pc:docMk/>
            <pc:sldMk cId="4016930534" sldId="1628"/>
            <ac:spMk id="2" creationId="{48B9935B-C042-EE83-32AA-871A9908ED4C}"/>
          </ac:spMkLst>
        </pc:spChg>
        <pc:picChg chg="add mod">
          <ac:chgData name="Cameron Mah" userId="ef1e19e0-c278-4f4d-86d9-c507a53158da" providerId="ADAL" clId="{058223C4-25AE-4CB2-81C6-88F084F2F038}" dt="2025-05-24T02:08:08.154" v="3912" actId="14100"/>
          <ac:picMkLst>
            <pc:docMk/>
            <pc:sldMk cId="4016930534" sldId="1628"/>
            <ac:picMk id="4" creationId="{A66147E9-C79D-8B15-1EC1-1D173465ED0E}"/>
          </ac:picMkLst>
        </pc:picChg>
        <pc:picChg chg="del">
          <ac:chgData name="Cameron Mah" userId="ef1e19e0-c278-4f4d-86d9-c507a53158da" providerId="ADAL" clId="{058223C4-25AE-4CB2-81C6-88F084F2F038}" dt="2025-05-24T02:07:59.184" v="3907" actId="478"/>
          <ac:picMkLst>
            <pc:docMk/>
            <pc:sldMk cId="4016930534" sldId="1628"/>
            <ac:picMk id="8" creationId="{DB592518-3C7F-9D69-D075-46F3EF760500}"/>
          </ac:picMkLst>
        </pc:picChg>
      </pc:sldChg>
    </pc:docChg>
  </pc:docChgLst>
  <pc:docChgLst>
    <pc:chgData name="Matthew Huehne" userId="29a7055c-8773-4aca-ba73-b849e7555063" providerId="ADAL" clId="{630CC775-4938-AE4F-BB09-D0CE650DBCD6}"/>
    <pc:docChg chg="undo redo custSel addSld delSld modSld sldOrd modMainMaster addSection modSection">
      <pc:chgData name="Matthew Huehne" userId="29a7055c-8773-4aca-ba73-b849e7555063" providerId="ADAL" clId="{630CC775-4938-AE4F-BB09-D0CE650DBCD6}" dt="2025-05-24T02:37:09.059" v="7238" actId="167"/>
      <pc:docMkLst>
        <pc:docMk/>
      </pc:docMkLst>
      <pc:sldChg chg="addSp modSp mod">
        <pc:chgData name="Matthew Huehne" userId="29a7055c-8773-4aca-ba73-b849e7555063" providerId="ADAL" clId="{630CC775-4938-AE4F-BB09-D0CE650DBCD6}" dt="2025-05-23T10:41:09.996" v="2550" actId="1036"/>
        <pc:sldMkLst>
          <pc:docMk/>
          <pc:sldMk cId="109857222" sldId="256"/>
        </pc:sldMkLst>
        <pc:spChg chg="add mod">
          <ac:chgData name="Matthew Huehne" userId="29a7055c-8773-4aca-ba73-b849e7555063" providerId="ADAL" clId="{630CC775-4938-AE4F-BB09-D0CE650DBCD6}" dt="2025-05-23T10:41:09.996" v="2550" actId="1036"/>
          <ac:spMkLst>
            <pc:docMk/>
            <pc:sldMk cId="109857222" sldId="256"/>
            <ac:spMk id="3" creationId="{4B8C7B42-D79B-BBE3-B5EB-619E5C08F8A2}"/>
          </ac:spMkLst>
        </pc:spChg>
        <pc:spChg chg="add mod">
          <ac:chgData name="Matthew Huehne" userId="29a7055c-8773-4aca-ba73-b849e7555063" providerId="ADAL" clId="{630CC775-4938-AE4F-BB09-D0CE650DBCD6}" dt="2025-05-23T07:31:24.192" v="1793" actId="1076"/>
          <ac:spMkLst>
            <pc:docMk/>
            <pc:sldMk cId="109857222" sldId="256"/>
            <ac:spMk id="4" creationId="{D87D1561-FC43-36BF-5759-C32531A5BF24}"/>
          </ac:spMkLst>
        </pc:spChg>
        <pc:spChg chg="mod">
          <ac:chgData name="Matthew Huehne" userId="29a7055c-8773-4aca-ba73-b849e7555063" providerId="ADAL" clId="{630CC775-4938-AE4F-BB09-D0CE650DBCD6}" dt="2025-05-23T10:41:09.996" v="2550" actId="1036"/>
          <ac:spMkLst>
            <pc:docMk/>
            <pc:sldMk cId="109857222" sldId="256"/>
            <ac:spMk id="5" creationId="{89DAC44A-06A3-79A2-E131-EE26650BEE33}"/>
          </ac:spMkLst>
        </pc:spChg>
        <pc:spChg chg="mod">
          <ac:chgData name="Matthew Huehne" userId="29a7055c-8773-4aca-ba73-b849e7555063" providerId="ADAL" clId="{630CC775-4938-AE4F-BB09-D0CE650DBCD6}" dt="2025-05-23T10:41:09.996" v="2550" actId="1036"/>
          <ac:spMkLst>
            <pc:docMk/>
            <pc:sldMk cId="109857222" sldId="256"/>
            <ac:spMk id="7" creationId="{FDE380A9-7425-1FD8-E649-26F166646A37}"/>
          </ac:spMkLst>
        </pc:spChg>
        <pc:spChg chg="mod">
          <ac:chgData name="Matthew Huehne" userId="29a7055c-8773-4aca-ba73-b849e7555063" providerId="ADAL" clId="{630CC775-4938-AE4F-BB09-D0CE650DBCD6}" dt="2025-05-23T10:41:09.996" v="2550" actId="1036"/>
          <ac:spMkLst>
            <pc:docMk/>
            <pc:sldMk cId="109857222" sldId="256"/>
            <ac:spMk id="8" creationId="{16E37DB1-60B5-861C-4A8A-635B5FEA5F6A}"/>
          </ac:spMkLst>
        </pc:spChg>
        <pc:picChg chg="mod">
          <ac:chgData name="Matthew Huehne" userId="29a7055c-8773-4aca-ba73-b849e7555063" providerId="ADAL" clId="{630CC775-4938-AE4F-BB09-D0CE650DBCD6}" dt="2025-05-23T10:41:09.996" v="2550" actId="1036"/>
          <ac:picMkLst>
            <pc:docMk/>
            <pc:sldMk cId="109857222" sldId="256"/>
            <ac:picMk id="9" creationId="{6A1BAAB8-6A69-CE14-14C8-95E189681A2A}"/>
          </ac:picMkLst>
        </pc:picChg>
        <pc:picChg chg="add mod modCrop">
          <ac:chgData name="Matthew Huehne" userId="29a7055c-8773-4aca-ba73-b849e7555063" providerId="ADAL" clId="{630CC775-4938-AE4F-BB09-D0CE650DBCD6}" dt="2025-05-23T10:35:44.077" v="2514" actId="207"/>
          <ac:picMkLst>
            <pc:docMk/>
            <pc:sldMk cId="109857222" sldId="256"/>
            <ac:picMk id="10" creationId="{49D08CFC-60EE-26BB-DE5D-03DC3FDD9D54}"/>
          </ac:picMkLst>
        </pc:picChg>
      </pc:sldChg>
      <pc:sldChg chg="addSp delSp modSp mod setBg">
        <pc:chgData name="Matthew Huehne" userId="29a7055c-8773-4aca-ba73-b849e7555063" providerId="ADAL" clId="{630CC775-4938-AE4F-BB09-D0CE650DBCD6}" dt="2025-05-24T01:51:41.692" v="6973" actId="20577"/>
        <pc:sldMkLst>
          <pc:docMk/>
          <pc:sldMk cId="475793679" sldId="257"/>
        </pc:sldMkLst>
        <pc:spChg chg="add mod">
          <ac:chgData name="Matthew Huehne" userId="29a7055c-8773-4aca-ba73-b849e7555063" providerId="ADAL" clId="{630CC775-4938-AE4F-BB09-D0CE650DBCD6}" dt="2025-05-24T01:15:03.651" v="6759" actId="20577"/>
          <ac:spMkLst>
            <pc:docMk/>
            <pc:sldMk cId="475793679" sldId="257"/>
            <ac:spMk id="2" creationId="{078676EF-8D28-5B9F-E24D-037580E9D0F4}"/>
          </ac:spMkLst>
        </pc:spChg>
        <pc:spChg chg="add mod">
          <ac:chgData name="Matthew Huehne" userId="29a7055c-8773-4aca-ba73-b849e7555063" providerId="ADAL" clId="{630CC775-4938-AE4F-BB09-D0CE650DBCD6}" dt="2025-05-23T10:48:20.321" v="2646" actId="20577"/>
          <ac:spMkLst>
            <pc:docMk/>
            <pc:sldMk cId="475793679" sldId="257"/>
            <ac:spMk id="3" creationId="{4B297F93-F8BD-EB22-41FD-EF4B495DFC50}"/>
          </ac:spMkLst>
        </pc:spChg>
        <pc:spChg chg="add mod">
          <ac:chgData name="Matthew Huehne" userId="29a7055c-8773-4aca-ba73-b849e7555063" providerId="ADAL" clId="{630CC775-4938-AE4F-BB09-D0CE650DBCD6}" dt="2025-05-24T01:15:01.560" v="6748" actId="1076"/>
          <ac:spMkLst>
            <pc:docMk/>
            <pc:sldMk cId="475793679" sldId="257"/>
            <ac:spMk id="4" creationId="{BB0A0BDF-09AF-A4EF-D1F1-1D2CCCFA58DF}"/>
          </ac:spMkLst>
        </pc:spChg>
        <pc:spChg chg="mod topLvl">
          <ac:chgData name="Matthew Huehne" userId="29a7055c-8773-4aca-ba73-b849e7555063" providerId="ADAL" clId="{630CC775-4938-AE4F-BB09-D0CE650DBCD6}" dt="2025-05-23T16:52:07.845" v="3415" actId="165"/>
          <ac:spMkLst>
            <pc:docMk/>
            <pc:sldMk cId="475793679" sldId="257"/>
            <ac:spMk id="5" creationId="{5AE84DE4-8B6E-3E1D-C64B-BCA195418A3B}"/>
          </ac:spMkLst>
        </pc:spChg>
        <pc:spChg chg="mod topLvl">
          <ac:chgData name="Matthew Huehne" userId="29a7055c-8773-4aca-ba73-b849e7555063" providerId="ADAL" clId="{630CC775-4938-AE4F-BB09-D0CE650DBCD6}" dt="2025-05-23T16:51:58.714" v="3414" actId="465"/>
          <ac:spMkLst>
            <pc:docMk/>
            <pc:sldMk cId="475793679" sldId="257"/>
            <ac:spMk id="7" creationId="{7F81F687-7FB7-9737-3DDD-A58BD32C0582}"/>
          </ac:spMkLst>
        </pc:spChg>
        <pc:spChg chg="mod topLvl">
          <ac:chgData name="Matthew Huehne" userId="29a7055c-8773-4aca-ba73-b849e7555063" providerId="ADAL" clId="{630CC775-4938-AE4F-BB09-D0CE650DBCD6}" dt="2025-05-23T16:52:07.845" v="3415" actId="165"/>
          <ac:spMkLst>
            <pc:docMk/>
            <pc:sldMk cId="475793679" sldId="257"/>
            <ac:spMk id="8" creationId="{660BC4B4-3320-4884-53A6-D8984974F739}"/>
          </ac:spMkLst>
        </pc:spChg>
        <pc:spChg chg="mod topLvl">
          <ac:chgData name="Matthew Huehne" userId="29a7055c-8773-4aca-ba73-b849e7555063" providerId="ADAL" clId="{630CC775-4938-AE4F-BB09-D0CE650DBCD6}" dt="2025-05-23T16:52:07.845" v="3415" actId="165"/>
          <ac:spMkLst>
            <pc:docMk/>
            <pc:sldMk cId="475793679" sldId="257"/>
            <ac:spMk id="9" creationId="{C84D97DD-1B38-AFC7-2891-1CC8879E6E1A}"/>
          </ac:spMkLst>
        </pc:spChg>
        <pc:spChg chg="add mod">
          <ac:chgData name="Matthew Huehne" userId="29a7055c-8773-4aca-ba73-b849e7555063" providerId="ADAL" clId="{630CC775-4938-AE4F-BB09-D0CE650DBCD6}" dt="2025-05-24T01:15:19.315" v="6765" actId="20577"/>
          <ac:spMkLst>
            <pc:docMk/>
            <pc:sldMk cId="475793679" sldId="257"/>
            <ac:spMk id="10" creationId="{39C43A71-3E48-0D00-3DC9-0CE580A29E20}"/>
          </ac:spMkLst>
        </pc:spChg>
        <pc:spChg chg="mod topLvl">
          <ac:chgData name="Matthew Huehne" userId="29a7055c-8773-4aca-ba73-b849e7555063" providerId="ADAL" clId="{630CC775-4938-AE4F-BB09-D0CE650DBCD6}" dt="2025-05-23T16:52:07.845" v="3415" actId="165"/>
          <ac:spMkLst>
            <pc:docMk/>
            <pc:sldMk cId="475793679" sldId="257"/>
            <ac:spMk id="11" creationId="{B07698CD-A696-B79B-67FC-3A3250ED0ABD}"/>
          </ac:spMkLst>
        </pc:spChg>
        <pc:spChg chg="mod topLvl">
          <ac:chgData name="Matthew Huehne" userId="29a7055c-8773-4aca-ba73-b849e7555063" providerId="ADAL" clId="{630CC775-4938-AE4F-BB09-D0CE650DBCD6}" dt="2025-05-23T16:51:58.714" v="3414" actId="465"/>
          <ac:spMkLst>
            <pc:docMk/>
            <pc:sldMk cId="475793679" sldId="257"/>
            <ac:spMk id="12" creationId="{19FE0488-4188-01E7-1F5A-76B4A4D1FC13}"/>
          </ac:spMkLst>
        </pc:spChg>
        <pc:spChg chg="mod topLvl">
          <ac:chgData name="Matthew Huehne" userId="29a7055c-8773-4aca-ba73-b849e7555063" providerId="ADAL" clId="{630CC775-4938-AE4F-BB09-D0CE650DBCD6}" dt="2025-05-23T16:52:07.845" v="3415" actId="165"/>
          <ac:spMkLst>
            <pc:docMk/>
            <pc:sldMk cId="475793679" sldId="257"/>
            <ac:spMk id="15" creationId="{B14E7F2D-8533-6618-6644-994E9F098D86}"/>
          </ac:spMkLst>
        </pc:spChg>
        <pc:spChg chg="mod topLvl">
          <ac:chgData name="Matthew Huehne" userId="29a7055c-8773-4aca-ba73-b849e7555063" providerId="ADAL" clId="{630CC775-4938-AE4F-BB09-D0CE650DBCD6}" dt="2025-05-23T16:48:50.717" v="3365" actId="20577"/>
          <ac:spMkLst>
            <pc:docMk/>
            <pc:sldMk cId="475793679" sldId="257"/>
            <ac:spMk id="18" creationId="{59F2F002-D7A3-7E98-08CD-107F1C5BDF40}"/>
          </ac:spMkLst>
        </pc:spChg>
        <pc:spChg chg="mod topLvl">
          <ac:chgData name="Matthew Huehne" userId="29a7055c-8773-4aca-ba73-b849e7555063" providerId="ADAL" clId="{630CC775-4938-AE4F-BB09-D0CE650DBCD6}" dt="2025-05-23T16:45:52.086" v="3346"/>
          <ac:spMkLst>
            <pc:docMk/>
            <pc:sldMk cId="475793679" sldId="257"/>
            <ac:spMk id="20" creationId="{D0E3799A-CCE2-2505-A894-268353B70A19}"/>
          </ac:spMkLst>
        </pc:spChg>
        <pc:spChg chg="mod topLvl">
          <ac:chgData name="Matthew Huehne" userId="29a7055c-8773-4aca-ba73-b849e7555063" providerId="ADAL" clId="{630CC775-4938-AE4F-BB09-D0CE650DBCD6}" dt="2025-05-23T16:52:07.845" v="3415" actId="165"/>
          <ac:spMkLst>
            <pc:docMk/>
            <pc:sldMk cId="475793679" sldId="257"/>
            <ac:spMk id="22" creationId="{2D3CF55A-1C98-D96A-7555-8B4176661A74}"/>
          </ac:spMkLst>
        </pc:spChg>
        <pc:spChg chg="add mod topLvl">
          <ac:chgData name="Matthew Huehne" userId="29a7055c-8773-4aca-ba73-b849e7555063" providerId="ADAL" clId="{630CC775-4938-AE4F-BB09-D0CE650DBCD6}" dt="2025-05-23T16:52:07.845" v="3415" actId="165"/>
          <ac:spMkLst>
            <pc:docMk/>
            <pc:sldMk cId="475793679" sldId="257"/>
            <ac:spMk id="23" creationId="{3B71DE13-BC1A-C5F4-B0B9-7F9943BECD42}"/>
          </ac:spMkLst>
        </pc:spChg>
        <pc:spChg chg="add mod topLvl">
          <ac:chgData name="Matthew Huehne" userId="29a7055c-8773-4aca-ba73-b849e7555063" providerId="ADAL" clId="{630CC775-4938-AE4F-BB09-D0CE650DBCD6}" dt="2025-05-23T16:52:07.845" v="3415" actId="165"/>
          <ac:spMkLst>
            <pc:docMk/>
            <pc:sldMk cId="475793679" sldId="257"/>
            <ac:spMk id="24" creationId="{16B4649D-472E-A78F-B5D1-E41AF6782830}"/>
          </ac:spMkLst>
        </pc:spChg>
        <pc:spChg chg="mod topLvl">
          <ac:chgData name="Matthew Huehne" userId="29a7055c-8773-4aca-ba73-b849e7555063" providerId="ADAL" clId="{630CC775-4938-AE4F-BB09-D0CE650DBCD6}" dt="2025-05-23T16:51:58.714" v="3414" actId="465"/>
          <ac:spMkLst>
            <pc:docMk/>
            <pc:sldMk cId="475793679" sldId="257"/>
            <ac:spMk id="27" creationId="{C466BB9E-D1F2-3437-5B77-9BD618672927}"/>
          </ac:spMkLst>
        </pc:spChg>
        <pc:spChg chg="mod topLvl">
          <ac:chgData name="Matthew Huehne" userId="29a7055c-8773-4aca-ba73-b849e7555063" providerId="ADAL" clId="{630CC775-4938-AE4F-BB09-D0CE650DBCD6}" dt="2025-05-23T16:52:30.775" v="3416" actId="165"/>
          <ac:spMkLst>
            <pc:docMk/>
            <pc:sldMk cId="475793679" sldId="257"/>
            <ac:spMk id="30" creationId="{8EC5DBEE-C775-7BBD-6D59-A0015DED7BF1}"/>
          </ac:spMkLst>
        </pc:spChg>
        <pc:spChg chg="del topLvl">
          <ac:chgData name="Matthew Huehne" userId="29a7055c-8773-4aca-ba73-b849e7555063" providerId="ADAL" clId="{630CC775-4938-AE4F-BB09-D0CE650DBCD6}" dt="2025-05-23T10:56:13.443" v="2679" actId="478"/>
          <ac:spMkLst>
            <pc:docMk/>
            <pc:sldMk cId="475793679" sldId="257"/>
            <ac:spMk id="34" creationId="{0BA4538F-B2C1-9C2A-CCF7-947E1DA2CC08}"/>
          </ac:spMkLst>
        </pc:spChg>
        <pc:spChg chg="del mod topLvl">
          <ac:chgData name="Matthew Huehne" userId="29a7055c-8773-4aca-ba73-b849e7555063" providerId="ADAL" clId="{630CC775-4938-AE4F-BB09-D0CE650DBCD6}" dt="2025-05-23T16:36:07.304" v="3225" actId="478"/>
          <ac:spMkLst>
            <pc:docMk/>
            <pc:sldMk cId="475793679" sldId="257"/>
            <ac:spMk id="36" creationId="{6D95D687-3A45-4F25-26C3-5F49D8B6B506}"/>
          </ac:spMkLst>
        </pc:spChg>
        <pc:spChg chg="del topLvl">
          <ac:chgData name="Matthew Huehne" userId="29a7055c-8773-4aca-ba73-b849e7555063" providerId="ADAL" clId="{630CC775-4938-AE4F-BB09-D0CE650DBCD6}" dt="2025-05-23T10:56:02.996" v="2673" actId="478"/>
          <ac:spMkLst>
            <pc:docMk/>
            <pc:sldMk cId="475793679" sldId="257"/>
            <ac:spMk id="37" creationId="{25FE6C8B-7379-E76D-006C-9D37F4045D6C}"/>
          </ac:spMkLst>
        </pc:spChg>
        <pc:spChg chg="del mod topLvl">
          <ac:chgData name="Matthew Huehne" userId="29a7055c-8773-4aca-ba73-b849e7555063" providerId="ADAL" clId="{630CC775-4938-AE4F-BB09-D0CE650DBCD6}" dt="2025-05-23T16:36:09.257" v="3226" actId="478"/>
          <ac:spMkLst>
            <pc:docMk/>
            <pc:sldMk cId="475793679" sldId="257"/>
            <ac:spMk id="39" creationId="{9AAB76AC-A3B0-5D08-5EDC-19D09FE5752B}"/>
          </ac:spMkLst>
        </pc:spChg>
        <pc:spChg chg="add mod">
          <ac:chgData name="Matthew Huehne" userId="29a7055c-8773-4aca-ba73-b849e7555063" providerId="ADAL" clId="{630CC775-4938-AE4F-BB09-D0CE650DBCD6}" dt="2025-05-23T16:40:55.090" v="3287" actId="12788"/>
          <ac:spMkLst>
            <pc:docMk/>
            <pc:sldMk cId="475793679" sldId="257"/>
            <ac:spMk id="40" creationId="{E9EF0830-12A8-034B-8E3B-D99B38FBB271}"/>
          </ac:spMkLst>
        </pc:spChg>
        <pc:spChg chg="mod topLvl">
          <ac:chgData name="Matthew Huehne" userId="29a7055c-8773-4aca-ba73-b849e7555063" providerId="ADAL" clId="{630CC775-4938-AE4F-BB09-D0CE650DBCD6}" dt="2025-05-24T01:50:46.085" v="6943" actId="1035"/>
          <ac:spMkLst>
            <pc:docMk/>
            <pc:sldMk cId="475793679" sldId="257"/>
            <ac:spMk id="41" creationId="{BC019074-C01A-46F3-682C-5D729315B4DC}"/>
          </ac:spMkLst>
        </pc:spChg>
        <pc:spChg chg="mod topLvl">
          <ac:chgData name="Matthew Huehne" userId="29a7055c-8773-4aca-ba73-b849e7555063" providerId="ADAL" clId="{630CC775-4938-AE4F-BB09-D0CE650DBCD6}" dt="2025-05-24T01:51:03.360" v="6947" actId="20577"/>
          <ac:spMkLst>
            <pc:docMk/>
            <pc:sldMk cId="475793679" sldId="257"/>
            <ac:spMk id="43" creationId="{CBF9E6F4-70A7-B647-ADEA-71015992ED72}"/>
          </ac:spMkLst>
        </pc:spChg>
        <pc:spChg chg="mod topLvl">
          <ac:chgData name="Matthew Huehne" userId="29a7055c-8773-4aca-ba73-b849e7555063" providerId="ADAL" clId="{630CC775-4938-AE4F-BB09-D0CE650DBCD6}" dt="2025-05-24T01:51:38.298" v="6972" actId="20577"/>
          <ac:spMkLst>
            <pc:docMk/>
            <pc:sldMk cId="475793679" sldId="257"/>
            <ac:spMk id="44" creationId="{D444E9B1-5726-1BF5-7B1F-9435F68B3135}"/>
          </ac:spMkLst>
        </pc:spChg>
        <pc:spChg chg="mod topLvl">
          <ac:chgData name="Matthew Huehne" userId="29a7055c-8773-4aca-ba73-b849e7555063" providerId="ADAL" clId="{630CC775-4938-AE4F-BB09-D0CE650DBCD6}" dt="2025-05-24T01:51:41.692" v="6973" actId="20577"/>
          <ac:spMkLst>
            <pc:docMk/>
            <pc:sldMk cId="475793679" sldId="257"/>
            <ac:spMk id="45" creationId="{B95B2BE2-2A22-1638-C54C-66F2AEA9E0E9}"/>
          </ac:spMkLst>
        </pc:spChg>
        <pc:spChg chg="add mod topLvl">
          <ac:chgData name="Matthew Huehne" userId="29a7055c-8773-4aca-ba73-b849e7555063" providerId="ADAL" clId="{630CC775-4938-AE4F-BB09-D0CE650DBCD6}" dt="2025-05-23T16:54:51.342" v="3418" actId="165"/>
          <ac:spMkLst>
            <pc:docMk/>
            <pc:sldMk cId="475793679" sldId="257"/>
            <ac:spMk id="48" creationId="{31E20827-9553-34CA-81A6-CEFBCE32F7C5}"/>
          </ac:spMkLst>
        </pc:spChg>
        <pc:spChg chg="add mod">
          <ac:chgData name="Matthew Huehne" userId="29a7055c-8773-4aca-ba73-b849e7555063" providerId="ADAL" clId="{630CC775-4938-AE4F-BB09-D0CE650DBCD6}" dt="2025-05-23T16:51:58.714" v="3414" actId="465"/>
          <ac:spMkLst>
            <pc:docMk/>
            <pc:sldMk cId="475793679" sldId="257"/>
            <ac:spMk id="50" creationId="{338DE69E-E81E-0C24-9D3F-7B2EFBBAC19E}"/>
          </ac:spMkLst>
        </pc:spChg>
        <pc:spChg chg="add mod">
          <ac:chgData name="Matthew Huehne" userId="29a7055c-8773-4aca-ba73-b849e7555063" providerId="ADAL" clId="{630CC775-4938-AE4F-BB09-D0CE650DBCD6}" dt="2025-05-23T16:49:27.628" v="3385"/>
          <ac:spMkLst>
            <pc:docMk/>
            <pc:sldMk cId="475793679" sldId="257"/>
            <ac:spMk id="51" creationId="{4F898555-6ECA-9E5E-650E-EBA11F061E44}"/>
          </ac:spMkLst>
        </pc:spChg>
        <pc:spChg chg="del mod">
          <ac:chgData name="Matthew Huehne" userId="29a7055c-8773-4aca-ba73-b849e7555063" providerId="ADAL" clId="{630CC775-4938-AE4F-BB09-D0CE650DBCD6}" dt="2025-05-23T08:18:03.329" v="1835" actId="478"/>
          <ac:spMkLst>
            <pc:docMk/>
            <pc:sldMk cId="475793679" sldId="257"/>
            <ac:spMk id="53" creationId="{A542A802-F296-CE10-2F59-8AC87FAA9B38}"/>
          </ac:spMkLst>
        </pc:spChg>
        <pc:spChg chg="add del mod">
          <ac:chgData name="Matthew Huehne" userId="29a7055c-8773-4aca-ba73-b849e7555063" providerId="ADAL" clId="{630CC775-4938-AE4F-BB09-D0CE650DBCD6}" dt="2025-05-23T16:42:21.666" v="3302" actId="478"/>
          <ac:spMkLst>
            <pc:docMk/>
            <pc:sldMk cId="475793679" sldId="257"/>
            <ac:spMk id="55" creationId="{FEC14B92-9A83-EFEA-256F-EACC37E564BB}"/>
          </ac:spMkLst>
        </pc:spChg>
        <pc:spChg chg="add del mod">
          <ac:chgData name="Matthew Huehne" userId="29a7055c-8773-4aca-ba73-b849e7555063" providerId="ADAL" clId="{630CC775-4938-AE4F-BB09-D0CE650DBCD6}" dt="2025-05-23T16:42:39.479" v="3323" actId="478"/>
          <ac:spMkLst>
            <pc:docMk/>
            <pc:sldMk cId="475793679" sldId="257"/>
            <ac:spMk id="56" creationId="{776FF79A-D6CB-C411-CF9F-889B331A0727}"/>
          </ac:spMkLst>
        </pc:spChg>
        <pc:spChg chg="add del mod">
          <ac:chgData name="Matthew Huehne" userId="29a7055c-8773-4aca-ba73-b849e7555063" providerId="ADAL" clId="{630CC775-4938-AE4F-BB09-D0CE650DBCD6}" dt="2025-05-23T16:42:24.038" v="3303" actId="478"/>
          <ac:spMkLst>
            <pc:docMk/>
            <pc:sldMk cId="475793679" sldId="257"/>
            <ac:spMk id="57" creationId="{2650AA82-B6BB-F96B-6D76-A5FE8FC47D35}"/>
          </ac:spMkLst>
        </pc:spChg>
        <pc:spChg chg="add mod">
          <ac:chgData name="Matthew Huehne" userId="29a7055c-8773-4aca-ba73-b849e7555063" providerId="ADAL" clId="{630CC775-4938-AE4F-BB09-D0CE650DBCD6}" dt="2025-05-22T13:36:52.306" v="253" actId="1076"/>
          <ac:spMkLst>
            <pc:docMk/>
            <pc:sldMk cId="475793679" sldId="257"/>
            <ac:spMk id="143" creationId="{0F22F812-EF16-AED7-E89A-4D016B77C768}"/>
          </ac:spMkLst>
        </pc:spChg>
        <pc:spChg chg="add mod">
          <ac:chgData name="Matthew Huehne" userId="29a7055c-8773-4aca-ba73-b849e7555063" providerId="ADAL" clId="{630CC775-4938-AE4F-BB09-D0CE650DBCD6}" dt="2025-05-23T10:33:18.790" v="2466" actId="113"/>
          <ac:spMkLst>
            <pc:docMk/>
            <pc:sldMk cId="475793679" sldId="257"/>
            <ac:spMk id="144" creationId="{0B0183CC-D0C0-DB0C-7B44-7927E484F4DD}"/>
          </ac:spMkLst>
        </pc:spChg>
        <pc:spChg chg="add del">
          <ac:chgData name="Matthew Huehne" userId="29a7055c-8773-4aca-ba73-b849e7555063" providerId="ADAL" clId="{630CC775-4938-AE4F-BB09-D0CE650DBCD6}" dt="2025-05-23T09:21:19.546" v="1994" actId="22"/>
          <ac:spMkLst>
            <pc:docMk/>
            <pc:sldMk cId="475793679" sldId="257"/>
            <ac:spMk id="147" creationId="{22269FE1-8BA7-8FFC-4F3C-A2B893522EB7}"/>
          </ac:spMkLst>
        </pc:spChg>
        <pc:spChg chg="add del mod">
          <ac:chgData name="Matthew Huehne" userId="29a7055c-8773-4aca-ba73-b849e7555063" providerId="ADAL" clId="{630CC775-4938-AE4F-BB09-D0CE650DBCD6}" dt="2025-05-23T18:56:59.874" v="4875" actId="21"/>
          <ac:spMkLst>
            <pc:docMk/>
            <pc:sldMk cId="475793679" sldId="257"/>
            <ac:spMk id="151" creationId="{6FEE9381-DDCA-84FE-34C8-CBBC977625BC}"/>
          </ac:spMkLst>
        </pc:spChg>
        <pc:grpChg chg="add del mod">
          <ac:chgData name="Matthew Huehne" userId="29a7055c-8773-4aca-ba73-b849e7555063" providerId="ADAL" clId="{630CC775-4938-AE4F-BB09-D0CE650DBCD6}" dt="2025-05-23T05:36:48.654" v="289" actId="1035"/>
          <ac:grpSpMkLst>
            <pc:docMk/>
            <pc:sldMk cId="475793679" sldId="257"/>
            <ac:grpSpMk id="4" creationId="{9C561808-649F-6907-A45F-8E4D8C5C6CF9}"/>
          </ac:grpSpMkLst>
        </pc:grpChg>
        <pc:grpChg chg="add del mod">
          <ac:chgData name="Matthew Huehne" userId="29a7055c-8773-4aca-ba73-b849e7555063" providerId="ADAL" clId="{630CC775-4938-AE4F-BB09-D0CE650DBCD6}" dt="2025-05-23T05:36:48.654" v="289" actId="1035"/>
          <ac:grpSpMkLst>
            <pc:docMk/>
            <pc:sldMk cId="475793679" sldId="257"/>
            <ac:grpSpMk id="10" creationId="{31E346F3-0A39-7B1E-1382-4E41538D84BE}"/>
          </ac:grpSpMkLst>
        </pc:grpChg>
        <pc:grpChg chg="add del mod">
          <ac:chgData name="Matthew Huehne" userId="29a7055c-8773-4aca-ba73-b849e7555063" providerId="ADAL" clId="{630CC775-4938-AE4F-BB09-D0CE650DBCD6}" dt="2025-05-23T05:36:48.654" v="289" actId="1035"/>
          <ac:grpSpMkLst>
            <pc:docMk/>
            <pc:sldMk cId="475793679" sldId="257"/>
            <ac:grpSpMk id="14" creationId="{5D0311A8-BE39-C775-8A54-A005309847E2}"/>
          </ac:grpSpMkLst>
        </pc:grpChg>
        <pc:grpChg chg="add mod topLvl">
          <ac:chgData name="Matthew Huehne" userId="29a7055c-8773-4aca-ba73-b849e7555063" providerId="ADAL" clId="{630CC775-4938-AE4F-BB09-D0CE650DBCD6}" dt="2025-05-23T10:59:25.066" v="2695" actId="165"/>
          <ac:grpSpMkLst>
            <pc:docMk/>
            <pc:sldMk cId="475793679" sldId="257"/>
            <ac:grpSpMk id="19" creationId="{125268A0-0646-090A-5096-62D7D908B131}"/>
          </ac:grpSpMkLst>
        </pc:grpChg>
        <pc:grpChg chg="add del mod">
          <ac:chgData name="Matthew Huehne" userId="29a7055c-8773-4aca-ba73-b849e7555063" providerId="ADAL" clId="{630CC775-4938-AE4F-BB09-D0CE650DBCD6}" dt="2025-05-23T10:59:25.066" v="2695" actId="165"/>
          <ac:grpSpMkLst>
            <pc:docMk/>
            <pc:sldMk cId="475793679" sldId="257"/>
            <ac:grpSpMk id="21" creationId="{E157ECA5-5E52-01A0-0BFA-3E740EEACEB4}"/>
          </ac:grpSpMkLst>
        </pc:grpChg>
        <pc:grpChg chg="add del mod">
          <ac:chgData name="Matthew Huehne" userId="29a7055c-8773-4aca-ba73-b849e7555063" providerId="ADAL" clId="{630CC775-4938-AE4F-BB09-D0CE650DBCD6}" dt="2025-05-23T05:36:48.654" v="289" actId="1035"/>
          <ac:grpSpMkLst>
            <pc:docMk/>
            <pc:sldMk cId="475793679" sldId="257"/>
            <ac:grpSpMk id="24" creationId="{56A98A51-38CB-CF03-41FD-F3423BE79CF2}"/>
          </ac:grpSpMkLst>
        </pc:grpChg>
        <pc:grpChg chg="del mod">
          <ac:chgData name="Matthew Huehne" userId="29a7055c-8773-4aca-ba73-b849e7555063" providerId="ADAL" clId="{630CC775-4938-AE4F-BB09-D0CE650DBCD6}" dt="2025-05-23T10:56:02.996" v="2673" actId="478"/>
          <ac:grpSpMkLst>
            <pc:docMk/>
            <pc:sldMk cId="475793679" sldId="257"/>
            <ac:grpSpMk id="25" creationId="{F1DB5419-DD65-85F7-C6CB-C5F2E77FC127}"/>
          </ac:grpSpMkLst>
        </pc:grpChg>
        <pc:grpChg chg="del mod">
          <ac:chgData name="Matthew Huehne" userId="29a7055c-8773-4aca-ba73-b849e7555063" providerId="ADAL" clId="{630CC775-4938-AE4F-BB09-D0CE650DBCD6}" dt="2025-05-23T10:56:13.443" v="2679" actId="478"/>
          <ac:grpSpMkLst>
            <pc:docMk/>
            <pc:sldMk cId="475793679" sldId="257"/>
            <ac:grpSpMk id="28" creationId="{B5698EE5-6DB1-792D-4F9A-F6BE30EEBB2F}"/>
          </ac:grpSpMkLst>
        </pc:grpChg>
        <pc:grpChg chg="del">
          <ac:chgData name="Matthew Huehne" userId="29a7055c-8773-4aca-ba73-b849e7555063" providerId="ADAL" clId="{630CC775-4938-AE4F-BB09-D0CE650DBCD6}" dt="2025-05-23T10:54:37.097" v="2647" actId="478"/>
          <ac:grpSpMkLst>
            <pc:docMk/>
            <pc:sldMk cId="475793679" sldId="257"/>
            <ac:grpSpMk id="29" creationId="{7696F96C-7284-6C69-61AD-D679C58E8E6B}"/>
          </ac:grpSpMkLst>
        </pc:grpChg>
        <pc:grpChg chg="add del mod">
          <ac:chgData name="Matthew Huehne" userId="29a7055c-8773-4aca-ba73-b849e7555063" providerId="ADAL" clId="{630CC775-4938-AE4F-BB09-D0CE650DBCD6}" dt="2025-05-23T05:36:48.654" v="289" actId="1035"/>
          <ac:grpSpMkLst>
            <pc:docMk/>
            <pc:sldMk cId="475793679" sldId="257"/>
            <ac:grpSpMk id="40" creationId="{89DDB069-B680-1C92-C5B1-D35EBD96A4C7}"/>
          </ac:grpSpMkLst>
        </pc:grpChg>
        <pc:grpChg chg="add mod topLvl">
          <ac:chgData name="Matthew Huehne" userId="29a7055c-8773-4aca-ba73-b849e7555063" providerId="ADAL" clId="{630CC775-4938-AE4F-BB09-D0CE650DBCD6}" dt="2025-05-23T16:54:54.563" v="3420" actId="1076"/>
          <ac:grpSpMkLst>
            <pc:docMk/>
            <pc:sldMk cId="475793679" sldId="257"/>
            <ac:grpSpMk id="52" creationId="{A1F228A9-C848-42B4-D4BF-387FABD6CDB1}"/>
          </ac:grpSpMkLst>
        </pc:grpChg>
        <pc:grpChg chg="add del mod topLvl">
          <ac:chgData name="Matthew Huehne" userId="29a7055c-8773-4aca-ba73-b849e7555063" providerId="ADAL" clId="{630CC775-4938-AE4F-BB09-D0CE650DBCD6}" dt="2025-05-23T16:54:51.342" v="3418" actId="165"/>
          <ac:grpSpMkLst>
            <pc:docMk/>
            <pc:sldMk cId="475793679" sldId="257"/>
            <ac:grpSpMk id="53" creationId="{7414D904-2A5B-DCAA-B1E5-E61825BF4FF6}"/>
          </ac:grpSpMkLst>
        </pc:grpChg>
        <pc:grpChg chg="add mod topLvl">
          <ac:chgData name="Matthew Huehne" userId="29a7055c-8773-4aca-ba73-b849e7555063" providerId="ADAL" clId="{630CC775-4938-AE4F-BB09-D0CE650DBCD6}" dt="2025-05-23T16:52:30.775" v="3416" actId="165"/>
          <ac:grpSpMkLst>
            <pc:docMk/>
            <pc:sldMk cId="475793679" sldId="257"/>
            <ac:grpSpMk id="54" creationId="{355C0D3C-61A7-21D0-E93A-95E69A89151A}"/>
          </ac:grpSpMkLst>
        </pc:grpChg>
        <pc:grpChg chg="add">
          <ac:chgData name="Matthew Huehne" userId="29a7055c-8773-4aca-ba73-b849e7555063" providerId="ADAL" clId="{630CC775-4938-AE4F-BB09-D0CE650DBCD6}" dt="2025-05-23T16:51:04.126" v="3400" actId="164"/>
          <ac:grpSpMkLst>
            <pc:docMk/>
            <pc:sldMk cId="475793679" sldId="257"/>
            <ac:grpSpMk id="59" creationId="{905F9025-6A36-4C7A-A784-F9FF34178315}"/>
          </ac:grpSpMkLst>
        </pc:grpChg>
        <pc:grpChg chg="add del mod">
          <ac:chgData name="Matthew Huehne" userId="29a7055c-8773-4aca-ba73-b849e7555063" providerId="ADAL" clId="{630CC775-4938-AE4F-BB09-D0CE650DBCD6}" dt="2025-05-23T16:52:30.775" v="3416" actId="165"/>
          <ac:grpSpMkLst>
            <pc:docMk/>
            <pc:sldMk cId="475793679" sldId="257"/>
            <ac:grpSpMk id="60" creationId="{89F942C4-280D-9EC2-658D-B804C7E4F0A0}"/>
          </ac:grpSpMkLst>
        </pc:grpChg>
        <pc:grpChg chg="add">
          <ac:chgData name="Matthew Huehne" userId="29a7055c-8773-4aca-ba73-b849e7555063" providerId="ADAL" clId="{630CC775-4938-AE4F-BB09-D0CE650DBCD6}" dt="2025-05-23T16:51:28.142" v="3405" actId="164"/>
          <ac:grpSpMkLst>
            <pc:docMk/>
            <pc:sldMk cId="475793679" sldId="257"/>
            <ac:grpSpMk id="61" creationId="{305C3EDF-AAA9-AD71-B705-011F114A78A9}"/>
          </ac:grpSpMkLst>
        </pc:grpChg>
        <pc:grpChg chg="add">
          <ac:chgData name="Matthew Huehne" userId="29a7055c-8773-4aca-ba73-b849e7555063" providerId="ADAL" clId="{630CC775-4938-AE4F-BB09-D0CE650DBCD6}" dt="2025-05-23T16:51:36.122" v="3408" actId="164"/>
          <ac:grpSpMkLst>
            <pc:docMk/>
            <pc:sldMk cId="475793679" sldId="257"/>
            <ac:grpSpMk id="62" creationId="{9580B9E2-7B46-3DEA-7705-28C0FE6D768E}"/>
          </ac:grpSpMkLst>
        </pc:grpChg>
        <pc:grpChg chg="add">
          <ac:chgData name="Matthew Huehne" userId="29a7055c-8773-4aca-ba73-b849e7555063" providerId="ADAL" clId="{630CC775-4938-AE4F-BB09-D0CE650DBCD6}" dt="2025-05-23T16:51:43.140" v="3412" actId="164"/>
          <ac:grpSpMkLst>
            <pc:docMk/>
            <pc:sldMk cId="475793679" sldId="257"/>
            <ac:grpSpMk id="63" creationId="{47C61C87-6FA6-EDC7-88B8-65C4AFB1287B}"/>
          </ac:grpSpMkLst>
        </pc:grpChg>
        <pc:grpChg chg="add">
          <ac:chgData name="Matthew Huehne" userId="29a7055c-8773-4aca-ba73-b849e7555063" providerId="ADAL" clId="{630CC775-4938-AE4F-BB09-D0CE650DBCD6}" dt="2025-05-23T16:51:53.686" v="3413" actId="164"/>
          <ac:grpSpMkLst>
            <pc:docMk/>
            <pc:sldMk cId="475793679" sldId="257"/>
            <ac:grpSpMk id="128" creationId="{3F93DB22-96D0-2867-3B59-4EE12AC40ED7}"/>
          </ac:grpSpMkLst>
        </pc:grpChg>
        <pc:picChg chg="add del mod">
          <ac:chgData name="Matthew Huehne" userId="29a7055c-8773-4aca-ba73-b849e7555063" providerId="ADAL" clId="{630CC775-4938-AE4F-BB09-D0CE650DBCD6}" dt="2025-05-23T16:36:05.442" v="3224" actId="478"/>
          <ac:picMkLst>
            <pc:docMk/>
            <pc:sldMk cId="475793679" sldId="257"/>
            <ac:picMk id="4" creationId="{628078C9-6BA1-4E68-CE47-CD7B1DFB820F}"/>
          </ac:picMkLst>
        </pc:picChg>
        <pc:picChg chg="add del mod">
          <ac:chgData name="Matthew Huehne" userId="29a7055c-8773-4aca-ba73-b849e7555063" providerId="ADAL" clId="{630CC775-4938-AE4F-BB09-D0CE650DBCD6}" dt="2025-05-23T16:36:05.442" v="3224" actId="478"/>
          <ac:picMkLst>
            <pc:docMk/>
            <pc:sldMk cId="475793679" sldId="257"/>
            <ac:picMk id="10" creationId="{61B16A80-2881-4F4C-F5AF-AC41ECAD6F31}"/>
          </ac:picMkLst>
        </pc:picChg>
        <pc:picChg chg="add del mod">
          <ac:chgData name="Matthew Huehne" userId="29a7055c-8773-4aca-ba73-b849e7555063" providerId="ADAL" clId="{630CC775-4938-AE4F-BB09-D0CE650DBCD6}" dt="2025-05-23T10:56:11.828" v="2678" actId="21"/>
          <ac:picMkLst>
            <pc:docMk/>
            <pc:sldMk cId="475793679" sldId="257"/>
            <ac:picMk id="35" creationId="{D2618BD4-07A2-9885-4C98-63605166821C}"/>
          </ac:picMkLst>
        </pc:picChg>
        <pc:picChg chg="del mod">
          <ac:chgData name="Matthew Huehne" userId="29a7055c-8773-4aca-ba73-b849e7555063" providerId="ADAL" clId="{630CC775-4938-AE4F-BB09-D0CE650DBCD6}" dt="2025-05-23T10:55:58.197" v="2672" actId="21"/>
          <ac:picMkLst>
            <pc:docMk/>
            <pc:sldMk cId="475793679" sldId="257"/>
            <ac:picMk id="38" creationId="{77125163-3E24-5223-8905-97E164F41D88}"/>
          </ac:picMkLst>
        </pc:picChg>
        <pc:picChg chg="add mod topLvl">
          <ac:chgData name="Matthew Huehne" userId="29a7055c-8773-4aca-ba73-b849e7555063" providerId="ADAL" clId="{630CC775-4938-AE4F-BB09-D0CE650DBCD6}" dt="2025-05-23T16:56:13.649" v="3449" actId="1076"/>
          <ac:picMkLst>
            <pc:docMk/>
            <pc:sldMk cId="475793679" sldId="257"/>
            <ac:picMk id="46" creationId="{1D88BC17-DD7F-8B11-C0EB-E7282F23880B}"/>
          </ac:picMkLst>
        </pc:picChg>
        <pc:picChg chg="add mod">
          <ac:chgData name="Matthew Huehne" userId="29a7055c-8773-4aca-ba73-b849e7555063" providerId="ADAL" clId="{630CC775-4938-AE4F-BB09-D0CE650DBCD6}" dt="2025-05-23T16:39:06.984" v="3260" actId="408"/>
          <ac:picMkLst>
            <pc:docMk/>
            <pc:sldMk cId="475793679" sldId="257"/>
            <ac:picMk id="47" creationId="{B01CBA26-6D31-9BA8-4F1A-897D8FE1AEB7}"/>
          </ac:picMkLst>
        </pc:picChg>
        <pc:picChg chg="add mod">
          <ac:chgData name="Matthew Huehne" userId="29a7055c-8773-4aca-ba73-b849e7555063" providerId="ADAL" clId="{630CC775-4938-AE4F-BB09-D0CE650DBCD6}" dt="2025-05-23T16:57:22.181" v="3452" actId="1076"/>
          <ac:picMkLst>
            <pc:docMk/>
            <pc:sldMk cId="475793679" sldId="257"/>
            <ac:picMk id="49" creationId="{BF8BD78D-8D76-0075-061C-9857DC5878BB}"/>
          </ac:picMkLst>
        </pc:picChg>
        <pc:cxnChg chg="mod">
          <ac:chgData name="Matthew Huehne" userId="29a7055c-8773-4aca-ba73-b849e7555063" providerId="ADAL" clId="{630CC775-4938-AE4F-BB09-D0CE650DBCD6}" dt="2025-05-23T16:51:40.974" v="3411" actId="12789"/>
          <ac:cxnSpMkLst>
            <pc:docMk/>
            <pc:sldMk cId="475793679" sldId="257"/>
            <ac:cxnSpMk id="6" creationId="{A7852F70-61B1-5671-6285-FA1948F20196}"/>
          </ac:cxnSpMkLst>
        </pc:cxnChg>
        <pc:cxnChg chg="mod topLvl">
          <ac:chgData name="Matthew Huehne" userId="29a7055c-8773-4aca-ba73-b849e7555063" providerId="ADAL" clId="{630CC775-4938-AE4F-BB09-D0CE650DBCD6}" dt="2025-05-23T16:51:33.323" v="3407" actId="12789"/>
          <ac:cxnSpMkLst>
            <pc:docMk/>
            <pc:sldMk cId="475793679" sldId="257"/>
            <ac:cxnSpMk id="13" creationId="{B2855BD9-41BB-DEFF-3A88-CB25B2D060A7}"/>
          </ac:cxnSpMkLst>
        </pc:cxnChg>
        <pc:cxnChg chg="mod">
          <ac:chgData name="Matthew Huehne" userId="29a7055c-8773-4aca-ba73-b849e7555063" providerId="ADAL" clId="{630CC775-4938-AE4F-BB09-D0CE650DBCD6}" dt="2025-05-23T10:46:22.801" v="2572" actId="12789"/>
          <ac:cxnSpMkLst>
            <pc:docMk/>
            <pc:sldMk cId="475793679" sldId="257"/>
            <ac:cxnSpMk id="16" creationId="{926AB221-A98A-0E49-9FF6-36AE4818EB92}"/>
          </ac:cxnSpMkLst>
        </pc:cxnChg>
        <pc:cxnChg chg="mod topLvl">
          <ac:chgData name="Matthew Huehne" userId="29a7055c-8773-4aca-ba73-b849e7555063" providerId="ADAL" clId="{630CC775-4938-AE4F-BB09-D0CE650DBCD6}" dt="2025-05-23T16:51:24.787" v="3404" actId="12789"/>
          <ac:cxnSpMkLst>
            <pc:docMk/>
            <pc:sldMk cId="475793679" sldId="257"/>
            <ac:cxnSpMk id="26" creationId="{226A4FF0-1C3F-6715-6952-0D65A5C8B784}"/>
          </ac:cxnSpMkLst>
        </pc:cxnChg>
        <pc:cxnChg chg="mod topLvl">
          <ac:chgData name="Matthew Huehne" userId="29a7055c-8773-4aca-ba73-b849e7555063" providerId="ADAL" clId="{630CC775-4938-AE4F-BB09-D0CE650DBCD6}" dt="2025-05-24T01:50:46.085" v="6943" actId="1035"/>
          <ac:cxnSpMkLst>
            <pc:docMk/>
            <pc:sldMk cId="475793679" sldId="257"/>
            <ac:cxnSpMk id="42" creationId="{89806AF4-5B2C-3A21-42F8-0685D3CD5BAC}"/>
          </ac:cxnSpMkLst>
        </pc:cxnChg>
      </pc:sldChg>
      <pc:sldChg chg="addSp delSp modSp del mod">
        <pc:chgData name="Matthew Huehne" userId="29a7055c-8773-4aca-ba73-b849e7555063" providerId="ADAL" clId="{630CC775-4938-AE4F-BB09-D0CE650DBCD6}" dt="2025-05-23T18:10:48.061" v="3759" actId="2696"/>
        <pc:sldMkLst>
          <pc:docMk/>
          <pc:sldMk cId="4191132481" sldId="385"/>
        </pc:sldMkLst>
        <pc:spChg chg="add mod">
          <ac:chgData name="Matthew Huehne" userId="29a7055c-8773-4aca-ba73-b849e7555063" providerId="ADAL" clId="{630CC775-4938-AE4F-BB09-D0CE650DBCD6}" dt="2025-05-23T18:10:18.495" v="3751" actId="21"/>
          <ac:spMkLst>
            <pc:docMk/>
            <pc:sldMk cId="4191132481" sldId="385"/>
            <ac:spMk id="2" creationId="{04295464-ABDC-9006-5E22-22E5D0E5AC66}"/>
          </ac:spMkLst>
        </pc:spChg>
        <pc:spChg chg="del mod">
          <ac:chgData name="Matthew Huehne" userId="29a7055c-8773-4aca-ba73-b849e7555063" providerId="ADAL" clId="{630CC775-4938-AE4F-BB09-D0CE650DBCD6}" dt="2025-05-23T08:22:18.782" v="1842" actId="478"/>
          <ac:spMkLst>
            <pc:docMk/>
            <pc:sldMk cId="4191132481" sldId="385"/>
            <ac:spMk id="2" creationId="{F09D87A4-AEED-0B7E-845A-4F68BBEA8D94}"/>
          </ac:spMkLst>
        </pc:spChg>
        <pc:spChg chg="add mod">
          <ac:chgData name="Matthew Huehne" userId="29a7055c-8773-4aca-ba73-b849e7555063" providerId="ADAL" clId="{630CC775-4938-AE4F-BB09-D0CE650DBCD6}" dt="2025-05-23T18:00:11.583" v="3724" actId="20577"/>
          <ac:spMkLst>
            <pc:docMk/>
            <pc:sldMk cId="4191132481" sldId="385"/>
            <ac:spMk id="3" creationId="{96A1612A-5E7D-815B-3FFC-9874CC7B9F4A}"/>
          </ac:spMkLst>
        </pc:spChg>
        <pc:spChg chg="del">
          <ac:chgData name="Matthew Huehne" userId="29a7055c-8773-4aca-ba73-b849e7555063" providerId="ADAL" clId="{630CC775-4938-AE4F-BB09-D0CE650DBCD6}" dt="2025-05-23T08:23:58.717" v="1865" actId="478"/>
          <ac:spMkLst>
            <pc:docMk/>
            <pc:sldMk cId="4191132481" sldId="385"/>
            <ac:spMk id="3" creationId="{E26DE18C-F895-4ADA-5057-A0E1210C9830}"/>
          </ac:spMkLst>
        </pc:spChg>
        <pc:spChg chg="del mod">
          <ac:chgData name="Matthew Huehne" userId="29a7055c-8773-4aca-ba73-b849e7555063" providerId="ADAL" clId="{630CC775-4938-AE4F-BB09-D0CE650DBCD6}" dt="2025-05-23T18:08:51.106" v="3727" actId="478"/>
          <ac:spMkLst>
            <pc:docMk/>
            <pc:sldMk cId="4191132481" sldId="385"/>
            <ac:spMk id="4" creationId="{E0C57157-352B-9844-9719-A677CDC32729}"/>
          </ac:spMkLst>
        </pc:spChg>
        <pc:spChg chg="del">
          <ac:chgData name="Matthew Huehne" userId="29a7055c-8773-4aca-ba73-b849e7555063" providerId="ADAL" clId="{630CC775-4938-AE4F-BB09-D0CE650DBCD6}" dt="2025-05-23T08:23:51.317" v="1864" actId="478"/>
          <ac:spMkLst>
            <pc:docMk/>
            <pc:sldMk cId="4191132481" sldId="385"/>
            <ac:spMk id="5" creationId="{31F08C8D-8AA5-2BCD-22BA-39669816F697}"/>
          </ac:spMkLst>
        </pc:spChg>
        <pc:spChg chg="add del mod">
          <ac:chgData name="Matthew Huehne" userId="29a7055c-8773-4aca-ba73-b849e7555063" providerId="ADAL" clId="{630CC775-4938-AE4F-BB09-D0CE650DBCD6}" dt="2025-05-23T18:08:54.183" v="3728" actId="478"/>
          <ac:spMkLst>
            <pc:docMk/>
            <pc:sldMk cId="4191132481" sldId="385"/>
            <ac:spMk id="6" creationId="{1EDBD9F3-47C1-5967-2A1F-F8C1983C9E70}"/>
          </ac:spMkLst>
        </pc:spChg>
        <pc:spChg chg="add del">
          <ac:chgData name="Matthew Huehne" userId="29a7055c-8773-4aca-ba73-b849e7555063" providerId="ADAL" clId="{630CC775-4938-AE4F-BB09-D0CE650DBCD6}" dt="2025-05-23T08:23:51.317" v="1864" actId="478"/>
          <ac:spMkLst>
            <pc:docMk/>
            <pc:sldMk cId="4191132481" sldId="385"/>
            <ac:spMk id="6" creationId="{4CB0CFE9-69B1-7FE3-5557-D4070D5A7D8E}"/>
          </ac:spMkLst>
        </pc:spChg>
        <pc:spChg chg="add del mod">
          <ac:chgData name="Matthew Huehne" userId="29a7055c-8773-4aca-ba73-b849e7555063" providerId="ADAL" clId="{630CC775-4938-AE4F-BB09-D0CE650DBCD6}" dt="2025-05-23T08:22:20.832" v="1844" actId="478"/>
          <ac:spMkLst>
            <pc:docMk/>
            <pc:sldMk cId="4191132481" sldId="385"/>
            <ac:spMk id="10" creationId="{114E037D-2BBD-37E4-1113-98A3EF160177}"/>
          </ac:spMkLst>
        </pc:spChg>
        <pc:spChg chg="add mod">
          <ac:chgData name="Matthew Huehne" userId="29a7055c-8773-4aca-ba73-b849e7555063" providerId="ADAL" clId="{630CC775-4938-AE4F-BB09-D0CE650DBCD6}" dt="2025-05-23T17:45:13.326" v="3607" actId="13926"/>
          <ac:spMkLst>
            <pc:docMk/>
            <pc:sldMk cId="4191132481" sldId="385"/>
            <ac:spMk id="11" creationId="{3B85BCB6-2B2D-B12C-A2EC-296D93FD79BF}"/>
          </ac:spMkLst>
        </pc:spChg>
      </pc:sldChg>
      <pc:sldChg chg="add del">
        <pc:chgData name="Matthew Huehne" userId="29a7055c-8773-4aca-ba73-b849e7555063" providerId="ADAL" clId="{630CC775-4938-AE4F-BB09-D0CE650DBCD6}" dt="2025-05-22T13:56:10.404" v="261" actId="2696"/>
        <pc:sldMkLst>
          <pc:docMk/>
          <pc:sldMk cId="2956268131" sldId="389"/>
        </pc:sldMkLst>
      </pc:sldChg>
      <pc:sldChg chg="new">
        <pc:chgData name="Matthew Huehne" userId="29a7055c-8773-4aca-ba73-b849e7555063" providerId="ADAL" clId="{630CC775-4938-AE4F-BB09-D0CE650DBCD6}" dt="2025-05-22T13:56:15.191" v="262" actId="680"/>
        <pc:sldMkLst>
          <pc:docMk/>
          <pc:sldMk cId="3113032501" sldId="389"/>
        </pc:sldMkLst>
      </pc:sldChg>
      <pc:sldChg chg="addSp delSp modSp mod">
        <pc:chgData name="Matthew Huehne" userId="29a7055c-8773-4aca-ba73-b849e7555063" providerId="ADAL" clId="{630CC775-4938-AE4F-BB09-D0CE650DBCD6}" dt="2025-05-24T02:20:44.841" v="7222" actId="478"/>
        <pc:sldMkLst>
          <pc:docMk/>
          <pc:sldMk cId="1191125951" sldId="390"/>
        </pc:sldMkLst>
        <pc:spChg chg="add del">
          <ac:chgData name="Matthew Huehne" userId="29a7055c-8773-4aca-ba73-b849e7555063" providerId="ADAL" clId="{630CC775-4938-AE4F-BB09-D0CE650DBCD6}" dt="2025-05-24T02:20:38.514" v="7218" actId="22"/>
          <ac:spMkLst>
            <pc:docMk/>
            <pc:sldMk cId="1191125951" sldId="390"/>
            <ac:spMk id="4" creationId="{7AA69BED-6BAE-ED4B-8366-C4102A103FBD}"/>
          </ac:spMkLst>
        </pc:spChg>
        <pc:spChg chg="add del mod">
          <ac:chgData name="Matthew Huehne" userId="29a7055c-8773-4aca-ba73-b849e7555063" providerId="ADAL" clId="{630CC775-4938-AE4F-BB09-D0CE650DBCD6}" dt="2025-05-24T02:20:44.841" v="7222" actId="478"/>
          <ac:spMkLst>
            <pc:docMk/>
            <pc:sldMk cId="1191125951" sldId="390"/>
            <ac:spMk id="5" creationId="{13DA4705-06F0-CCCA-DC10-188FC8A370EB}"/>
          </ac:spMkLst>
        </pc:spChg>
        <pc:graphicFrameChg chg="mod modGraphic">
          <ac:chgData name="Matthew Huehne" userId="29a7055c-8773-4aca-ba73-b849e7555063" providerId="ADAL" clId="{630CC775-4938-AE4F-BB09-D0CE650DBCD6}" dt="2025-05-24T01:35:17.405" v="6907" actId="6549"/>
          <ac:graphicFrameMkLst>
            <pc:docMk/>
            <pc:sldMk cId="1191125951" sldId="390"/>
            <ac:graphicFrameMk id="3" creationId="{FD002DCA-6DFF-0F59-07FA-04591F8AF466}"/>
          </ac:graphicFrameMkLst>
        </pc:graphicFrameChg>
      </pc:sldChg>
      <pc:sldChg chg="addSp delSp modSp add del mod ord modShow">
        <pc:chgData name="Matthew Huehne" userId="29a7055c-8773-4aca-ba73-b849e7555063" providerId="ADAL" clId="{630CC775-4938-AE4F-BB09-D0CE650DBCD6}" dt="2025-05-23T19:56:54.890" v="5495" actId="2696"/>
        <pc:sldMkLst>
          <pc:docMk/>
          <pc:sldMk cId="354130124" sldId="391"/>
        </pc:sldMkLst>
        <pc:spChg chg="del mod">
          <ac:chgData name="Matthew Huehne" userId="29a7055c-8773-4aca-ba73-b849e7555063" providerId="ADAL" clId="{630CC775-4938-AE4F-BB09-D0CE650DBCD6}" dt="2025-05-23T08:21:42.247" v="1838" actId="478"/>
          <ac:spMkLst>
            <pc:docMk/>
            <pc:sldMk cId="354130124" sldId="391"/>
            <ac:spMk id="2" creationId="{68669494-B8AE-BE85-5231-5C931030B671}"/>
          </ac:spMkLst>
        </pc:spChg>
        <pc:spChg chg="add mod">
          <ac:chgData name="Matthew Huehne" userId="29a7055c-8773-4aca-ba73-b849e7555063" providerId="ADAL" clId="{630CC775-4938-AE4F-BB09-D0CE650DBCD6}" dt="2025-05-23T18:27:16.978" v="3880" actId="1076"/>
          <ac:spMkLst>
            <pc:docMk/>
            <pc:sldMk cId="354130124" sldId="391"/>
            <ac:spMk id="2" creationId="{82872122-3431-705E-07D6-E048E4DAE4E6}"/>
          </ac:spMkLst>
        </pc:spChg>
        <pc:spChg chg="add del mod">
          <ac:chgData name="Matthew Huehne" userId="29a7055c-8773-4aca-ba73-b849e7555063" providerId="ADAL" clId="{630CC775-4938-AE4F-BB09-D0CE650DBCD6}" dt="2025-05-23T10:22:52.968" v="2444" actId="478"/>
          <ac:spMkLst>
            <pc:docMk/>
            <pc:sldMk cId="354130124" sldId="391"/>
            <ac:spMk id="3" creationId="{57A72701-2114-A9A9-3091-8C803634EAD0}"/>
          </ac:spMkLst>
        </pc:spChg>
        <pc:spChg chg="add del mod">
          <ac:chgData name="Matthew Huehne" userId="29a7055c-8773-4aca-ba73-b849e7555063" providerId="ADAL" clId="{630CC775-4938-AE4F-BB09-D0CE650DBCD6}" dt="2025-05-23T15:09:33.552" v="3091"/>
          <ac:spMkLst>
            <pc:docMk/>
            <pc:sldMk cId="354130124" sldId="391"/>
            <ac:spMk id="3" creationId="{6BF5F153-34FA-E9BD-0424-C4167F712510}"/>
          </ac:spMkLst>
        </pc:spChg>
        <pc:spChg chg="add mod">
          <ac:chgData name="Matthew Huehne" userId="29a7055c-8773-4aca-ba73-b849e7555063" providerId="ADAL" clId="{630CC775-4938-AE4F-BB09-D0CE650DBCD6}" dt="2025-05-23T19:11:59.530" v="4922" actId="13926"/>
          <ac:spMkLst>
            <pc:docMk/>
            <pc:sldMk cId="354130124" sldId="391"/>
            <ac:spMk id="3" creationId="{E446BABF-F23A-E066-C56E-9F6FEAC6B64B}"/>
          </ac:spMkLst>
        </pc:spChg>
        <pc:spChg chg="del mod">
          <ac:chgData name="Matthew Huehne" userId="29a7055c-8773-4aca-ba73-b849e7555063" providerId="ADAL" clId="{630CC775-4938-AE4F-BB09-D0CE650DBCD6}" dt="2025-05-23T15:19:44.818" v="3103" actId="478"/>
          <ac:spMkLst>
            <pc:docMk/>
            <pc:sldMk cId="354130124" sldId="391"/>
            <ac:spMk id="4" creationId="{95A3C7F2-1E03-349E-1E02-0106D0E66378}"/>
          </ac:spMkLst>
        </pc:spChg>
        <pc:spChg chg="add del mod">
          <ac:chgData name="Matthew Huehne" userId="29a7055c-8773-4aca-ba73-b849e7555063" providerId="ADAL" clId="{630CC775-4938-AE4F-BB09-D0CE650DBCD6}" dt="2025-05-23T18:24:31.338" v="3778" actId="478"/>
          <ac:spMkLst>
            <pc:docMk/>
            <pc:sldMk cId="354130124" sldId="391"/>
            <ac:spMk id="4" creationId="{EB7F495B-E1A5-EA4E-25F7-DA5287B4E15A}"/>
          </ac:spMkLst>
        </pc:spChg>
        <pc:spChg chg="del mod">
          <ac:chgData name="Matthew Huehne" userId="29a7055c-8773-4aca-ba73-b849e7555063" providerId="ADAL" clId="{630CC775-4938-AE4F-BB09-D0CE650DBCD6}" dt="2025-05-23T15:19:43.324" v="3102" actId="478"/>
          <ac:spMkLst>
            <pc:docMk/>
            <pc:sldMk cId="354130124" sldId="391"/>
            <ac:spMk id="5" creationId="{7863ED80-BF34-8B4A-8EEF-D3906946D9DB}"/>
          </ac:spMkLst>
        </pc:spChg>
        <pc:spChg chg="add mod">
          <ac:chgData name="Matthew Huehne" userId="29a7055c-8773-4aca-ba73-b849e7555063" providerId="ADAL" clId="{630CC775-4938-AE4F-BB09-D0CE650DBCD6}" dt="2025-05-23T19:11:32.578" v="4901" actId="207"/>
          <ac:spMkLst>
            <pc:docMk/>
            <pc:sldMk cId="354130124" sldId="391"/>
            <ac:spMk id="5" creationId="{D185D2E5-07B9-B6D0-03C5-47102F6B0ABC}"/>
          </ac:spMkLst>
        </pc:spChg>
        <pc:spChg chg="mod">
          <ac:chgData name="Matthew Huehne" userId="29a7055c-8773-4aca-ba73-b849e7555063" providerId="ADAL" clId="{630CC775-4938-AE4F-BB09-D0CE650DBCD6}" dt="2025-05-23T18:27:16.978" v="3880" actId="1076"/>
          <ac:spMkLst>
            <pc:docMk/>
            <pc:sldMk cId="354130124" sldId="391"/>
            <ac:spMk id="6" creationId="{7C518987-3BD7-6D7B-EEB1-A5C51EC19B9C}"/>
          </ac:spMkLst>
        </pc:spChg>
        <pc:spChg chg="add del mod">
          <ac:chgData name="Matthew Huehne" userId="29a7055c-8773-4aca-ba73-b849e7555063" providerId="ADAL" clId="{630CC775-4938-AE4F-BB09-D0CE650DBCD6}" dt="2025-05-23T05:41:45.605" v="448"/>
          <ac:spMkLst>
            <pc:docMk/>
            <pc:sldMk cId="354130124" sldId="391"/>
            <ac:spMk id="7" creationId="{CC048E01-45F3-7C6E-C1A0-0E52537D59A5}"/>
          </ac:spMkLst>
        </pc:spChg>
        <pc:spChg chg="add mod">
          <ac:chgData name="Matthew Huehne" userId="29a7055c-8773-4aca-ba73-b849e7555063" providerId="ADAL" clId="{630CC775-4938-AE4F-BB09-D0CE650DBCD6}" dt="2025-05-23T18:27:16.978" v="3880" actId="1076"/>
          <ac:spMkLst>
            <pc:docMk/>
            <pc:sldMk cId="354130124" sldId="391"/>
            <ac:spMk id="7" creationId="{CE1EE654-CDF1-ADD8-D2DD-ABE065CFD22B}"/>
          </ac:spMkLst>
        </pc:spChg>
        <pc:spChg chg="add mod">
          <ac:chgData name="Matthew Huehne" userId="29a7055c-8773-4aca-ba73-b849e7555063" providerId="ADAL" clId="{630CC775-4938-AE4F-BB09-D0CE650DBCD6}" dt="2025-05-23T18:27:16.978" v="3880" actId="1076"/>
          <ac:spMkLst>
            <pc:docMk/>
            <pc:sldMk cId="354130124" sldId="391"/>
            <ac:spMk id="8" creationId="{E7206383-A0EA-AABC-77E7-C381A4E4011B}"/>
          </ac:spMkLst>
        </pc:spChg>
        <pc:spChg chg="add del mod">
          <ac:chgData name="Matthew Huehne" userId="29a7055c-8773-4aca-ba73-b849e7555063" providerId="ADAL" clId="{630CC775-4938-AE4F-BB09-D0CE650DBCD6}" dt="2025-05-23T08:21:39.236" v="1837" actId="21"/>
          <ac:spMkLst>
            <pc:docMk/>
            <pc:sldMk cId="354130124" sldId="391"/>
            <ac:spMk id="9" creationId="{70B30434-4239-0A9D-B9B6-C076657F0F48}"/>
          </ac:spMkLst>
        </pc:spChg>
        <pc:spChg chg="add mod">
          <ac:chgData name="Matthew Huehne" userId="29a7055c-8773-4aca-ba73-b849e7555063" providerId="ADAL" clId="{630CC775-4938-AE4F-BB09-D0CE650DBCD6}" dt="2025-05-23T19:19:12.160" v="4954" actId="27636"/>
          <ac:spMkLst>
            <pc:docMk/>
            <pc:sldMk cId="354130124" sldId="391"/>
            <ac:spMk id="9" creationId="{AA8AB418-44FC-493C-AF42-703CE70E1644}"/>
          </ac:spMkLst>
        </pc:spChg>
        <pc:spChg chg="add mod">
          <ac:chgData name="Matthew Huehne" userId="29a7055c-8773-4aca-ba73-b849e7555063" providerId="ADAL" clId="{630CC775-4938-AE4F-BB09-D0CE650DBCD6}" dt="2025-05-23T19:21:29.687" v="4997" actId="27636"/>
          <ac:spMkLst>
            <pc:docMk/>
            <pc:sldMk cId="354130124" sldId="391"/>
            <ac:spMk id="10" creationId="{561B9CFA-02D9-DB8E-863F-6F46F3D3D168}"/>
          </ac:spMkLst>
        </pc:spChg>
        <pc:spChg chg="add del mod">
          <ac:chgData name="Matthew Huehne" userId="29a7055c-8773-4aca-ba73-b849e7555063" providerId="ADAL" clId="{630CC775-4938-AE4F-BB09-D0CE650DBCD6}" dt="2025-05-23T16:59:02.043" v="3453" actId="478"/>
          <ac:spMkLst>
            <pc:docMk/>
            <pc:sldMk cId="354130124" sldId="391"/>
            <ac:spMk id="10" creationId="{FFFA5F6B-0B32-39A4-5D59-BFC9A7E66A02}"/>
          </ac:spMkLst>
        </pc:spChg>
        <pc:spChg chg="add del mod">
          <ac:chgData name="Matthew Huehne" userId="29a7055c-8773-4aca-ba73-b849e7555063" providerId="ADAL" clId="{630CC775-4938-AE4F-BB09-D0CE650DBCD6}" dt="2025-05-23T08:21:44.559" v="1839" actId="478"/>
          <ac:spMkLst>
            <pc:docMk/>
            <pc:sldMk cId="354130124" sldId="391"/>
            <ac:spMk id="11" creationId="{5181AABF-8C1F-6093-2A95-B1FC02586FE3}"/>
          </ac:spMkLst>
        </pc:spChg>
        <pc:spChg chg="add del mod">
          <ac:chgData name="Matthew Huehne" userId="29a7055c-8773-4aca-ba73-b849e7555063" providerId="ADAL" clId="{630CC775-4938-AE4F-BB09-D0CE650DBCD6}" dt="2025-05-23T18:53:33.034" v="4872" actId="478"/>
          <ac:spMkLst>
            <pc:docMk/>
            <pc:sldMk cId="354130124" sldId="391"/>
            <ac:spMk id="11" creationId="{6806EDBB-6B0F-CC91-6591-DE066EA380C7}"/>
          </ac:spMkLst>
        </pc:spChg>
        <pc:spChg chg="add mod">
          <ac:chgData name="Matthew Huehne" userId="29a7055c-8773-4aca-ba73-b849e7555063" providerId="ADAL" clId="{630CC775-4938-AE4F-BB09-D0CE650DBCD6}" dt="2025-05-23T10:33:08.756" v="2465" actId="113"/>
          <ac:spMkLst>
            <pc:docMk/>
            <pc:sldMk cId="354130124" sldId="391"/>
            <ac:spMk id="12" creationId="{6F1D7C6C-0B4B-08B7-5E93-D44EFFB3B60C}"/>
          </ac:spMkLst>
        </pc:spChg>
        <pc:spChg chg="add del mod">
          <ac:chgData name="Matthew Huehne" userId="29a7055c-8773-4aca-ba73-b849e7555063" providerId="ADAL" clId="{630CC775-4938-AE4F-BB09-D0CE650DBCD6}" dt="2025-05-23T15:19:52.219" v="3105" actId="478"/>
          <ac:spMkLst>
            <pc:docMk/>
            <pc:sldMk cId="354130124" sldId="391"/>
            <ac:spMk id="13" creationId="{3796DCB5-5CEC-2297-5EB5-97438A2BD28D}"/>
          </ac:spMkLst>
        </pc:spChg>
        <pc:spChg chg="add del mod">
          <ac:chgData name="Matthew Huehne" userId="29a7055c-8773-4aca-ba73-b849e7555063" providerId="ADAL" clId="{630CC775-4938-AE4F-BB09-D0CE650DBCD6}" dt="2025-05-23T18:51:43.852" v="4653" actId="478"/>
          <ac:spMkLst>
            <pc:docMk/>
            <pc:sldMk cId="354130124" sldId="391"/>
            <ac:spMk id="13" creationId="{F11F6AAE-7546-FA88-A0E1-19037D730272}"/>
          </ac:spMkLst>
        </pc:spChg>
        <pc:spChg chg="add mod">
          <ac:chgData name="Matthew Huehne" userId="29a7055c-8773-4aca-ba73-b849e7555063" providerId="ADAL" clId="{630CC775-4938-AE4F-BB09-D0CE650DBCD6}" dt="2025-05-23T19:19:49.949" v="4971"/>
          <ac:spMkLst>
            <pc:docMk/>
            <pc:sldMk cId="354130124" sldId="391"/>
            <ac:spMk id="14" creationId="{30C3240B-C37D-DF20-DCDF-5F29791A9660}"/>
          </ac:spMkLst>
        </pc:spChg>
        <pc:spChg chg="add del mod">
          <ac:chgData name="Matthew Huehne" userId="29a7055c-8773-4aca-ba73-b849e7555063" providerId="ADAL" clId="{630CC775-4938-AE4F-BB09-D0CE650DBCD6}" dt="2025-05-23T18:37:55.858" v="4049" actId="478"/>
          <ac:spMkLst>
            <pc:docMk/>
            <pc:sldMk cId="354130124" sldId="391"/>
            <ac:spMk id="15" creationId="{175BD16E-B214-57B7-19DD-01DE8F925179}"/>
          </ac:spMkLst>
        </pc:spChg>
        <pc:spChg chg="add mod">
          <ac:chgData name="Matthew Huehne" userId="29a7055c-8773-4aca-ba73-b849e7555063" providerId="ADAL" clId="{630CC775-4938-AE4F-BB09-D0CE650DBCD6}" dt="2025-05-23T19:08:12.837" v="4885" actId="13926"/>
          <ac:spMkLst>
            <pc:docMk/>
            <pc:sldMk cId="354130124" sldId="391"/>
            <ac:spMk id="16" creationId="{4EAF8812-55F5-4AC0-64CC-5AFE7B608C85}"/>
          </ac:spMkLst>
        </pc:spChg>
        <pc:spChg chg="add del mod">
          <ac:chgData name="Matthew Huehne" userId="29a7055c-8773-4aca-ba73-b849e7555063" providerId="ADAL" clId="{630CC775-4938-AE4F-BB09-D0CE650DBCD6}" dt="2025-05-23T18:51:51.566" v="4655" actId="478"/>
          <ac:spMkLst>
            <pc:docMk/>
            <pc:sldMk cId="354130124" sldId="391"/>
            <ac:spMk id="17" creationId="{A167522C-E8DE-DB14-3128-A22CEFD3E050}"/>
          </ac:spMkLst>
        </pc:spChg>
        <pc:spChg chg="add mod">
          <ac:chgData name="Matthew Huehne" userId="29a7055c-8773-4aca-ba73-b849e7555063" providerId="ADAL" clId="{630CC775-4938-AE4F-BB09-D0CE650DBCD6}" dt="2025-05-23T08:36:09.352" v="1869"/>
          <ac:spMkLst>
            <pc:docMk/>
            <pc:sldMk cId="354130124" sldId="391"/>
            <ac:spMk id="17" creationId="{AC294F88-D088-8522-EFCA-008271644D8A}"/>
          </ac:spMkLst>
        </pc:spChg>
        <pc:spChg chg="add mod">
          <ac:chgData name="Matthew Huehne" userId="29a7055c-8773-4aca-ba73-b849e7555063" providerId="ADAL" clId="{630CC775-4938-AE4F-BB09-D0CE650DBCD6}" dt="2025-05-23T18:53:39.403" v="4874" actId="14100"/>
          <ac:spMkLst>
            <pc:docMk/>
            <pc:sldMk cId="354130124" sldId="391"/>
            <ac:spMk id="18" creationId="{58448C80-0943-8EBF-3E04-DD11605BD9FE}"/>
          </ac:spMkLst>
        </pc:spChg>
        <pc:spChg chg="add mod">
          <ac:chgData name="Matthew Huehne" userId="29a7055c-8773-4aca-ba73-b849e7555063" providerId="ADAL" clId="{630CC775-4938-AE4F-BB09-D0CE650DBCD6}" dt="2025-05-23T08:36:09.352" v="1869"/>
          <ac:spMkLst>
            <pc:docMk/>
            <pc:sldMk cId="354130124" sldId="391"/>
            <ac:spMk id="18" creationId="{CE62689B-3AA1-B131-C315-6244DEB52F7D}"/>
          </ac:spMkLst>
        </pc:spChg>
        <pc:spChg chg="add del mod">
          <ac:chgData name="Matthew Huehne" userId="29a7055c-8773-4aca-ba73-b849e7555063" providerId="ADAL" clId="{630CC775-4938-AE4F-BB09-D0CE650DBCD6}" dt="2025-05-23T19:19:27.037" v="4955" actId="478"/>
          <ac:spMkLst>
            <pc:docMk/>
            <pc:sldMk cId="354130124" sldId="391"/>
            <ac:spMk id="19" creationId="{682025F9-2A72-A2A4-2D6A-EC604256860A}"/>
          </ac:spMkLst>
        </pc:spChg>
        <pc:spChg chg="add mod">
          <ac:chgData name="Matthew Huehne" userId="29a7055c-8773-4aca-ba73-b849e7555063" providerId="ADAL" clId="{630CC775-4938-AE4F-BB09-D0CE650DBCD6}" dt="2025-05-23T08:36:09.352" v="1869"/>
          <ac:spMkLst>
            <pc:docMk/>
            <pc:sldMk cId="354130124" sldId="391"/>
            <ac:spMk id="19" creationId="{ACE41F6C-07F3-44F6-2B87-25FFC043DF8A}"/>
          </ac:spMkLst>
        </pc:spChg>
        <pc:spChg chg="add mod">
          <ac:chgData name="Matthew Huehne" userId="29a7055c-8773-4aca-ba73-b849e7555063" providerId="ADAL" clId="{630CC775-4938-AE4F-BB09-D0CE650DBCD6}" dt="2025-05-23T18:57:11.213" v="4877" actId="1076"/>
          <ac:spMkLst>
            <pc:docMk/>
            <pc:sldMk cId="354130124" sldId="391"/>
            <ac:spMk id="20" creationId="{43DCA7D4-8853-C034-6787-E5B550BA399B}"/>
          </ac:spMkLst>
        </pc:spChg>
        <pc:spChg chg="add mod">
          <ac:chgData name="Matthew Huehne" userId="29a7055c-8773-4aca-ba73-b849e7555063" providerId="ADAL" clId="{630CC775-4938-AE4F-BB09-D0CE650DBCD6}" dt="2025-05-23T08:36:09.352" v="1869"/>
          <ac:spMkLst>
            <pc:docMk/>
            <pc:sldMk cId="354130124" sldId="391"/>
            <ac:spMk id="20" creationId="{82D530DB-3C53-9D3E-4D05-77EC964D8B4F}"/>
          </ac:spMkLst>
        </pc:spChg>
        <pc:spChg chg="add mod">
          <ac:chgData name="Matthew Huehne" userId="29a7055c-8773-4aca-ba73-b849e7555063" providerId="ADAL" clId="{630CC775-4938-AE4F-BB09-D0CE650DBCD6}" dt="2025-05-23T08:36:09.352" v="1869"/>
          <ac:spMkLst>
            <pc:docMk/>
            <pc:sldMk cId="354130124" sldId="391"/>
            <ac:spMk id="21" creationId="{5C14CCB5-9DB8-F606-F9B0-924F370D3119}"/>
          </ac:spMkLst>
        </pc:spChg>
        <pc:spChg chg="add mod">
          <ac:chgData name="Matthew Huehne" userId="29a7055c-8773-4aca-ba73-b849e7555063" providerId="ADAL" clId="{630CC775-4938-AE4F-BB09-D0CE650DBCD6}" dt="2025-05-23T19:19:30.734" v="4965" actId="20577"/>
          <ac:spMkLst>
            <pc:docMk/>
            <pc:sldMk cId="354130124" sldId="391"/>
            <ac:spMk id="21" creationId="{8F595723-6C22-B033-E54D-D51D2E491D0D}"/>
          </ac:spMkLst>
        </pc:spChg>
        <pc:spChg chg="add mod">
          <ac:chgData name="Matthew Huehne" userId="29a7055c-8773-4aca-ba73-b849e7555063" providerId="ADAL" clId="{630CC775-4938-AE4F-BB09-D0CE650DBCD6}" dt="2025-05-23T19:20:51.519" v="4974" actId="12789"/>
          <ac:spMkLst>
            <pc:docMk/>
            <pc:sldMk cId="354130124" sldId="391"/>
            <ac:spMk id="22" creationId="{D097A34F-FA55-9FDE-B462-5130CA2C98E3}"/>
          </ac:spMkLst>
        </pc:spChg>
        <pc:spChg chg="add mod">
          <ac:chgData name="Matthew Huehne" userId="29a7055c-8773-4aca-ba73-b849e7555063" providerId="ADAL" clId="{630CC775-4938-AE4F-BB09-D0CE650DBCD6}" dt="2025-05-23T08:36:09.352" v="1869"/>
          <ac:spMkLst>
            <pc:docMk/>
            <pc:sldMk cId="354130124" sldId="391"/>
            <ac:spMk id="23" creationId="{4BFD8F8A-F4F1-B38F-8221-327F973C922C}"/>
          </ac:spMkLst>
        </pc:spChg>
        <pc:spChg chg="add mod">
          <ac:chgData name="Matthew Huehne" userId="29a7055c-8773-4aca-ba73-b849e7555063" providerId="ADAL" clId="{630CC775-4938-AE4F-BB09-D0CE650DBCD6}" dt="2025-05-23T19:20:51.519" v="4974" actId="12789"/>
          <ac:spMkLst>
            <pc:docMk/>
            <pc:sldMk cId="354130124" sldId="391"/>
            <ac:spMk id="23" creationId="{FA773636-4303-C111-6D5F-C123D3C4C401}"/>
          </ac:spMkLst>
        </pc:spChg>
        <pc:spChg chg="add mod">
          <ac:chgData name="Matthew Huehne" userId="29a7055c-8773-4aca-ba73-b849e7555063" providerId="ADAL" clId="{630CC775-4938-AE4F-BB09-D0CE650DBCD6}" dt="2025-05-23T19:20:51.519" v="4974" actId="12789"/>
          <ac:spMkLst>
            <pc:docMk/>
            <pc:sldMk cId="354130124" sldId="391"/>
            <ac:spMk id="24" creationId="{056FFC2F-372D-0551-DF42-794C5F315869}"/>
          </ac:spMkLst>
        </pc:spChg>
        <pc:spChg chg="add mod">
          <ac:chgData name="Matthew Huehne" userId="29a7055c-8773-4aca-ba73-b849e7555063" providerId="ADAL" clId="{630CC775-4938-AE4F-BB09-D0CE650DBCD6}" dt="2025-05-23T08:36:09.352" v="1869"/>
          <ac:spMkLst>
            <pc:docMk/>
            <pc:sldMk cId="354130124" sldId="391"/>
            <ac:spMk id="24" creationId="{8A4C2627-987D-342F-F034-5BF0A4A6EC2F}"/>
          </ac:spMkLst>
        </pc:spChg>
        <pc:spChg chg="add mod">
          <ac:chgData name="Matthew Huehne" userId="29a7055c-8773-4aca-ba73-b849e7555063" providerId="ADAL" clId="{630CC775-4938-AE4F-BB09-D0CE650DBCD6}" dt="2025-05-23T19:20:51.519" v="4974" actId="12789"/>
          <ac:spMkLst>
            <pc:docMk/>
            <pc:sldMk cId="354130124" sldId="391"/>
            <ac:spMk id="25" creationId="{0A8F5BBE-00CE-D292-1D44-91CDC8E7FA82}"/>
          </ac:spMkLst>
        </pc:spChg>
        <pc:spChg chg="add mod">
          <ac:chgData name="Matthew Huehne" userId="29a7055c-8773-4aca-ba73-b849e7555063" providerId="ADAL" clId="{630CC775-4938-AE4F-BB09-D0CE650DBCD6}" dt="2025-05-23T08:36:09.352" v="1869"/>
          <ac:spMkLst>
            <pc:docMk/>
            <pc:sldMk cId="354130124" sldId="391"/>
            <ac:spMk id="25" creationId="{B5F0097E-6652-D0BD-2165-887CC6CEB824}"/>
          </ac:spMkLst>
        </pc:spChg>
        <pc:spChg chg="add mod">
          <ac:chgData name="Matthew Huehne" userId="29a7055c-8773-4aca-ba73-b849e7555063" providerId="ADAL" clId="{630CC775-4938-AE4F-BB09-D0CE650DBCD6}" dt="2025-05-23T19:22:45.769" v="5006" actId="1076"/>
          <ac:spMkLst>
            <pc:docMk/>
            <pc:sldMk cId="354130124" sldId="391"/>
            <ac:spMk id="26" creationId="{7512069E-DDAF-35E6-84BE-EB6799A28108}"/>
          </ac:spMkLst>
        </pc:spChg>
        <pc:spChg chg="add mod">
          <ac:chgData name="Matthew Huehne" userId="29a7055c-8773-4aca-ba73-b849e7555063" providerId="ADAL" clId="{630CC775-4938-AE4F-BB09-D0CE650DBCD6}" dt="2025-05-23T08:36:09.352" v="1869"/>
          <ac:spMkLst>
            <pc:docMk/>
            <pc:sldMk cId="354130124" sldId="391"/>
            <ac:spMk id="26" creationId="{B2860481-B5A9-D8DD-73CE-4BFED6F0E046}"/>
          </ac:spMkLst>
        </pc:spChg>
        <pc:spChg chg="add mod">
          <ac:chgData name="Matthew Huehne" userId="29a7055c-8773-4aca-ba73-b849e7555063" providerId="ADAL" clId="{630CC775-4938-AE4F-BB09-D0CE650DBCD6}" dt="2025-05-23T08:36:09.352" v="1869"/>
          <ac:spMkLst>
            <pc:docMk/>
            <pc:sldMk cId="354130124" sldId="391"/>
            <ac:spMk id="30" creationId="{333AD510-B124-56D9-958C-7A7B2839526F}"/>
          </ac:spMkLst>
        </pc:spChg>
        <pc:spChg chg="mod">
          <ac:chgData name="Matthew Huehne" userId="29a7055c-8773-4aca-ba73-b849e7555063" providerId="ADAL" clId="{630CC775-4938-AE4F-BB09-D0CE650DBCD6}" dt="2025-05-23T18:20:23.055" v="3762" actId="1076"/>
          <ac:spMkLst>
            <pc:docMk/>
            <pc:sldMk cId="354130124" sldId="391"/>
            <ac:spMk id="34" creationId="{BB21A6A5-392A-C3BB-4DCC-0CBE500D079B}"/>
          </ac:spMkLst>
        </pc:spChg>
        <pc:spChg chg="add mod">
          <ac:chgData name="Matthew Huehne" userId="29a7055c-8773-4aca-ba73-b849e7555063" providerId="ADAL" clId="{630CC775-4938-AE4F-BB09-D0CE650DBCD6}" dt="2025-05-23T17:22:41.351" v="3603" actId="692"/>
          <ac:spMkLst>
            <pc:docMk/>
            <pc:sldMk cId="354130124" sldId="391"/>
            <ac:spMk id="35" creationId="{BF3C11F0-6C86-7168-14D2-D8699DB6987D}"/>
          </ac:spMkLst>
        </pc:spChg>
        <pc:spChg chg="add mod">
          <ac:chgData name="Matthew Huehne" userId="29a7055c-8773-4aca-ba73-b849e7555063" providerId="ADAL" clId="{630CC775-4938-AE4F-BB09-D0CE650DBCD6}" dt="2025-05-23T18:20:23.055" v="3762" actId="1076"/>
          <ac:spMkLst>
            <pc:docMk/>
            <pc:sldMk cId="354130124" sldId="391"/>
            <ac:spMk id="36" creationId="{5D502CD5-0C9C-198E-303B-3792F4EFCEDA}"/>
          </ac:spMkLst>
        </pc:spChg>
        <pc:spChg chg="mod">
          <ac:chgData name="Matthew Huehne" userId="29a7055c-8773-4aca-ba73-b849e7555063" providerId="ADAL" clId="{630CC775-4938-AE4F-BB09-D0CE650DBCD6}" dt="2025-05-23T18:20:23.055" v="3762" actId="1076"/>
          <ac:spMkLst>
            <pc:docMk/>
            <pc:sldMk cId="354130124" sldId="391"/>
            <ac:spMk id="37" creationId="{8450EF81-D33F-1935-3571-562E949E7DBD}"/>
          </ac:spMkLst>
        </pc:spChg>
        <pc:spChg chg="add mod">
          <ac:chgData name="Matthew Huehne" userId="29a7055c-8773-4aca-ba73-b849e7555063" providerId="ADAL" clId="{630CC775-4938-AE4F-BB09-D0CE650DBCD6}" dt="2025-05-23T18:20:23.055" v="3762" actId="1076"/>
          <ac:spMkLst>
            <pc:docMk/>
            <pc:sldMk cId="354130124" sldId="391"/>
            <ac:spMk id="38" creationId="{178C8D67-E2E5-B062-3BEF-82D7C339E102}"/>
          </ac:spMkLst>
        </pc:spChg>
        <pc:spChg chg="add mod">
          <ac:chgData name="Matthew Huehne" userId="29a7055c-8773-4aca-ba73-b849e7555063" providerId="ADAL" clId="{630CC775-4938-AE4F-BB09-D0CE650DBCD6}" dt="2025-05-23T17:17:51.152" v="3581" actId="1038"/>
          <ac:spMkLst>
            <pc:docMk/>
            <pc:sldMk cId="354130124" sldId="391"/>
            <ac:spMk id="39" creationId="{75EE027B-A7CB-1B60-85BD-6C602050242B}"/>
          </ac:spMkLst>
        </pc:spChg>
        <pc:spChg chg="add mod">
          <ac:chgData name="Matthew Huehne" userId="29a7055c-8773-4aca-ba73-b849e7555063" providerId="ADAL" clId="{630CC775-4938-AE4F-BB09-D0CE650DBCD6}" dt="2025-05-23T18:20:23.055" v="3762" actId="1076"/>
          <ac:spMkLst>
            <pc:docMk/>
            <pc:sldMk cId="354130124" sldId="391"/>
            <ac:spMk id="40" creationId="{129E158D-4F9E-269F-371E-9A4CC236BDBF}"/>
          </ac:spMkLst>
        </pc:spChg>
        <pc:spChg chg="add mod">
          <ac:chgData name="Matthew Huehne" userId="29a7055c-8773-4aca-ba73-b849e7555063" providerId="ADAL" clId="{630CC775-4938-AE4F-BB09-D0CE650DBCD6}" dt="2025-05-23T18:20:23.055" v="3762" actId="1076"/>
          <ac:spMkLst>
            <pc:docMk/>
            <pc:sldMk cId="354130124" sldId="391"/>
            <ac:spMk id="41" creationId="{D249A8C0-EACF-8ACE-6E38-91A59070029C}"/>
          </ac:spMkLst>
        </pc:spChg>
        <pc:spChg chg="add mod">
          <ac:chgData name="Matthew Huehne" userId="29a7055c-8773-4aca-ba73-b849e7555063" providerId="ADAL" clId="{630CC775-4938-AE4F-BB09-D0CE650DBCD6}" dt="2025-05-23T17:22:41.351" v="3603" actId="692"/>
          <ac:spMkLst>
            <pc:docMk/>
            <pc:sldMk cId="354130124" sldId="391"/>
            <ac:spMk id="42" creationId="{2B5D5466-A297-935B-82C3-FFB1E2CA450D}"/>
          </ac:spMkLst>
        </pc:spChg>
        <pc:spChg chg="add mod">
          <ac:chgData name="Matthew Huehne" userId="29a7055c-8773-4aca-ba73-b849e7555063" providerId="ADAL" clId="{630CC775-4938-AE4F-BB09-D0CE650DBCD6}" dt="2025-05-23T18:20:23.055" v="3762" actId="1076"/>
          <ac:spMkLst>
            <pc:docMk/>
            <pc:sldMk cId="354130124" sldId="391"/>
            <ac:spMk id="43" creationId="{2E6F5572-9B74-A7EB-EA99-71754D775C34}"/>
          </ac:spMkLst>
        </pc:spChg>
        <pc:spChg chg="add mod">
          <ac:chgData name="Matthew Huehne" userId="29a7055c-8773-4aca-ba73-b849e7555063" providerId="ADAL" clId="{630CC775-4938-AE4F-BB09-D0CE650DBCD6}" dt="2025-05-23T18:20:23.055" v="3762" actId="1076"/>
          <ac:spMkLst>
            <pc:docMk/>
            <pc:sldMk cId="354130124" sldId="391"/>
            <ac:spMk id="44" creationId="{0209DC45-D4EC-55DC-8E4B-D114DC2FC4A3}"/>
          </ac:spMkLst>
        </pc:spChg>
        <pc:spChg chg="mod">
          <ac:chgData name="Matthew Huehne" userId="29a7055c-8773-4aca-ba73-b849e7555063" providerId="ADAL" clId="{630CC775-4938-AE4F-BB09-D0CE650DBCD6}" dt="2025-05-23T17:22:33.944" v="3599" actId="692"/>
          <ac:spMkLst>
            <pc:docMk/>
            <pc:sldMk cId="354130124" sldId="391"/>
            <ac:spMk id="45" creationId="{813929BF-7BFA-106F-A6B7-D9D707BC9F70}"/>
          </ac:spMkLst>
        </pc:spChg>
        <pc:spChg chg="mod">
          <ac:chgData name="Matthew Huehne" userId="29a7055c-8773-4aca-ba73-b849e7555063" providerId="ADAL" clId="{630CC775-4938-AE4F-BB09-D0CE650DBCD6}" dt="2025-05-23T18:20:23.055" v="3762" actId="1076"/>
          <ac:spMkLst>
            <pc:docMk/>
            <pc:sldMk cId="354130124" sldId="391"/>
            <ac:spMk id="46" creationId="{382D1B49-798C-68DE-0AE0-04CC6A022DB9}"/>
          </ac:spMkLst>
        </pc:spChg>
        <pc:spChg chg="add mod">
          <ac:chgData name="Matthew Huehne" userId="29a7055c-8773-4aca-ba73-b849e7555063" providerId="ADAL" clId="{630CC775-4938-AE4F-BB09-D0CE650DBCD6}" dt="2025-05-23T18:20:23.055" v="3762" actId="1076"/>
          <ac:spMkLst>
            <pc:docMk/>
            <pc:sldMk cId="354130124" sldId="391"/>
            <ac:spMk id="49" creationId="{DC411BBD-8CAB-FB68-7E5A-FC7890BD8B15}"/>
          </ac:spMkLst>
        </pc:spChg>
        <pc:picChg chg="mod">
          <ac:chgData name="Matthew Huehne" userId="29a7055c-8773-4aca-ba73-b849e7555063" providerId="ADAL" clId="{630CC775-4938-AE4F-BB09-D0CE650DBCD6}" dt="2025-05-23T09:44:37.558" v="2181" actId="14100"/>
          <ac:picMkLst>
            <pc:docMk/>
            <pc:sldMk cId="354130124" sldId="391"/>
            <ac:picMk id="32" creationId="{4471E410-5A17-0A65-34D8-59022EBE72CD}"/>
          </ac:picMkLst>
        </pc:picChg>
        <pc:picChg chg="mod">
          <ac:chgData name="Matthew Huehne" userId="29a7055c-8773-4aca-ba73-b849e7555063" providerId="ADAL" clId="{630CC775-4938-AE4F-BB09-D0CE650DBCD6}" dt="2025-05-23T09:52:21.688" v="2365" actId="13926"/>
          <ac:picMkLst>
            <pc:docMk/>
            <pc:sldMk cId="354130124" sldId="391"/>
            <ac:picMk id="33" creationId="{3AE5E6C5-402F-0DEF-22DA-C8A1ED1526BE}"/>
          </ac:picMkLst>
        </pc:picChg>
        <pc:picChg chg="mod">
          <ac:chgData name="Matthew Huehne" userId="29a7055c-8773-4aca-ba73-b849e7555063" providerId="ADAL" clId="{630CC775-4938-AE4F-BB09-D0CE650DBCD6}" dt="2025-05-23T17:17:51.152" v="3581" actId="1038"/>
          <ac:picMkLst>
            <pc:docMk/>
            <pc:sldMk cId="354130124" sldId="391"/>
            <ac:picMk id="47" creationId="{EF9E7299-A60B-260E-3159-DA37A1E0A434}"/>
          </ac:picMkLst>
        </pc:picChg>
      </pc:sldChg>
      <pc:sldChg chg="modSp add del mod">
        <pc:chgData name="Matthew Huehne" userId="29a7055c-8773-4aca-ba73-b849e7555063" providerId="ADAL" clId="{630CC775-4938-AE4F-BB09-D0CE650DBCD6}" dt="2025-05-24T02:21:19.397" v="7223" actId="2696"/>
        <pc:sldMkLst>
          <pc:docMk/>
          <pc:sldMk cId="1028142456" sldId="391"/>
        </pc:sldMkLst>
        <pc:spChg chg="mod">
          <ac:chgData name="Matthew Huehne" userId="29a7055c-8773-4aca-ba73-b849e7555063" providerId="ADAL" clId="{630CC775-4938-AE4F-BB09-D0CE650DBCD6}" dt="2025-05-23T20:27:46.994" v="6154" actId="27636"/>
          <ac:spMkLst>
            <pc:docMk/>
            <pc:sldMk cId="1028142456" sldId="391"/>
            <ac:spMk id="10" creationId="{561B9CFA-02D9-DB8E-863F-6F46F3D3D168}"/>
          </ac:spMkLst>
        </pc:spChg>
      </pc:sldChg>
      <pc:sldChg chg="addSp delSp modSp mod">
        <pc:chgData name="Matthew Huehne" userId="29a7055c-8773-4aca-ba73-b849e7555063" providerId="ADAL" clId="{630CC775-4938-AE4F-BB09-D0CE650DBCD6}" dt="2025-05-24T02:20:00.840" v="7211" actId="20577"/>
        <pc:sldMkLst>
          <pc:docMk/>
          <pc:sldMk cId="756462376" sldId="394"/>
        </pc:sldMkLst>
        <pc:spChg chg="add del mod">
          <ac:chgData name="Matthew Huehne" userId="29a7055c-8773-4aca-ba73-b849e7555063" providerId="ADAL" clId="{630CC775-4938-AE4F-BB09-D0CE650DBCD6}" dt="2025-05-24T02:16:24.953" v="7187" actId="21"/>
          <ac:spMkLst>
            <pc:docMk/>
            <pc:sldMk cId="756462376" sldId="394"/>
            <ac:spMk id="2" creationId="{B0BD4239-274A-A99E-AF39-8EECD689CAF9}"/>
          </ac:spMkLst>
        </pc:spChg>
        <pc:spChg chg="add mod">
          <ac:chgData name="Matthew Huehne" userId="29a7055c-8773-4aca-ba73-b849e7555063" providerId="ADAL" clId="{630CC775-4938-AE4F-BB09-D0CE650DBCD6}" dt="2025-05-24T02:19:55.829" v="7209" actId="1076"/>
          <ac:spMkLst>
            <pc:docMk/>
            <pc:sldMk cId="756462376" sldId="394"/>
            <ac:spMk id="3" creationId="{CCCADBFA-F645-4460-84EE-1B6911EF56BC}"/>
          </ac:spMkLst>
        </pc:spChg>
        <pc:spChg chg="add del">
          <ac:chgData name="Matthew Huehne" userId="29a7055c-8773-4aca-ba73-b849e7555063" providerId="ADAL" clId="{630CC775-4938-AE4F-BB09-D0CE650DBCD6}" dt="2025-05-24T02:19:43.773" v="7205" actId="478"/>
          <ac:spMkLst>
            <pc:docMk/>
            <pc:sldMk cId="756462376" sldId="394"/>
            <ac:spMk id="5" creationId="{18034E7A-573D-9F6B-F8B5-63C920027180}"/>
          </ac:spMkLst>
        </pc:spChg>
        <pc:spChg chg="add del mod">
          <ac:chgData name="Matthew Huehne" userId="29a7055c-8773-4aca-ba73-b849e7555063" providerId="ADAL" clId="{630CC775-4938-AE4F-BB09-D0CE650DBCD6}" dt="2025-05-24T02:16:24.274" v="7186" actId="478"/>
          <ac:spMkLst>
            <pc:docMk/>
            <pc:sldMk cId="756462376" sldId="394"/>
            <ac:spMk id="5" creationId="{2F512265-5CC2-9C94-8EDC-101E7210425F}"/>
          </ac:spMkLst>
        </pc:spChg>
        <pc:spChg chg="add mod">
          <ac:chgData name="Matthew Huehne" userId="29a7055c-8773-4aca-ba73-b849e7555063" providerId="ADAL" clId="{630CC775-4938-AE4F-BB09-D0CE650DBCD6}" dt="2025-05-24T02:20:00.840" v="7211" actId="20577"/>
          <ac:spMkLst>
            <pc:docMk/>
            <pc:sldMk cId="756462376" sldId="394"/>
            <ac:spMk id="6" creationId="{64384375-C2B3-8044-4C14-C7B006402AA1}"/>
          </ac:spMkLst>
        </pc:spChg>
        <pc:spChg chg="add del mod">
          <ac:chgData name="Matthew Huehne" userId="29a7055c-8773-4aca-ba73-b849e7555063" providerId="ADAL" clId="{630CC775-4938-AE4F-BB09-D0CE650DBCD6}" dt="2025-05-24T02:16:25.966" v="7188" actId="478"/>
          <ac:spMkLst>
            <pc:docMk/>
            <pc:sldMk cId="756462376" sldId="394"/>
            <ac:spMk id="7" creationId="{584C363B-11EF-6EB5-1034-8B36F683136F}"/>
          </ac:spMkLst>
        </pc:spChg>
        <pc:spChg chg="add mod">
          <ac:chgData name="Matthew Huehne" userId="29a7055c-8773-4aca-ba73-b849e7555063" providerId="ADAL" clId="{630CC775-4938-AE4F-BB09-D0CE650DBCD6}" dt="2025-05-24T02:16:29.803" v="7189"/>
          <ac:spMkLst>
            <pc:docMk/>
            <pc:sldMk cId="756462376" sldId="394"/>
            <ac:spMk id="8" creationId="{E1ADF291-ACD8-6CF6-0DFD-3BA4F42729C7}"/>
          </ac:spMkLst>
        </pc:spChg>
        <pc:spChg chg="add del mod">
          <ac:chgData name="Matthew Huehne" userId="29a7055c-8773-4aca-ba73-b849e7555063" providerId="ADAL" clId="{630CC775-4938-AE4F-BB09-D0CE650DBCD6}" dt="2025-05-24T02:16:43.849" v="7192" actId="478"/>
          <ac:spMkLst>
            <pc:docMk/>
            <pc:sldMk cId="756462376" sldId="394"/>
            <ac:spMk id="9" creationId="{4FA9F57F-9EE5-2AFA-38F1-54CCCE5B2D84}"/>
          </ac:spMkLst>
        </pc:spChg>
      </pc:sldChg>
      <pc:sldChg chg="addSp delSp modSp mod">
        <pc:chgData name="Matthew Huehne" userId="29a7055c-8773-4aca-ba73-b849e7555063" providerId="ADAL" clId="{630CC775-4938-AE4F-BB09-D0CE650DBCD6}" dt="2025-05-24T02:13:56.538" v="7165" actId="478"/>
        <pc:sldMkLst>
          <pc:docMk/>
          <pc:sldMk cId="848326380" sldId="396"/>
        </pc:sldMkLst>
        <pc:spChg chg="del mod">
          <ac:chgData name="Matthew Huehne" userId="29a7055c-8773-4aca-ba73-b849e7555063" providerId="ADAL" clId="{630CC775-4938-AE4F-BB09-D0CE650DBCD6}" dt="2025-05-24T02:13:54.091" v="7164" actId="478"/>
          <ac:spMkLst>
            <pc:docMk/>
            <pc:sldMk cId="848326380" sldId="396"/>
            <ac:spMk id="2" creationId="{C1C31ABA-A57A-78FA-8A11-A98FA386B209}"/>
          </ac:spMkLst>
        </pc:spChg>
        <pc:spChg chg="add mod">
          <ac:chgData name="Matthew Huehne" userId="29a7055c-8773-4aca-ba73-b849e7555063" providerId="ADAL" clId="{630CC775-4938-AE4F-BB09-D0CE650DBCD6}" dt="2025-05-24T02:13:46.801" v="7163" actId="555"/>
          <ac:spMkLst>
            <pc:docMk/>
            <pc:sldMk cId="848326380" sldId="396"/>
            <ac:spMk id="4" creationId="{B387D9C0-D938-01EE-0DEB-323B78B57FFA}"/>
          </ac:spMkLst>
        </pc:spChg>
        <pc:spChg chg="add del mod">
          <ac:chgData name="Matthew Huehne" userId="29a7055c-8773-4aca-ba73-b849e7555063" providerId="ADAL" clId="{630CC775-4938-AE4F-BB09-D0CE650DBCD6}" dt="2025-05-24T02:13:56.538" v="7165" actId="478"/>
          <ac:spMkLst>
            <pc:docMk/>
            <pc:sldMk cId="848326380" sldId="396"/>
            <ac:spMk id="7" creationId="{B8DBA9C4-77B3-10AA-9238-AB5064D75EB7}"/>
          </ac:spMkLst>
        </pc:spChg>
        <pc:graphicFrameChg chg="mod">
          <ac:chgData name="Matthew Huehne" userId="29a7055c-8773-4aca-ba73-b849e7555063" providerId="ADAL" clId="{630CC775-4938-AE4F-BB09-D0CE650DBCD6}" dt="2025-05-24T01:46:46.145" v="6916" actId="2711"/>
          <ac:graphicFrameMkLst>
            <pc:docMk/>
            <pc:sldMk cId="848326380" sldId="396"/>
            <ac:graphicFrameMk id="6" creationId="{B1B5C43B-CC7C-E917-0242-3973F5B63462}"/>
          </ac:graphicFrameMkLst>
        </pc:graphicFrameChg>
      </pc:sldChg>
      <pc:sldChg chg="addSp delSp modSp new del mod">
        <pc:chgData name="Matthew Huehne" userId="29a7055c-8773-4aca-ba73-b849e7555063" providerId="ADAL" clId="{630CC775-4938-AE4F-BB09-D0CE650DBCD6}" dt="2025-05-23T08:10:04.517" v="1800" actId="2696"/>
        <pc:sldMkLst>
          <pc:docMk/>
          <pc:sldMk cId="2335305365" sldId="398"/>
        </pc:sldMkLst>
        <pc:spChg chg="del">
          <ac:chgData name="Matthew Huehne" userId="29a7055c-8773-4aca-ba73-b849e7555063" providerId="ADAL" clId="{630CC775-4938-AE4F-BB09-D0CE650DBCD6}" dt="2025-05-23T08:09:40.142" v="1798" actId="1957"/>
          <ac:spMkLst>
            <pc:docMk/>
            <pc:sldMk cId="2335305365" sldId="398"/>
            <ac:spMk id="4" creationId="{8128AFC2-E792-269B-5B25-9786ED78DFFD}"/>
          </ac:spMkLst>
        </pc:spChg>
        <pc:spChg chg="add mod">
          <ac:chgData name="Matthew Huehne" userId="29a7055c-8773-4aca-ba73-b849e7555063" providerId="ADAL" clId="{630CC775-4938-AE4F-BB09-D0CE650DBCD6}" dt="2025-05-23T08:09:56.400" v="1799" actId="478"/>
          <ac:spMkLst>
            <pc:docMk/>
            <pc:sldMk cId="2335305365" sldId="398"/>
            <ac:spMk id="9" creationId="{670A4541-2E35-CCCE-F114-B8CE1F7C5514}"/>
          </ac:spMkLst>
        </pc:spChg>
        <pc:graphicFrameChg chg="add del mod">
          <ac:chgData name="Matthew Huehne" userId="29a7055c-8773-4aca-ba73-b849e7555063" providerId="ADAL" clId="{630CC775-4938-AE4F-BB09-D0CE650DBCD6}" dt="2025-05-23T08:09:56.400" v="1799" actId="478"/>
          <ac:graphicFrameMkLst>
            <pc:docMk/>
            <pc:sldMk cId="2335305365" sldId="398"/>
            <ac:graphicFrameMk id="7" creationId="{591EC206-1BC7-315B-8DFC-9565C801AA04}"/>
          </ac:graphicFrameMkLst>
        </pc:graphicFrameChg>
      </pc:sldChg>
      <pc:sldChg chg="new del">
        <pc:chgData name="Matthew Huehne" userId="29a7055c-8773-4aca-ba73-b849e7555063" providerId="ADAL" clId="{630CC775-4938-AE4F-BB09-D0CE650DBCD6}" dt="2025-05-23T08:09:16.826" v="1795" actId="2696"/>
        <pc:sldMkLst>
          <pc:docMk/>
          <pc:sldMk cId="3316044631" sldId="398"/>
        </pc:sldMkLst>
      </pc:sldChg>
      <pc:sldChg chg="addSp delSp modSp add del mod">
        <pc:chgData name="Matthew Huehne" userId="29a7055c-8773-4aca-ba73-b849e7555063" providerId="ADAL" clId="{630CC775-4938-AE4F-BB09-D0CE650DBCD6}" dt="2025-05-23T20:15:24.429" v="5851" actId="2696"/>
        <pc:sldMkLst>
          <pc:docMk/>
          <pc:sldMk cId="2552513985" sldId="402"/>
        </pc:sldMkLst>
        <pc:spChg chg="add del mod">
          <ac:chgData name="Matthew Huehne" userId="29a7055c-8773-4aca-ba73-b849e7555063" providerId="ADAL" clId="{630CC775-4938-AE4F-BB09-D0CE650DBCD6}" dt="2025-05-23T20:15:23.317" v="5850" actId="21"/>
          <ac:spMkLst>
            <pc:docMk/>
            <pc:sldMk cId="2552513985" sldId="402"/>
            <ac:spMk id="2" creationId="{658467F3-1492-8EDE-C7F4-ADC7608AFCB9}"/>
          </ac:spMkLst>
        </pc:spChg>
        <pc:spChg chg="del">
          <ac:chgData name="Matthew Huehne" userId="29a7055c-8773-4aca-ba73-b849e7555063" providerId="ADAL" clId="{630CC775-4938-AE4F-BB09-D0CE650DBCD6}" dt="2025-05-23T08:23:46.467" v="1862" actId="478"/>
          <ac:spMkLst>
            <pc:docMk/>
            <pc:sldMk cId="2552513985" sldId="402"/>
            <ac:spMk id="3" creationId="{1138D549-08D5-E211-F58D-133BE9577C81}"/>
          </ac:spMkLst>
        </pc:spChg>
        <pc:spChg chg="add del mod">
          <ac:chgData name="Matthew Huehne" userId="29a7055c-8773-4aca-ba73-b849e7555063" providerId="ADAL" clId="{630CC775-4938-AE4F-BB09-D0CE650DBCD6}" dt="2025-05-23T18:10:43.369" v="3758"/>
          <ac:spMkLst>
            <pc:docMk/>
            <pc:sldMk cId="2552513985" sldId="402"/>
            <ac:spMk id="3" creationId="{A5E27D0E-C6D4-132F-86A7-FA9C3F0BA33E}"/>
          </ac:spMkLst>
        </pc:spChg>
        <pc:spChg chg="del mod">
          <ac:chgData name="Matthew Huehne" userId="29a7055c-8773-4aca-ba73-b849e7555063" providerId="ADAL" clId="{630CC775-4938-AE4F-BB09-D0CE650DBCD6}" dt="2025-05-23T08:23:46.467" v="1862" actId="478"/>
          <ac:spMkLst>
            <pc:docMk/>
            <pc:sldMk cId="2552513985" sldId="402"/>
            <ac:spMk id="4" creationId="{38167D06-2407-514A-AA86-2534B6077420}"/>
          </ac:spMkLst>
        </pc:spChg>
        <pc:spChg chg="add mod">
          <ac:chgData name="Matthew Huehne" userId="29a7055c-8773-4aca-ba73-b849e7555063" providerId="ADAL" clId="{630CC775-4938-AE4F-BB09-D0CE650DBCD6}" dt="2025-05-23T20:15:23.317" v="5850" actId="21"/>
          <ac:spMkLst>
            <pc:docMk/>
            <pc:sldMk cId="2552513985" sldId="402"/>
            <ac:spMk id="4" creationId="{654C5540-CCA6-F2B1-6FE2-0757D30F58FF}"/>
          </ac:spMkLst>
        </pc:spChg>
        <pc:spChg chg="add del mod">
          <ac:chgData name="Matthew Huehne" userId="29a7055c-8773-4aca-ba73-b849e7555063" providerId="ADAL" clId="{630CC775-4938-AE4F-BB09-D0CE650DBCD6}" dt="2025-05-23T15:33:45.130" v="3179" actId="478"/>
          <ac:spMkLst>
            <pc:docMk/>
            <pc:sldMk cId="2552513985" sldId="402"/>
            <ac:spMk id="4" creationId="{79A80FEB-3402-F20B-3C71-DD060C0C0AA9}"/>
          </ac:spMkLst>
        </pc:spChg>
        <pc:spChg chg="del">
          <ac:chgData name="Matthew Huehne" userId="29a7055c-8773-4aca-ba73-b849e7555063" providerId="ADAL" clId="{630CC775-4938-AE4F-BB09-D0CE650DBCD6}" dt="2025-05-23T08:23:46.467" v="1862" actId="478"/>
          <ac:spMkLst>
            <pc:docMk/>
            <pc:sldMk cId="2552513985" sldId="402"/>
            <ac:spMk id="5" creationId="{903895E1-9DD6-6A76-4517-B7F4CD0A2E8E}"/>
          </ac:spMkLst>
        </pc:spChg>
        <pc:spChg chg="del">
          <ac:chgData name="Matthew Huehne" userId="29a7055c-8773-4aca-ba73-b849e7555063" providerId="ADAL" clId="{630CC775-4938-AE4F-BB09-D0CE650DBCD6}" dt="2025-05-23T08:23:46.467" v="1862" actId="478"/>
          <ac:spMkLst>
            <pc:docMk/>
            <pc:sldMk cId="2552513985" sldId="402"/>
            <ac:spMk id="6" creationId="{EBD21C42-6351-74E7-9F16-36B1888C880B}"/>
          </ac:spMkLst>
        </pc:spChg>
        <pc:spChg chg="mod">
          <ac:chgData name="Matthew Huehne" userId="29a7055c-8773-4aca-ba73-b849e7555063" providerId="ADAL" clId="{630CC775-4938-AE4F-BB09-D0CE650DBCD6}" dt="2025-05-23T10:32:50.828" v="2462" actId="113"/>
          <ac:spMkLst>
            <pc:docMk/>
            <pc:sldMk cId="2552513985" sldId="402"/>
            <ac:spMk id="11" creationId="{DC53CCE9-FB24-B0E7-406E-0410A4A406DA}"/>
          </ac:spMkLst>
        </pc:spChg>
      </pc:sldChg>
      <pc:sldChg chg="addSp delSp modSp add mod">
        <pc:chgData name="Matthew Huehne" userId="29a7055c-8773-4aca-ba73-b849e7555063" providerId="ADAL" clId="{630CC775-4938-AE4F-BB09-D0CE650DBCD6}" dt="2025-05-24T01:24:30.278" v="6815"/>
        <pc:sldMkLst>
          <pc:docMk/>
          <pc:sldMk cId="1182394601" sldId="403"/>
        </pc:sldMkLst>
        <pc:spChg chg="mod topLvl">
          <ac:chgData name="Matthew Huehne" userId="29a7055c-8773-4aca-ba73-b849e7555063" providerId="ADAL" clId="{630CC775-4938-AE4F-BB09-D0CE650DBCD6}" dt="2025-05-23T20:19:10.542" v="6055" actId="692"/>
          <ac:spMkLst>
            <pc:docMk/>
            <pc:sldMk cId="1182394601" sldId="403"/>
            <ac:spMk id="3" creationId="{55377F48-0828-68FF-0374-E89C76E18774}"/>
          </ac:spMkLst>
        </pc:spChg>
        <pc:spChg chg="del">
          <ac:chgData name="Matthew Huehne" userId="29a7055c-8773-4aca-ba73-b849e7555063" providerId="ADAL" clId="{630CC775-4938-AE4F-BB09-D0CE650DBCD6}" dt="2025-05-23T08:23:30.475" v="1858" actId="478"/>
          <ac:spMkLst>
            <pc:docMk/>
            <pc:sldMk cId="1182394601" sldId="403"/>
            <ac:spMk id="3" creationId="{B933C735-F43A-208A-771E-1D0282B1781D}"/>
          </ac:spMkLst>
        </pc:spChg>
        <pc:spChg chg="add mod topLvl">
          <ac:chgData name="Matthew Huehne" userId="29a7055c-8773-4aca-ba73-b849e7555063" providerId="ADAL" clId="{630CC775-4938-AE4F-BB09-D0CE650DBCD6}" dt="2025-05-23T20:35:34.689" v="6225" actId="207"/>
          <ac:spMkLst>
            <pc:docMk/>
            <pc:sldMk cId="1182394601" sldId="403"/>
            <ac:spMk id="4" creationId="{83E76220-E65C-80E9-B39C-A8F3E233FE59}"/>
          </ac:spMkLst>
        </pc:spChg>
        <pc:spChg chg="del mod">
          <ac:chgData name="Matthew Huehne" userId="29a7055c-8773-4aca-ba73-b849e7555063" providerId="ADAL" clId="{630CC775-4938-AE4F-BB09-D0CE650DBCD6}" dt="2025-05-23T08:37:38.025" v="1889" actId="478"/>
          <ac:spMkLst>
            <pc:docMk/>
            <pc:sldMk cId="1182394601" sldId="403"/>
            <ac:spMk id="4" creationId="{C18BCF05-A928-DFCA-F110-839F2EF044B7}"/>
          </ac:spMkLst>
        </pc:spChg>
        <pc:spChg chg="del">
          <ac:chgData name="Matthew Huehne" userId="29a7055c-8773-4aca-ba73-b849e7555063" providerId="ADAL" clId="{630CC775-4938-AE4F-BB09-D0CE650DBCD6}" dt="2025-05-23T08:23:29.167" v="1857" actId="478"/>
          <ac:spMkLst>
            <pc:docMk/>
            <pc:sldMk cId="1182394601" sldId="403"/>
            <ac:spMk id="5" creationId="{916845FD-253B-3184-358B-34294FE6F866}"/>
          </ac:spMkLst>
        </pc:spChg>
        <pc:spChg chg="del">
          <ac:chgData name="Matthew Huehne" userId="29a7055c-8773-4aca-ba73-b849e7555063" providerId="ADAL" clId="{630CC775-4938-AE4F-BB09-D0CE650DBCD6}" dt="2025-05-23T08:23:26.967" v="1856" actId="478"/>
          <ac:spMkLst>
            <pc:docMk/>
            <pc:sldMk cId="1182394601" sldId="403"/>
            <ac:spMk id="6" creationId="{71F6FB7B-A4FB-26E4-3365-303510845EB6}"/>
          </ac:spMkLst>
        </pc:spChg>
        <pc:spChg chg="mod">
          <ac:chgData name="Matthew Huehne" userId="29a7055c-8773-4aca-ba73-b849e7555063" providerId="ADAL" clId="{630CC775-4938-AE4F-BB09-D0CE650DBCD6}" dt="2025-05-23T20:04:54.419" v="5581" actId="478"/>
          <ac:spMkLst>
            <pc:docMk/>
            <pc:sldMk cId="1182394601" sldId="403"/>
            <ac:spMk id="6" creationId="{C7376E47-A137-8363-1044-1CAD4E9340DD}"/>
          </ac:spMkLst>
        </pc:spChg>
        <pc:spChg chg="add del mod">
          <ac:chgData name="Matthew Huehne" userId="29a7055c-8773-4aca-ba73-b849e7555063" providerId="ADAL" clId="{630CC775-4938-AE4F-BB09-D0CE650DBCD6}" dt="2025-05-23T20:10:57.262" v="5786" actId="478"/>
          <ac:spMkLst>
            <pc:docMk/>
            <pc:sldMk cId="1182394601" sldId="403"/>
            <ac:spMk id="7" creationId="{9710E3C1-2E7F-C929-3014-84D450A0F65F}"/>
          </ac:spMkLst>
        </pc:spChg>
        <pc:spChg chg="add del mod">
          <ac:chgData name="Matthew Huehne" userId="29a7055c-8773-4aca-ba73-b849e7555063" providerId="ADAL" clId="{630CC775-4938-AE4F-BB09-D0CE650DBCD6}" dt="2025-05-23T17:03:26.104" v="3466" actId="478"/>
          <ac:spMkLst>
            <pc:docMk/>
            <pc:sldMk cId="1182394601" sldId="403"/>
            <ac:spMk id="8" creationId="{19F73073-47E2-A9AA-53C5-CA6EDE2BDD11}"/>
          </ac:spMkLst>
        </pc:spChg>
        <pc:spChg chg="add del mod">
          <ac:chgData name="Matthew Huehne" userId="29a7055c-8773-4aca-ba73-b849e7555063" providerId="ADAL" clId="{630CC775-4938-AE4F-BB09-D0CE650DBCD6}" dt="2025-05-23T17:03:26.104" v="3466" actId="478"/>
          <ac:spMkLst>
            <pc:docMk/>
            <pc:sldMk cId="1182394601" sldId="403"/>
            <ac:spMk id="9" creationId="{CC67C581-7775-0A26-B18A-D8E1323036DE}"/>
          </ac:spMkLst>
        </pc:spChg>
        <pc:spChg chg="add del mod">
          <ac:chgData name="Matthew Huehne" userId="29a7055c-8773-4aca-ba73-b849e7555063" providerId="ADAL" clId="{630CC775-4938-AE4F-BB09-D0CE650DBCD6}" dt="2025-05-23T17:03:26.104" v="3466" actId="478"/>
          <ac:spMkLst>
            <pc:docMk/>
            <pc:sldMk cId="1182394601" sldId="403"/>
            <ac:spMk id="10" creationId="{A79225A5-061C-B1F5-7AE9-D0E823BF9CEA}"/>
          </ac:spMkLst>
        </pc:spChg>
        <pc:spChg chg="del mod topLvl">
          <ac:chgData name="Matthew Huehne" userId="29a7055c-8773-4aca-ba73-b849e7555063" providerId="ADAL" clId="{630CC775-4938-AE4F-BB09-D0CE650DBCD6}" dt="2025-05-23T20:03:22.376" v="5560" actId="478"/>
          <ac:spMkLst>
            <pc:docMk/>
            <pc:sldMk cId="1182394601" sldId="403"/>
            <ac:spMk id="10" creationId="{B38507D6-8934-AB94-C9AF-0DCBB1B351E2}"/>
          </ac:spMkLst>
        </pc:spChg>
        <pc:spChg chg="mod">
          <ac:chgData name="Matthew Huehne" userId="29a7055c-8773-4aca-ba73-b849e7555063" providerId="ADAL" clId="{630CC775-4938-AE4F-BB09-D0CE650DBCD6}" dt="2025-05-23T20:27:40.537" v="6152" actId="13926"/>
          <ac:spMkLst>
            <pc:docMk/>
            <pc:sldMk cId="1182394601" sldId="403"/>
            <ac:spMk id="11" creationId="{B61DB7ED-E982-CDA7-3930-4D93B4F0BB3D}"/>
          </ac:spMkLst>
        </pc:spChg>
        <pc:spChg chg="del mod topLvl">
          <ac:chgData name="Matthew Huehne" userId="29a7055c-8773-4aca-ba73-b849e7555063" providerId="ADAL" clId="{630CC775-4938-AE4F-BB09-D0CE650DBCD6}" dt="2025-05-23T20:04:40.695" v="5577" actId="478"/>
          <ac:spMkLst>
            <pc:docMk/>
            <pc:sldMk cId="1182394601" sldId="403"/>
            <ac:spMk id="14" creationId="{05F96EBA-D895-A0E8-1A1E-D191BFAD32C4}"/>
          </ac:spMkLst>
        </pc:spChg>
        <pc:spChg chg="mod">
          <ac:chgData name="Matthew Huehne" userId="29a7055c-8773-4aca-ba73-b849e7555063" providerId="ADAL" clId="{630CC775-4938-AE4F-BB09-D0CE650DBCD6}" dt="2025-05-23T08:38:16.014" v="1906" actId="1035"/>
          <ac:spMkLst>
            <pc:docMk/>
            <pc:sldMk cId="1182394601" sldId="403"/>
            <ac:spMk id="14" creationId="{F0436B8B-F572-7E4F-598B-45670A06C39F}"/>
          </ac:spMkLst>
        </pc:spChg>
        <pc:spChg chg="add mod">
          <ac:chgData name="Matthew Huehne" userId="29a7055c-8773-4aca-ba73-b849e7555063" providerId="ADAL" clId="{630CC775-4938-AE4F-BB09-D0CE650DBCD6}" dt="2025-05-23T20:15:46.767" v="5854" actId="14100"/>
          <ac:spMkLst>
            <pc:docMk/>
            <pc:sldMk cId="1182394601" sldId="403"/>
            <ac:spMk id="16" creationId="{10B9519B-F4C5-5202-14E0-CBE41C4F6D36}"/>
          </ac:spMkLst>
        </pc:spChg>
        <pc:spChg chg="mod">
          <ac:chgData name="Matthew Huehne" userId="29a7055c-8773-4aca-ba73-b849e7555063" providerId="ADAL" clId="{630CC775-4938-AE4F-BB09-D0CE650DBCD6}" dt="2025-05-23T08:38:16.014" v="1906" actId="1035"/>
          <ac:spMkLst>
            <pc:docMk/>
            <pc:sldMk cId="1182394601" sldId="403"/>
            <ac:spMk id="17" creationId="{3F17B30D-1636-A71F-BA31-895F79939BA6}"/>
          </ac:spMkLst>
        </pc:spChg>
        <pc:spChg chg="add del">
          <ac:chgData name="Matthew Huehne" userId="29a7055c-8773-4aca-ba73-b849e7555063" providerId="ADAL" clId="{630CC775-4938-AE4F-BB09-D0CE650DBCD6}" dt="2025-05-23T20:19:43.039" v="6089" actId="22"/>
          <ac:spMkLst>
            <pc:docMk/>
            <pc:sldMk cId="1182394601" sldId="403"/>
            <ac:spMk id="18" creationId="{3B5FF6AB-AD26-1582-B476-ABDDCE28AA0B}"/>
          </ac:spMkLst>
        </pc:spChg>
        <pc:spChg chg="mod">
          <ac:chgData name="Matthew Huehne" userId="29a7055c-8773-4aca-ba73-b849e7555063" providerId="ADAL" clId="{630CC775-4938-AE4F-BB09-D0CE650DBCD6}" dt="2025-05-23T08:38:16.014" v="1906" actId="1035"/>
          <ac:spMkLst>
            <pc:docMk/>
            <pc:sldMk cId="1182394601" sldId="403"/>
            <ac:spMk id="18" creationId="{D69E23A8-EA0B-E4C2-8591-AB724A98C93E}"/>
          </ac:spMkLst>
        </pc:spChg>
        <pc:spChg chg="del">
          <ac:chgData name="Matthew Huehne" userId="29a7055c-8773-4aca-ba73-b849e7555063" providerId="ADAL" clId="{630CC775-4938-AE4F-BB09-D0CE650DBCD6}" dt="2025-05-23T17:03:26.104" v="3466" actId="478"/>
          <ac:spMkLst>
            <pc:docMk/>
            <pc:sldMk cId="1182394601" sldId="403"/>
            <ac:spMk id="19" creationId="{CECA4000-05B8-72C0-5F6B-5C3E27B2DB30}"/>
          </ac:spMkLst>
        </pc:spChg>
        <pc:spChg chg="add mod">
          <ac:chgData name="Matthew Huehne" userId="29a7055c-8773-4aca-ba73-b849e7555063" providerId="ADAL" clId="{630CC775-4938-AE4F-BB09-D0CE650DBCD6}" dt="2025-05-24T01:24:30.278" v="6815"/>
          <ac:spMkLst>
            <pc:docMk/>
            <pc:sldMk cId="1182394601" sldId="403"/>
            <ac:spMk id="19" creationId="{F2F04A27-9BA4-8AC2-7A3A-3432E0AE2C01}"/>
          </ac:spMkLst>
        </pc:spChg>
        <pc:spChg chg="add del mod">
          <ac:chgData name="Matthew Huehne" userId="29a7055c-8773-4aca-ba73-b849e7555063" providerId="ADAL" clId="{630CC775-4938-AE4F-BB09-D0CE650DBCD6}" dt="2025-05-23T17:03:26.104" v="3466" actId="478"/>
          <ac:spMkLst>
            <pc:docMk/>
            <pc:sldMk cId="1182394601" sldId="403"/>
            <ac:spMk id="20" creationId="{4C188736-E274-FD0F-2C09-A26628DE67CA}"/>
          </ac:spMkLst>
        </pc:spChg>
        <pc:spChg chg="add del mod">
          <ac:chgData name="Matthew Huehne" userId="29a7055c-8773-4aca-ba73-b849e7555063" providerId="ADAL" clId="{630CC775-4938-AE4F-BB09-D0CE650DBCD6}" dt="2025-05-23T17:03:26.104" v="3466" actId="478"/>
          <ac:spMkLst>
            <pc:docMk/>
            <pc:sldMk cId="1182394601" sldId="403"/>
            <ac:spMk id="21" creationId="{4ABE4612-C844-8F87-23A4-853EAEEF3809}"/>
          </ac:spMkLst>
        </pc:spChg>
        <pc:spChg chg="add del mod">
          <ac:chgData name="Matthew Huehne" userId="29a7055c-8773-4aca-ba73-b849e7555063" providerId="ADAL" clId="{630CC775-4938-AE4F-BB09-D0CE650DBCD6}" dt="2025-05-23T17:03:26.104" v="3466" actId="478"/>
          <ac:spMkLst>
            <pc:docMk/>
            <pc:sldMk cId="1182394601" sldId="403"/>
            <ac:spMk id="22" creationId="{4544404B-AC72-ED9C-37CF-2793E3003668}"/>
          </ac:spMkLst>
        </pc:spChg>
        <pc:spChg chg="del">
          <ac:chgData name="Matthew Huehne" userId="29a7055c-8773-4aca-ba73-b849e7555063" providerId="ADAL" clId="{630CC775-4938-AE4F-BB09-D0CE650DBCD6}" dt="2025-05-23T17:03:26.104" v="3466" actId="478"/>
          <ac:spMkLst>
            <pc:docMk/>
            <pc:sldMk cId="1182394601" sldId="403"/>
            <ac:spMk id="23" creationId="{D0D4CCDA-92E6-0788-CB53-76DE882A0A45}"/>
          </ac:spMkLst>
        </pc:spChg>
        <pc:spChg chg="add del mod">
          <ac:chgData name="Matthew Huehne" userId="29a7055c-8773-4aca-ba73-b849e7555063" providerId="ADAL" clId="{630CC775-4938-AE4F-BB09-D0CE650DBCD6}" dt="2025-05-23T17:03:26.104" v="3466" actId="478"/>
          <ac:spMkLst>
            <pc:docMk/>
            <pc:sldMk cId="1182394601" sldId="403"/>
            <ac:spMk id="24" creationId="{4B6E496B-5721-B1FA-2671-84D6B4A3386D}"/>
          </ac:spMkLst>
        </pc:spChg>
        <pc:spChg chg="mod">
          <ac:chgData name="Matthew Huehne" userId="29a7055c-8773-4aca-ba73-b849e7555063" providerId="ADAL" clId="{630CC775-4938-AE4F-BB09-D0CE650DBCD6}" dt="2025-05-23T20:04:54.419" v="5581" actId="478"/>
          <ac:spMkLst>
            <pc:docMk/>
            <pc:sldMk cId="1182394601" sldId="403"/>
            <ac:spMk id="25" creationId="{171ADA9D-21C8-F86C-9810-8DAC4EF0A596}"/>
          </ac:spMkLst>
        </pc:spChg>
        <pc:spChg chg="add del mod">
          <ac:chgData name="Matthew Huehne" userId="29a7055c-8773-4aca-ba73-b849e7555063" providerId="ADAL" clId="{630CC775-4938-AE4F-BB09-D0CE650DBCD6}" dt="2025-05-23T08:39:27.363" v="1912" actId="478"/>
          <ac:spMkLst>
            <pc:docMk/>
            <pc:sldMk cId="1182394601" sldId="403"/>
            <ac:spMk id="25" creationId="{8814EA32-5072-23BD-92B9-D5EF3BD2FD88}"/>
          </ac:spMkLst>
        </pc:spChg>
        <pc:spChg chg="mod">
          <ac:chgData name="Matthew Huehne" userId="29a7055c-8773-4aca-ba73-b849e7555063" providerId="ADAL" clId="{630CC775-4938-AE4F-BB09-D0CE650DBCD6}" dt="2025-05-23T20:19:14.956" v="6087" actId="207"/>
          <ac:spMkLst>
            <pc:docMk/>
            <pc:sldMk cId="1182394601" sldId="403"/>
            <ac:spMk id="26" creationId="{5820EBE7-E8D6-4D57-5546-959B73ACF88F}"/>
          </ac:spMkLst>
        </pc:spChg>
        <pc:spChg chg="mod">
          <ac:chgData name="Matthew Huehne" userId="29a7055c-8773-4aca-ba73-b849e7555063" providerId="ADAL" clId="{630CC775-4938-AE4F-BB09-D0CE650DBCD6}" dt="2025-05-23T20:19:14.956" v="6087" actId="207"/>
          <ac:spMkLst>
            <pc:docMk/>
            <pc:sldMk cId="1182394601" sldId="403"/>
            <ac:spMk id="27" creationId="{6A119CCF-AA6C-4E25-477B-55D39D40DFE3}"/>
          </ac:spMkLst>
        </pc:spChg>
        <pc:spChg chg="add mod topLvl">
          <ac:chgData name="Matthew Huehne" userId="29a7055c-8773-4aca-ba73-b849e7555063" providerId="ADAL" clId="{630CC775-4938-AE4F-BB09-D0CE650DBCD6}" dt="2025-05-23T20:35:34.689" v="6225" actId="207"/>
          <ac:spMkLst>
            <pc:docMk/>
            <pc:sldMk cId="1182394601" sldId="403"/>
            <ac:spMk id="28" creationId="{B0C1C3FB-D192-A6F0-6A48-918C70173725}"/>
          </ac:spMkLst>
        </pc:spChg>
        <pc:spChg chg="mod topLvl">
          <ac:chgData name="Matthew Huehne" userId="29a7055c-8773-4aca-ba73-b849e7555063" providerId="ADAL" clId="{630CC775-4938-AE4F-BB09-D0CE650DBCD6}" dt="2025-05-23T20:37:19.928" v="6238" actId="14100"/>
          <ac:spMkLst>
            <pc:docMk/>
            <pc:sldMk cId="1182394601" sldId="403"/>
            <ac:spMk id="29" creationId="{F5546C16-E31E-9F9D-5F71-0A64F478776C}"/>
          </ac:spMkLst>
        </pc:spChg>
        <pc:spChg chg="add mod topLvl">
          <ac:chgData name="Matthew Huehne" userId="29a7055c-8773-4aca-ba73-b849e7555063" providerId="ADAL" clId="{630CC775-4938-AE4F-BB09-D0CE650DBCD6}" dt="2025-05-23T20:18:01.219" v="5881" actId="207"/>
          <ac:spMkLst>
            <pc:docMk/>
            <pc:sldMk cId="1182394601" sldId="403"/>
            <ac:spMk id="31" creationId="{339D1032-41A8-90DD-DE4C-53C5079C2A6C}"/>
          </ac:spMkLst>
        </pc:spChg>
        <pc:spChg chg="mod">
          <ac:chgData name="Matthew Huehne" userId="29a7055c-8773-4aca-ba73-b849e7555063" providerId="ADAL" clId="{630CC775-4938-AE4F-BB09-D0CE650DBCD6}" dt="2025-05-23T20:18:29.017" v="5973" actId="207"/>
          <ac:spMkLst>
            <pc:docMk/>
            <pc:sldMk cId="1182394601" sldId="403"/>
            <ac:spMk id="32" creationId="{4FEB5E8C-67A3-5332-1709-F8CE4EAFB4D7}"/>
          </ac:spMkLst>
        </pc:spChg>
        <pc:spChg chg="mod topLvl">
          <ac:chgData name="Matthew Huehne" userId="29a7055c-8773-4aca-ba73-b849e7555063" providerId="ADAL" clId="{630CC775-4938-AE4F-BB09-D0CE650DBCD6}" dt="2025-05-23T20:18:41.251" v="6053" actId="692"/>
          <ac:spMkLst>
            <pc:docMk/>
            <pc:sldMk cId="1182394601" sldId="403"/>
            <ac:spMk id="34" creationId="{FC0CA59D-F425-C7A4-02DA-1B8B7967A4B0}"/>
          </ac:spMkLst>
        </pc:spChg>
        <pc:spChg chg="add mod topLvl">
          <ac:chgData name="Matthew Huehne" userId="29a7055c-8773-4aca-ba73-b849e7555063" providerId="ADAL" clId="{630CC775-4938-AE4F-BB09-D0CE650DBCD6}" dt="2025-05-23T20:18:29.017" v="5973" actId="207"/>
          <ac:spMkLst>
            <pc:docMk/>
            <pc:sldMk cId="1182394601" sldId="403"/>
            <ac:spMk id="35" creationId="{0B01B49B-34E6-D8BE-22CB-CF999454994C}"/>
          </ac:spMkLst>
        </pc:spChg>
        <pc:spChg chg="add mod topLvl">
          <ac:chgData name="Matthew Huehne" userId="29a7055c-8773-4aca-ba73-b849e7555063" providerId="ADAL" clId="{630CC775-4938-AE4F-BB09-D0CE650DBCD6}" dt="2025-05-23T20:18:41.251" v="6053" actId="692"/>
          <ac:spMkLst>
            <pc:docMk/>
            <pc:sldMk cId="1182394601" sldId="403"/>
            <ac:spMk id="37" creationId="{0838F8F7-1C7A-0BC2-213C-7CD24BF9A0E8}"/>
          </ac:spMkLst>
        </pc:spChg>
        <pc:spChg chg="mod topLvl">
          <ac:chgData name="Matthew Huehne" userId="29a7055c-8773-4aca-ba73-b849e7555063" providerId="ADAL" clId="{630CC775-4938-AE4F-BB09-D0CE650DBCD6}" dt="2025-05-23T20:18:29.017" v="5973" actId="207"/>
          <ac:spMkLst>
            <pc:docMk/>
            <pc:sldMk cId="1182394601" sldId="403"/>
            <ac:spMk id="38" creationId="{60AB5D55-5683-9A3A-7296-E1110AA2479C}"/>
          </ac:spMkLst>
        </pc:spChg>
        <pc:spChg chg="add mod topLvl">
          <ac:chgData name="Matthew Huehne" userId="29a7055c-8773-4aca-ba73-b849e7555063" providerId="ADAL" clId="{630CC775-4938-AE4F-BB09-D0CE650DBCD6}" dt="2025-05-23T20:18:57.665" v="6054" actId="207"/>
          <ac:spMkLst>
            <pc:docMk/>
            <pc:sldMk cId="1182394601" sldId="403"/>
            <ac:spMk id="39" creationId="{41B204E7-B757-1BDE-1C9F-CD550B2EE053}"/>
          </ac:spMkLst>
        </pc:spChg>
        <pc:spChg chg="add mod topLvl">
          <ac:chgData name="Matthew Huehne" userId="29a7055c-8773-4aca-ba73-b849e7555063" providerId="ADAL" clId="{630CC775-4938-AE4F-BB09-D0CE650DBCD6}" dt="2025-05-23T20:18:29.017" v="5973" actId="207"/>
          <ac:spMkLst>
            <pc:docMk/>
            <pc:sldMk cId="1182394601" sldId="403"/>
            <ac:spMk id="40" creationId="{9182880B-0FA3-6918-9651-1C70C131A9FE}"/>
          </ac:spMkLst>
        </pc:spChg>
        <pc:grpChg chg="topLvl">
          <ac:chgData name="Matthew Huehne" userId="29a7055c-8773-4aca-ba73-b849e7555063" providerId="ADAL" clId="{630CC775-4938-AE4F-BB09-D0CE650DBCD6}" dt="2025-05-23T20:06:09.543" v="5660" actId="165"/>
          <ac:grpSpMkLst>
            <pc:docMk/>
            <pc:sldMk cId="1182394601" sldId="403"/>
            <ac:grpSpMk id="5" creationId="{9AA71042-9FB3-DB12-06C7-6529EC8A9671}"/>
          </ac:grpSpMkLst>
        </pc:grpChg>
        <pc:grpChg chg="add del mod">
          <ac:chgData name="Matthew Huehne" userId="29a7055c-8773-4aca-ba73-b849e7555063" providerId="ADAL" clId="{630CC775-4938-AE4F-BB09-D0CE650DBCD6}" dt="2025-05-23T20:03:22.376" v="5560" actId="478"/>
          <ac:grpSpMkLst>
            <pc:docMk/>
            <pc:sldMk cId="1182394601" sldId="403"/>
            <ac:grpSpMk id="8" creationId="{DA15E263-3154-598E-E3F7-E12A6CFA0BDB}"/>
          </ac:grpSpMkLst>
        </pc:grpChg>
        <pc:grpChg chg="add del mod">
          <ac:chgData name="Matthew Huehne" userId="29a7055c-8773-4aca-ba73-b849e7555063" providerId="ADAL" clId="{630CC775-4938-AE4F-BB09-D0CE650DBCD6}" dt="2025-05-23T20:04:40.695" v="5577" actId="478"/>
          <ac:grpSpMkLst>
            <pc:docMk/>
            <pc:sldMk cId="1182394601" sldId="403"/>
            <ac:grpSpMk id="12" creationId="{F62A95C7-3724-7EBC-852D-0AC7DA4A1DDE}"/>
          </ac:grpSpMkLst>
        </pc:grpChg>
        <pc:grpChg chg="add">
          <ac:chgData name="Matthew Huehne" userId="29a7055c-8773-4aca-ba73-b849e7555063" providerId="ADAL" clId="{630CC775-4938-AE4F-BB09-D0CE650DBCD6}" dt="2025-05-23T17:04:41.186" v="3483" actId="164"/>
          <ac:grpSpMkLst>
            <pc:docMk/>
            <pc:sldMk cId="1182394601" sldId="403"/>
            <ac:grpSpMk id="41" creationId="{652C9F7A-835D-8FBE-E8EB-E1743C7CF223}"/>
          </ac:grpSpMkLst>
        </pc:grpChg>
        <pc:grpChg chg="add">
          <ac:chgData name="Matthew Huehne" userId="29a7055c-8773-4aca-ba73-b849e7555063" providerId="ADAL" clId="{630CC775-4938-AE4F-BB09-D0CE650DBCD6}" dt="2025-05-23T17:04:54.299" v="3485" actId="164"/>
          <ac:grpSpMkLst>
            <pc:docMk/>
            <pc:sldMk cId="1182394601" sldId="403"/>
            <ac:grpSpMk id="42" creationId="{D65D129B-F56E-3655-0B3F-FCED9045DF8F}"/>
          </ac:grpSpMkLst>
        </pc:grpChg>
        <pc:picChg chg="del">
          <ac:chgData name="Matthew Huehne" userId="29a7055c-8773-4aca-ba73-b849e7555063" providerId="ADAL" clId="{630CC775-4938-AE4F-BB09-D0CE650DBCD6}" dt="2025-05-23T17:03:26.104" v="3466" actId="478"/>
          <ac:picMkLst>
            <pc:docMk/>
            <pc:sldMk cId="1182394601" sldId="403"/>
            <ac:picMk id="2" creationId="{261D0C99-CF0B-1A34-6D18-0C23645C2841}"/>
          </ac:picMkLst>
        </pc:picChg>
        <pc:picChg chg="add del mod">
          <ac:chgData name="Matthew Huehne" userId="29a7055c-8773-4aca-ba73-b849e7555063" providerId="ADAL" clId="{630CC775-4938-AE4F-BB09-D0CE650DBCD6}" dt="2025-05-23T20:03:32.800" v="5564" actId="478"/>
          <ac:picMkLst>
            <pc:docMk/>
            <pc:sldMk cId="1182394601" sldId="403"/>
            <ac:picMk id="2" creationId="{73D966C5-60A1-1D7F-2C65-855C2972F8A5}"/>
          </ac:picMkLst>
        </pc:picChg>
        <pc:picChg chg="del mod topLvl">
          <ac:chgData name="Matthew Huehne" userId="29a7055c-8773-4aca-ba73-b849e7555063" providerId="ADAL" clId="{630CC775-4938-AE4F-BB09-D0CE650DBCD6}" dt="2025-05-23T20:10:57.262" v="5786" actId="478"/>
          <ac:picMkLst>
            <pc:docMk/>
            <pc:sldMk cId="1182394601" sldId="403"/>
            <ac:picMk id="9" creationId="{81AC559E-72D6-1D7F-63A2-290D475019D4}"/>
          </ac:picMkLst>
        </pc:picChg>
        <pc:picChg chg="mod topLvl">
          <ac:chgData name="Matthew Huehne" userId="29a7055c-8773-4aca-ba73-b849e7555063" providerId="ADAL" clId="{630CC775-4938-AE4F-BB09-D0CE650DBCD6}" dt="2025-05-23T20:18:29.017" v="5973" actId="207"/>
          <ac:picMkLst>
            <pc:docMk/>
            <pc:sldMk cId="1182394601" sldId="403"/>
            <ac:picMk id="13" creationId="{46A094C7-E2DC-65A0-AF5E-62EBF5C918C7}"/>
          </ac:picMkLst>
        </pc:picChg>
        <pc:picChg chg="add mod">
          <ac:chgData name="Matthew Huehne" userId="29a7055c-8773-4aca-ba73-b849e7555063" providerId="ADAL" clId="{630CC775-4938-AE4F-BB09-D0CE650DBCD6}" dt="2025-05-23T20:11:37.389" v="5801" actId="1038"/>
          <ac:picMkLst>
            <pc:docMk/>
            <pc:sldMk cId="1182394601" sldId="403"/>
            <ac:picMk id="15" creationId="{8665A9C9-DC92-E7C9-6D00-78438386EBEB}"/>
          </ac:picMkLst>
        </pc:picChg>
        <pc:picChg chg="mod">
          <ac:chgData name="Matthew Huehne" userId="29a7055c-8773-4aca-ba73-b849e7555063" providerId="ADAL" clId="{630CC775-4938-AE4F-BB09-D0CE650DBCD6}" dt="2025-05-23T20:04:05.008" v="5569"/>
          <ac:picMkLst>
            <pc:docMk/>
            <pc:sldMk cId="1182394601" sldId="403"/>
            <ac:picMk id="30" creationId="{FB2AC0CE-B7CB-A726-B8E4-E2B2B6040A6A}"/>
          </ac:picMkLst>
        </pc:picChg>
        <pc:picChg chg="mod">
          <ac:chgData name="Matthew Huehne" userId="29a7055c-8773-4aca-ba73-b849e7555063" providerId="ADAL" clId="{630CC775-4938-AE4F-BB09-D0CE650DBCD6}" dt="2025-05-23T17:04:28.708" v="3480" actId="167"/>
          <ac:picMkLst>
            <pc:docMk/>
            <pc:sldMk cId="1182394601" sldId="403"/>
            <ac:picMk id="33" creationId="{E9AE8046-B0BB-79B8-BAD7-F22FFDFA6239}"/>
          </ac:picMkLst>
        </pc:picChg>
        <pc:picChg chg="mod topLvl">
          <ac:chgData name="Matthew Huehne" userId="29a7055c-8773-4aca-ba73-b849e7555063" providerId="ADAL" clId="{630CC775-4938-AE4F-BB09-D0CE650DBCD6}" dt="2025-05-23T20:06:24.570" v="5691"/>
          <ac:picMkLst>
            <pc:docMk/>
            <pc:sldMk cId="1182394601" sldId="403"/>
            <ac:picMk id="36" creationId="{6CA47DE4-F8C8-36C8-25E7-5AFC66772599}"/>
          </ac:picMkLst>
        </pc:picChg>
      </pc:sldChg>
      <pc:sldChg chg="addSp delSp modSp mod">
        <pc:chgData name="Matthew Huehne" userId="29a7055c-8773-4aca-ba73-b849e7555063" providerId="ADAL" clId="{630CC775-4938-AE4F-BB09-D0CE650DBCD6}" dt="2025-05-24T02:15:09.849" v="7175"/>
        <pc:sldMkLst>
          <pc:docMk/>
          <pc:sldMk cId="1080560775" sldId="404"/>
        </pc:sldMkLst>
        <pc:spChg chg="del mod">
          <ac:chgData name="Matthew Huehne" userId="29a7055c-8773-4aca-ba73-b849e7555063" providerId="ADAL" clId="{630CC775-4938-AE4F-BB09-D0CE650DBCD6}" dt="2025-05-24T02:15:07.429" v="7174" actId="478"/>
          <ac:spMkLst>
            <pc:docMk/>
            <pc:sldMk cId="1080560775" sldId="404"/>
            <ac:spMk id="2" creationId="{8C071707-E780-C8A6-1C1F-AA76E57B0B20}"/>
          </ac:spMkLst>
        </pc:spChg>
        <pc:spChg chg="del">
          <ac:chgData name="Matthew Huehne" userId="29a7055c-8773-4aca-ba73-b849e7555063" providerId="ADAL" clId="{630CC775-4938-AE4F-BB09-D0CE650DBCD6}" dt="2025-05-23T10:21:19.339" v="2441"/>
          <ac:spMkLst>
            <pc:docMk/>
            <pc:sldMk cId="1080560775" sldId="404"/>
            <ac:spMk id="3" creationId="{C74A0AF2-A7E8-1AA8-AD86-CD4C7F5D721D}"/>
          </ac:spMkLst>
        </pc:spChg>
        <pc:spChg chg="add del mod">
          <ac:chgData name="Matthew Huehne" userId="29a7055c-8773-4aca-ba73-b849e7555063" providerId="ADAL" clId="{630CC775-4938-AE4F-BB09-D0CE650DBCD6}" dt="2025-05-24T02:14:36.049" v="7171" actId="21"/>
          <ac:spMkLst>
            <pc:docMk/>
            <pc:sldMk cId="1080560775" sldId="404"/>
            <ac:spMk id="3" creationId="{E8161981-1871-C2E7-70D1-D0AB5D6FBF03}"/>
          </ac:spMkLst>
        </pc:spChg>
        <pc:spChg chg="add mod">
          <ac:chgData name="Matthew Huehne" userId="29a7055c-8773-4aca-ba73-b849e7555063" providerId="ADAL" clId="{630CC775-4938-AE4F-BB09-D0CE650DBCD6}" dt="2025-05-24T02:15:09.849" v="7175"/>
          <ac:spMkLst>
            <pc:docMk/>
            <pc:sldMk cId="1080560775" sldId="404"/>
            <ac:spMk id="4" creationId="{190216B5-585A-333E-C4F6-56111953FC1E}"/>
          </ac:spMkLst>
        </pc:spChg>
        <pc:picChg chg="add mod">
          <ac:chgData name="Matthew Huehne" userId="29a7055c-8773-4aca-ba73-b849e7555063" providerId="ADAL" clId="{630CC775-4938-AE4F-BB09-D0CE650DBCD6}" dt="2025-05-23T10:21:26.071" v="2443" actId="27614"/>
          <ac:picMkLst>
            <pc:docMk/>
            <pc:sldMk cId="1080560775" sldId="404"/>
            <ac:picMk id="5" creationId="{260D9451-3A86-D929-D645-EA39A083816E}"/>
          </ac:picMkLst>
        </pc:picChg>
      </pc:sldChg>
      <pc:sldChg chg="addSp delSp modSp mod">
        <pc:chgData name="Matthew Huehne" userId="29a7055c-8773-4aca-ba73-b849e7555063" providerId="ADAL" clId="{630CC775-4938-AE4F-BB09-D0CE650DBCD6}" dt="2025-05-24T02:12:49.391" v="7159" actId="478"/>
        <pc:sldMkLst>
          <pc:docMk/>
          <pc:sldMk cId="4244951618" sldId="406"/>
        </pc:sldMkLst>
        <pc:spChg chg="mod">
          <ac:chgData name="Matthew Huehne" userId="29a7055c-8773-4aca-ba73-b849e7555063" providerId="ADAL" clId="{630CC775-4938-AE4F-BB09-D0CE650DBCD6}" dt="2025-05-24T02:12:45.054" v="7158" actId="554"/>
          <ac:spMkLst>
            <pc:docMk/>
            <pc:sldMk cId="4244951618" sldId="406"/>
            <ac:spMk id="2" creationId="{3CECFE9E-2974-633F-3E3F-A99CDF1208CF}"/>
          </ac:spMkLst>
        </pc:spChg>
        <pc:spChg chg="add del mod">
          <ac:chgData name="Matthew Huehne" userId="29a7055c-8773-4aca-ba73-b849e7555063" providerId="ADAL" clId="{630CC775-4938-AE4F-BB09-D0CE650DBCD6}" dt="2025-05-24T02:12:49.391" v="7159" actId="478"/>
          <ac:spMkLst>
            <pc:docMk/>
            <pc:sldMk cId="4244951618" sldId="406"/>
            <ac:spMk id="3" creationId="{D9E0222E-982B-AC16-1584-E78BFBB18D71}"/>
          </ac:spMkLst>
        </pc:spChg>
      </pc:sldChg>
      <pc:sldChg chg="addSp modSp mod">
        <pc:chgData name="Matthew Huehne" userId="29a7055c-8773-4aca-ba73-b849e7555063" providerId="ADAL" clId="{630CC775-4938-AE4F-BB09-D0CE650DBCD6}" dt="2025-05-23T10:20:55.502" v="2440" actId="1076"/>
        <pc:sldMkLst>
          <pc:docMk/>
          <pc:sldMk cId="1063911157" sldId="407"/>
        </pc:sldMkLst>
        <pc:picChg chg="add mod">
          <ac:chgData name="Matthew Huehne" userId="29a7055c-8773-4aca-ba73-b849e7555063" providerId="ADAL" clId="{630CC775-4938-AE4F-BB09-D0CE650DBCD6}" dt="2025-05-23T10:20:55.502" v="2440" actId="1076"/>
          <ac:picMkLst>
            <pc:docMk/>
            <pc:sldMk cId="1063911157" sldId="407"/>
            <ac:picMk id="10" creationId="{36D49C3D-2083-1F1C-D8A5-8564B8AAC325}"/>
          </ac:picMkLst>
        </pc:picChg>
      </pc:sldChg>
      <pc:sldChg chg="addSp delSp modSp mod">
        <pc:chgData name="Matthew Huehne" userId="29a7055c-8773-4aca-ba73-b849e7555063" providerId="ADAL" clId="{630CC775-4938-AE4F-BB09-D0CE650DBCD6}" dt="2025-05-24T02:37:09.059" v="7238" actId="167"/>
        <pc:sldMkLst>
          <pc:docMk/>
          <pc:sldMk cId="3413217888" sldId="417"/>
        </pc:sldMkLst>
        <pc:spChg chg="del">
          <ac:chgData name="Matthew Huehne" userId="29a7055c-8773-4aca-ba73-b849e7555063" providerId="ADAL" clId="{630CC775-4938-AE4F-BB09-D0CE650DBCD6}" dt="2025-05-24T02:36:56.444" v="7230" actId="478"/>
          <ac:spMkLst>
            <pc:docMk/>
            <pc:sldMk cId="3413217888" sldId="417"/>
            <ac:spMk id="8" creationId="{26D2947A-33FE-772D-06D0-7BF5F7F1B5A4}"/>
          </ac:spMkLst>
        </pc:spChg>
        <pc:spChg chg="del">
          <ac:chgData name="Matthew Huehne" userId="29a7055c-8773-4aca-ba73-b849e7555063" providerId="ADAL" clId="{630CC775-4938-AE4F-BB09-D0CE650DBCD6}" dt="2025-05-24T02:36:56.444" v="7230" actId="478"/>
          <ac:spMkLst>
            <pc:docMk/>
            <pc:sldMk cId="3413217888" sldId="417"/>
            <ac:spMk id="15" creationId="{78980B0F-FC4A-E493-1053-596E8E6F9A86}"/>
          </ac:spMkLst>
        </pc:spChg>
        <pc:spChg chg="del">
          <ac:chgData name="Matthew Huehne" userId="29a7055c-8773-4aca-ba73-b849e7555063" providerId="ADAL" clId="{630CC775-4938-AE4F-BB09-D0CE650DBCD6}" dt="2025-05-24T02:36:56.444" v="7230" actId="478"/>
          <ac:spMkLst>
            <pc:docMk/>
            <pc:sldMk cId="3413217888" sldId="417"/>
            <ac:spMk id="16" creationId="{1BC6B92D-38E2-FB83-B4BB-8FDDA32C6D3A}"/>
          </ac:spMkLst>
        </pc:spChg>
        <pc:spChg chg="del">
          <ac:chgData name="Matthew Huehne" userId="29a7055c-8773-4aca-ba73-b849e7555063" providerId="ADAL" clId="{630CC775-4938-AE4F-BB09-D0CE650DBCD6}" dt="2025-05-24T02:36:56.444" v="7230" actId="478"/>
          <ac:spMkLst>
            <pc:docMk/>
            <pc:sldMk cId="3413217888" sldId="417"/>
            <ac:spMk id="17" creationId="{AD972571-C058-09A9-FCAD-785006186D0F}"/>
          </ac:spMkLst>
        </pc:spChg>
        <pc:spChg chg="del">
          <ac:chgData name="Matthew Huehne" userId="29a7055c-8773-4aca-ba73-b849e7555063" providerId="ADAL" clId="{630CC775-4938-AE4F-BB09-D0CE650DBCD6}" dt="2025-05-24T02:36:56.444" v="7230" actId="478"/>
          <ac:spMkLst>
            <pc:docMk/>
            <pc:sldMk cId="3413217888" sldId="417"/>
            <ac:spMk id="18" creationId="{E1F0B248-43B3-15D7-99F6-4CCEC7B15990}"/>
          </ac:spMkLst>
        </pc:spChg>
        <pc:spChg chg="del">
          <ac:chgData name="Matthew Huehne" userId="29a7055c-8773-4aca-ba73-b849e7555063" providerId="ADAL" clId="{630CC775-4938-AE4F-BB09-D0CE650DBCD6}" dt="2025-05-24T02:36:56.444" v="7230" actId="478"/>
          <ac:spMkLst>
            <pc:docMk/>
            <pc:sldMk cId="3413217888" sldId="417"/>
            <ac:spMk id="19" creationId="{40637016-F873-5AA8-1EB1-C15D287E23A2}"/>
          </ac:spMkLst>
        </pc:spChg>
        <pc:spChg chg="mod">
          <ac:chgData name="Matthew Huehne" userId="29a7055c-8773-4aca-ba73-b849e7555063" providerId="ADAL" clId="{630CC775-4938-AE4F-BB09-D0CE650DBCD6}" dt="2025-05-24T02:36:59.824" v="7234"/>
          <ac:spMkLst>
            <pc:docMk/>
            <pc:sldMk cId="3413217888" sldId="417"/>
            <ac:spMk id="22" creationId="{F003D492-F2AD-280E-5A15-ABC924C72280}"/>
          </ac:spMkLst>
        </pc:spChg>
        <pc:spChg chg="mod">
          <ac:chgData name="Matthew Huehne" userId="29a7055c-8773-4aca-ba73-b849e7555063" providerId="ADAL" clId="{630CC775-4938-AE4F-BB09-D0CE650DBCD6}" dt="2025-05-24T02:36:59.824" v="7234"/>
          <ac:spMkLst>
            <pc:docMk/>
            <pc:sldMk cId="3413217888" sldId="417"/>
            <ac:spMk id="24" creationId="{0FDE8FDB-1E03-011B-136A-42C38D886BA9}"/>
          </ac:spMkLst>
        </pc:spChg>
        <pc:spChg chg="mod">
          <ac:chgData name="Matthew Huehne" userId="29a7055c-8773-4aca-ba73-b849e7555063" providerId="ADAL" clId="{630CC775-4938-AE4F-BB09-D0CE650DBCD6}" dt="2025-05-24T02:36:59.824" v="7234"/>
          <ac:spMkLst>
            <pc:docMk/>
            <pc:sldMk cId="3413217888" sldId="417"/>
            <ac:spMk id="25" creationId="{20CFD91B-1166-FA85-8B45-E62BEDBCB6D4}"/>
          </ac:spMkLst>
        </pc:spChg>
        <pc:spChg chg="mod">
          <ac:chgData name="Matthew Huehne" userId="29a7055c-8773-4aca-ba73-b849e7555063" providerId="ADAL" clId="{630CC775-4938-AE4F-BB09-D0CE650DBCD6}" dt="2025-05-24T02:36:59.824" v="7234"/>
          <ac:spMkLst>
            <pc:docMk/>
            <pc:sldMk cId="3413217888" sldId="417"/>
            <ac:spMk id="27" creationId="{7D4D4295-5738-CF0F-040C-EE7A28102856}"/>
          </ac:spMkLst>
        </pc:spChg>
        <pc:spChg chg="mod">
          <ac:chgData name="Matthew Huehne" userId="29a7055c-8773-4aca-ba73-b849e7555063" providerId="ADAL" clId="{630CC775-4938-AE4F-BB09-D0CE650DBCD6}" dt="2025-05-24T02:36:59.824" v="7234"/>
          <ac:spMkLst>
            <pc:docMk/>
            <pc:sldMk cId="3413217888" sldId="417"/>
            <ac:spMk id="29" creationId="{B39F892E-70DB-705A-E741-5925E9B2B80B}"/>
          </ac:spMkLst>
        </pc:spChg>
        <pc:spChg chg="mod">
          <ac:chgData name="Matthew Huehne" userId="29a7055c-8773-4aca-ba73-b849e7555063" providerId="ADAL" clId="{630CC775-4938-AE4F-BB09-D0CE650DBCD6}" dt="2025-05-24T02:36:59.824" v="7234"/>
          <ac:spMkLst>
            <pc:docMk/>
            <pc:sldMk cId="3413217888" sldId="417"/>
            <ac:spMk id="30" creationId="{BF52C153-91AF-2D3A-54FA-FB3E2D978637}"/>
          </ac:spMkLst>
        </pc:spChg>
        <pc:spChg chg="mod">
          <ac:chgData name="Matthew Huehne" userId="29a7055c-8773-4aca-ba73-b849e7555063" providerId="ADAL" clId="{630CC775-4938-AE4F-BB09-D0CE650DBCD6}" dt="2025-05-24T02:36:59.824" v="7234"/>
          <ac:spMkLst>
            <pc:docMk/>
            <pc:sldMk cId="3413217888" sldId="417"/>
            <ac:spMk id="32" creationId="{292DF7F3-D854-DC41-DC69-5C12E14A277C}"/>
          </ac:spMkLst>
        </pc:spChg>
        <pc:spChg chg="mod">
          <ac:chgData name="Matthew Huehne" userId="29a7055c-8773-4aca-ba73-b849e7555063" providerId="ADAL" clId="{630CC775-4938-AE4F-BB09-D0CE650DBCD6}" dt="2025-05-24T02:36:59.824" v="7234"/>
          <ac:spMkLst>
            <pc:docMk/>
            <pc:sldMk cId="3413217888" sldId="417"/>
            <ac:spMk id="34" creationId="{CBBEBFFB-F482-C9C7-9C86-71BB569CB7A0}"/>
          </ac:spMkLst>
        </pc:spChg>
        <pc:spChg chg="mod">
          <ac:chgData name="Matthew Huehne" userId="29a7055c-8773-4aca-ba73-b849e7555063" providerId="ADAL" clId="{630CC775-4938-AE4F-BB09-D0CE650DBCD6}" dt="2025-05-24T02:36:59.824" v="7234"/>
          <ac:spMkLst>
            <pc:docMk/>
            <pc:sldMk cId="3413217888" sldId="417"/>
            <ac:spMk id="38" creationId="{2DFFD1C0-9DE0-1388-5B23-298A91741084}"/>
          </ac:spMkLst>
        </pc:spChg>
        <pc:spChg chg="add mod">
          <ac:chgData name="Matthew Huehne" userId="29a7055c-8773-4aca-ba73-b849e7555063" providerId="ADAL" clId="{630CC775-4938-AE4F-BB09-D0CE650DBCD6}" dt="2025-05-24T02:36:59.824" v="7234"/>
          <ac:spMkLst>
            <pc:docMk/>
            <pc:sldMk cId="3413217888" sldId="417"/>
            <ac:spMk id="40" creationId="{ECBA74BB-665E-AFC6-6777-622730F7380A}"/>
          </ac:spMkLst>
        </pc:spChg>
        <pc:spChg chg="mod">
          <ac:chgData name="Matthew Huehne" userId="29a7055c-8773-4aca-ba73-b849e7555063" providerId="ADAL" clId="{630CC775-4938-AE4F-BB09-D0CE650DBCD6}" dt="2025-05-24T02:37:02.996" v="7235"/>
          <ac:spMkLst>
            <pc:docMk/>
            <pc:sldMk cId="3413217888" sldId="417"/>
            <ac:spMk id="42" creationId="{9EF9C50D-5618-4D13-4E21-66C16353FA03}"/>
          </ac:spMkLst>
        </pc:spChg>
        <pc:spChg chg="mod">
          <ac:chgData name="Matthew Huehne" userId="29a7055c-8773-4aca-ba73-b849e7555063" providerId="ADAL" clId="{630CC775-4938-AE4F-BB09-D0CE650DBCD6}" dt="2025-05-24T02:37:02.996" v="7235"/>
          <ac:spMkLst>
            <pc:docMk/>
            <pc:sldMk cId="3413217888" sldId="417"/>
            <ac:spMk id="44" creationId="{67782D38-75D0-37FA-333A-5BBC0E8E95D1}"/>
          </ac:spMkLst>
        </pc:spChg>
        <pc:spChg chg="mod">
          <ac:chgData name="Matthew Huehne" userId="29a7055c-8773-4aca-ba73-b849e7555063" providerId="ADAL" clId="{630CC775-4938-AE4F-BB09-D0CE650DBCD6}" dt="2025-05-24T02:37:02.996" v="7235"/>
          <ac:spMkLst>
            <pc:docMk/>
            <pc:sldMk cId="3413217888" sldId="417"/>
            <ac:spMk id="45" creationId="{06C119BB-2EBD-4C3E-205E-933A1EB78FED}"/>
          </ac:spMkLst>
        </pc:spChg>
        <pc:spChg chg="mod">
          <ac:chgData name="Matthew Huehne" userId="29a7055c-8773-4aca-ba73-b849e7555063" providerId="ADAL" clId="{630CC775-4938-AE4F-BB09-D0CE650DBCD6}" dt="2025-05-24T02:37:02.996" v="7235"/>
          <ac:spMkLst>
            <pc:docMk/>
            <pc:sldMk cId="3413217888" sldId="417"/>
            <ac:spMk id="47" creationId="{FBCE4650-EA64-2984-4703-C95E96B0386F}"/>
          </ac:spMkLst>
        </pc:spChg>
        <pc:spChg chg="mod">
          <ac:chgData name="Matthew Huehne" userId="29a7055c-8773-4aca-ba73-b849e7555063" providerId="ADAL" clId="{630CC775-4938-AE4F-BB09-D0CE650DBCD6}" dt="2025-05-24T02:37:02.996" v="7235"/>
          <ac:spMkLst>
            <pc:docMk/>
            <pc:sldMk cId="3413217888" sldId="417"/>
            <ac:spMk id="49" creationId="{B632863F-2DFC-84E1-8562-59B17AE4EBA4}"/>
          </ac:spMkLst>
        </pc:spChg>
        <pc:spChg chg="mod">
          <ac:chgData name="Matthew Huehne" userId="29a7055c-8773-4aca-ba73-b849e7555063" providerId="ADAL" clId="{630CC775-4938-AE4F-BB09-D0CE650DBCD6}" dt="2025-05-24T02:37:02.996" v="7235"/>
          <ac:spMkLst>
            <pc:docMk/>
            <pc:sldMk cId="3413217888" sldId="417"/>
            <ac:spMk id="53" creationId="{EFB3BCC0-33C2-6D0E-8893-9D5750F3D74B}"/>
          </ac:spMkLst>
        </pc:spChg>
        <pc:spChg chg="mod">
          <ac:chgData name="Matthew Huehne" userId="29a7055c-8773-4aca-ba73-b849e7555063" providerId="ADAL" clId="{630CC775-4938-AE4F-BB09-D0CE650DBCD6}" dt="2025-05-24T02:37:02.996" v="7235"/>
          <ac:spMkLst>
            <pc:docMk/>
            <pc:sldMk cId="3413217888" sldId="417"/>
            <ac:spMk id="54" creationId="{6E2843D6-936C-153C-FBFC-4B2F297E0699}"/>
          </ac:spMkLst>
        </pc:spChg>
        <pc:spChg chg="mod">
          <ac:chgData name="Matthew Huehne" userId="29a7055c-8773-4aca-ba73-b849e7555063" providerId="ADAL" clId="{630CC775-4938-AE4F-BB09-D0CE650DBCD6}" dt="2025-05-24T02:37:02.996" v="7235"/>
          <ac:spMkLst>
            <pc:docMk/>
            <pc:sldMk cId="3413217888" sldId="417"/>
            <ac:spMk id="58" creationId="{C9C871AA-F082-7DD5-1ADC-5496E0997700}"/>
          </ac:spMkLst>
        </pc:spChg>
        <pc:spChg chg="mod">
          <ac:chgData name="Matthew Huehne" userId="29a7055c-8773-4aca-ba73-b849e7555063" providerId="ADAL" clId="{630CC775-4938-AE4F-BB09-D0CE650DBCD6}" dt="2025-05-24T02:37:02.996" v="7235"/>
          <ac:spMkLst>
            <pc:docMk/>
            <pc:sldMk cId="3413217888" sldId="417"/>
            <ac:spMk id="59" creationId="{C5293474-A987-714F-C7C9-4D9922A974EC}"/>
          </ac:spMkLst>
        </pc:spChg>
        <pc:spChg chg="add mod">
          <ac:chgData name="Matthew Huehne" userId="29a7055c-8773-4aca-ba73-b849e7555063" providerId="ADAL" clId="{630CC775-4938-AE4F-BB09-D0CE650DBCD6}" dt="2025-05-24T02:37:02.996" v="7235"/>
          <ac:spMkLst>
            <pc:docMk/>
            <pc:sldMk cId="3413217888" sldId="417"/>
            <ac:spMk id="60" creationId="{9BD49344-B2DA-1F3F-8409-27F274A57005}"/>
          </ac:spMkLst>
        </pc:spChg>
        <pc:spChg chg="add mod">
          <ac:chgData name="Matthew Huehne" userId="29a7055c-8773-4aca-ba73-b849e7555063" providerId="ADAL" clId="{630CC775-4938-AE4F-BB09-D0CE650DBCD6}" dt="2025-05-24T02:37:09.059" v="7238" actId="167"/>
          <ac:spMkLst>
            <pc:docMk/>
            <pc:sldMk cId="3413217888" sldId="417"/>
            <ac:spMk id="61" creationId="{6FABE3C4-CFFD-CA7E-C829-55B73B7120A7}"/>
          </ac:spMkLst>
        </pc:spChg>
        <pc:spChg chg="del">
          <ac:chgData name="Matthew Huehne" userId="29a7055c-8773-4aca-ba73-b849e7555063" providerId="ADAL" clId="{630CC775-4938-AE4F-BB09-D0CE650DBCD6}" dt="2025-05-24T02:36:56.444" v="7230" actId="478"/>
          <ac:spMkLst>
            <pc:docMk/>
            <pc:sldMk cId="3413217888" sldId="417"/>
            <ac:spMk id="5130" creationId="{19D49E31-2EAF-9D53-A559-E338D79124AE}"/>
          </ac:spMkLst>
        </pc:spChg>
        <pc:grpChg chg="del mod">
          <ac:chgData name="Matthew Huehne" userId="29a7055c-8773-4aca-ba73-b849e7555063" providerId="ADAL" clId="{630CC775-4938-AE4F-BB09-D0CE650DBCD6}" dt="2025-05-24T02:36:59.392" v="7233" actId="478"/>
          <ac:grpSpMkLst>
            <pc:docMk/>
            <pc:sldMk cId="3413217888" sldId="417"/>
            <ac:grpSpMk id="5" creationId="{87B803C5-74B9-B269-0D56-6FCC7BA4A78C}"/>
          </ac:grpSpMkLst>
        </pc:grpChg>
        <pc:grpChg chg="del">
          <ac:chgData name="Matthew Huehne" userId="29a7055c-8773-4aca-ba73-b849e7555063" providerId="ADAL" clId="{630CC775-4938-AE4F-BB09-D0CE650DBCD6}" dt="2025-05-24T02:36:56.444" v="7230" actId="478"/>
          <ac:grpSpMkLst>
            <pc:docMk/>
            <pc:sldMk cId="3413217888" sldId="417"/>
            <ac:grpSpMk id="10" creationId="{D708FA75-D932-AB17-F706-4FAFD1055873}"/>
          </ac:grpSpMkLst>
        </pc:grpChg>
        <pc:grpChg chg="del">
          <ac:chgData name="Matthew Huehne" userId="29a7055c-8773-4aca-ba73-b849e7555063" providerId="ADAL" clId="{630CC775-4938-AE4F-BB09-D0CE650DBCD6}" dt="2025-05-24T02:36:57.754" v="7231" actId="478"/>
          <ac:grpSpMkLst>
            <pc:docMk/>
            <pc:sldMk cId="3413217888" sldId="417"/>
            <ac:grpSpMk id="11" creationId="{34D297D9-617E-A5AE-4D9B-43425E9BB52B}"/>
          </ac:grpSpMkLst>
        </pc:grpChg>
        <pc:picChg chg="del">
          <ac:chgData name="Matthew Huehne" userId="29a7055c-8773-4aca-ba73-b849e7555063" providerId="ADAL" clId="{630CC775-4938-AE4F-BB09-D0CE650DBCD6}" dt="2025-05-24T02:36:56.444" v="7230" actId="478"/>
          <ac:picMkLst>
            <pc:docMk/>
            <pc:sldMk cId="3413217888" sldId="417"/>
            <ac:picMk id="3" creationId="{9E4C6454-E04E-94B5-F3BB-1C05968B507F}"/>
          </ac:picMkLst>
        </pc:picChg>
        <pc:picChg chg="del">
          <ac:chgData name="Matthew Huehne" userId="29a7055c-8773-4aca-ba73-b849e7555063" providerId="ADAL" clId="{630CC775-4938-AE4F-BB09-D0CE650DBCD6}" dt="2025-05-24T02:36:56.444" v="7230" actId="478"/>
          <ac:picMkLst>
            <pc:docMk/>
            <pc:sldMk cId="3413217888" sldId="417"/>
            <ac:picMk id="20" creationId="{4248477D-2BD4-0655-0C08-92C29DA9AA15}"/>
          </ac:picMkLst>
        </pc:picChg>
      </pc:sldChg>
      <pc:sldChg chg="modSp add del mod">
        <pc:chgData name="Matthew Huehne" userId="29a7055c-8773-4aca-ba73-b849e7555063" providerId="ADAL" clId="{630CC775-4938-AE4F-BB09-D0CE650DBCD6}" dt="2025-05-23T09:49:04.316" v="2252" actId="2696"/>
        <pc:sldMkLst>
          <pc:docMk/>
          <pc:sldMk cId="985550040" sldId="1533"/>
        </pc:sldMkLst>
        <pc:spChg chg="mod">
          <ac:chgData name="Matthew Huehne" userId="29a7055c-8773-4aca-ba73-b849e7555063" providerId="ADAL" clId="{630CC775-4938-AE4F-BB09-D0CE650DBCD6}" dt="2025-05-23T09:43:55.285" v="2179" actId="12789"/>
          <ac:spMkLst>
            <pc:docMk/>
            <pc:sldMk cId="985550040" sldId="1533"/>
            <ac:spMk id="2" creationId="{9E70A74F-DC96-0AF4-7A0F-75F003891EE1}"/>
          </ac:spMkLst>
        </pc:spChg>
      </pc:sldChg>
      <pc:sldChg chg="addSp delSp modSp new mod">
        <pc:chgData name="Matthew Huehne" userId="29a7055c-8773-4aca-ba73-b849e7555063" providerId="ADAL" clId="{630CC775-4938-AE4F-BB09-D0CE650DBCD6}" dt="2025-05-23T17:00:53.570" v="3465" actId="12789"/>
        <pc:sldMkLst>
          <pc:docMk/>
          <pc:sldMk cId="1442496710" sldId="1534"/>
        </pc:sldMkLst>
        <pc:spChg chg="mod">
          <ac:chgData name="Matthew Huehne" userId="29a7055c-8773-4aca-ba73-b849e7555063" providerId="ADAL" clId="{630CC775-4938-AE4F-BB09-D0CE650DBCD6}" dt="2025-05-23T17:00:53.570" v="3465" actId="12789"/>
          <ac:spMkLst>
            <pc:docMk/>
            <pc:sldMk cId="1442496710" sldId="1534"/>
            <ac:spMk id="2" creationId="{7114D6B5-1055-8B6A-FA9F-5EA9A38BB10F}"/>
          </ac:spMkLst>
        </pc:spChg>
        <pc:spChg chg="add del mod">
          <ac:chgData name="Matthew Huehne" userId="29a7055c-8773-4aca-ba73-b849e7555063" providerId="ADAL" clId="{630CC775-4938-AE4F-BB09-D0CE650DBCD6}" dt="2025-05-23T09:48:21.120" v="2193"/>
          <ac:spMkLst>
            <pc:docMk/>
            <pc:sldMk cId="1442496710" sldId="1534"/>
            <ac:spMk id="3" creationId="{35B1DDD4-D26C-47C5-CAA6-3B5F006539C6}"/>
          </ac:spMkLst>
        </pc:spChg>
      </pc:sldChg>
      <pc:sldChg chg="add del">
        <pc:chgData name="Matthew Huehne" userId="29a7055c-8773-4aca-ba73-b849e7555063" providerId="ADAL" clId="{630CC775-4938-AE4F-BB09-D0CE650DBCD6}" dt="2025-05-23T09:47:33.130" v="2189" actId="2696"/>
        <pc:sldMkLst>
          <pc:docMk/>
          <pc:sldMk cId="2013114791" sldId="1534"/>
        </pc:sldMkLst>
      </pc:sldChg>
      <pc:sldChg chg="addSp delSp modSp mod">
        <pc:chgData name="Matthew Huehne" userId="29a7055c-8773-4aca-ba73-b849e7555063" providerId="ADAL" clId="{630CC775-4938-AE4F-BB09-D0CE650DBCD6}" dt="2025-05-23T10:18:11.420" v="2435" actId="27614"/>
        <pc:sldMkLst>
          <pc:docMk/>
          <pc:sldMk cId="799361272" sldId="1535"/>
        </pc:sldMkLst>
        <pc:spChg chg="del">
          <ac:chgData name="Matthew Huehne" userId="29a7055c-8773-4aca-ba73-b849e7555063" providerId="ADAL" clId="{630CC775-4938-AE4F-BB09-D0CE650DBCD6}" dt="2025-05-23T10:18:03.506" v="2433"/>
          <ac:spMkLst>
            <pc:docMk/>
            <pc:sldMk cId="799361272" sldId="1535"/>
            <ac:spMk id="3" creationId="{0151D11D-DF4C-83FA-88D2-6CF0CF96D26D}"/>
          </ac:spMkLst>
        </pc:spChg>
        <pc:picChg chg="add mod">
          <ac:chgData name="Matthew Huehne" userId="29a7055c-8773-4aca-ba73-b849e7555063" providerId="ADAL" clId="{630CC775-4938-AE4F-BB09-D0CE650DBCD6}" dt="2025-05-23T10:18:11.420" v="2435" actId="27614"/>
          <ac:picMkLst>
            <pc:docMk/>
            <pc:sldMk cId="799361272" sldId="1535"/>
            <ac:picMk id="5" creationId="{4E0CAF8A-F7F6-A202-D262-37782123AE89}"/>
          </ac:picMkLst>
        </pc:picChg>
      </pc:sldChg>
      <pc:sldChg chg="new del">
        <pc:chgData name="Matthew Huehne" userId="29a7055c-8773-4aca-ba73-b849e7555063" providerId="ADAL" clId="{630CC775-4938-AE4F-BB09-D0CE650DBCD6}" dt="2025-05-23T15:33:14.422" v="3107" actId="2696"/>
        <pc:sldMkLst>
          <pc:docMk/>
          <pc:sldMk cId="3119580719" sldId="1541"/>
        </pc:sldMkLst>
      </pc:sldChg>
      <pc:sldChg chg="modSp add del mod">
        <pc:chgData name="Matthew Huehne" userId="29a7055c-8773-4aca-ba73-b849e7555063" providerId="ADAL" clId="{630CC775-4938-AE4F-BB09-D0CE650DBCD6}" dt="2025-05-23T20:55:54.945" v="6587" actId="2696"/>
        <pc:sldMkLst>
          <pc:docMk/>
          <pc:sldMk cId="2315452228" sldId="1542"/>
        </pc:sldMkLst>
        <pc:spChg chg="mod">
          <ac:chgData name="Matthew Huehne" userId="29a7055c-8773-4aca-ba73-b849e7555063" providerId="ADAL" clId="{630CC775-4938-AE4F-BB09-D0CE650DBCD6}" dt="2025-05-23T17:10:19.222" v="3533" actId="12788"/>
          <ac:spMkLst>
            <pc:docMk/>
            <pc:sldMk cId="2315452228" sldId="1542"/>
            <ac:spMk id="9" creationId="{5CFB90B4-85BE-FFBB-E29E-DE7487FBA1E5}"/>
          </ac:spMkLst>
        </pc:spChg>
        <pc:spChg chg="mod">
          <ac:chgData name="Matthew Huehne" userId="29a7055c-8773-4aca-ba73-b849e7555063" providerId="ADAL" clId="{630CC775-4938-AE4F-BB09-D0CE650DBCD6}" dt="2025-05-23T17:10:19.222" v="3533" actId="12788"/>
          <ac:spMkLst>
            <pc:docMk/>
            <pc:sldMk cId="2315452228" sldId="1542"/>
            <ac:spMk id="20" creationId="{1369D3C8-4DAB-DB88-92DB-F5764B3F7996}"/>
          </ac:spMkLst>
        </pc:spChg>
        <pc:spChg chg="mod">
          <ac:chgData name="Matthew Huehne" userId="29a7055c-8773-4aca-ba73-b849e7555063" providerId="ADAL" clId="{630CC775-4938-AE4F-BB09-D0CE650DBCD6}" dt="2025-05-23T17:10:29.724" v="3534" actId="1076"/>
          <ac:spMkLst>
            <pc:docMk/>
            <pc:sldMk cId="2315452228" sldId="1542"/>
            <ac:spMk id="43" creationId="{3F2F370F-493C-86CC-62A7-B08CD6FF7F0B}"/>
          </ac:spMkLst>
        </pc:spChg>
        <pc:grpChg chg="mod">
          <ac:chgData name="Matthew Huehne" userId="29a7055c-8773-4aca-ba73-b849e7555063" providerId="ADAL" clId="{630CC775-4938-AE4F-BB09-D0CE650DBCD6}" dt="2025-05-23T17:10:19.222" v="3533" actId="12788"/>
          <ac:grpSpMkLst>
            <pc:docMk/>
            <pc:sldMk cId="2315452228" sldId="1542"/>
            <ac:grpSpMk id="52" creationId="{1C675EFA-AA50-AE94-FD51-EEB2131DDCE8}"/>
          </ac:grpSpMkLst>
        </pc:grpChg>
      </pc:sldChg>
      <pc:sldChg chg="addSp delSp modSp new mod">
        <pc:chgData name="Matthew Huehne" userId="29a7055c-8773-4aca-ba73-b849e7555063" providerId="ADAL" clId="{630CC775-4938-AE4F-BB09-D0CE650DBCD6}" dt="2025-05-23T20:40:27.668" v="6256"/>
        <pc:sldMkLst>
          <pc:docMk/>
          <pc:sldMk cId="3463710767" sldId="1572"/>
        </pc:sldMkLst>
        <pc:spChg chg="del">
          <ac:chgData name="Matthew Huehne" userId="29a7055c-8773-4aca-ba73-b849e7555063" providerId="ADAL" clId="{630CC775-4938-AE4F-BB09-D0CE650DBCD6}" dt="2025-05-23T19:23:53.753" v="5008" actId="478"/>
          <ac:spMkLst>
            <pc:docMk/>
            <pc:sldMk cId="3463710767" sldId="1572"/>
            <ac:spMk id="2" creationId="{3EEB4C17-827D-BA92-31F6-53455D7F10B4}"/>
          </ac:spMkLst>
        </pc:spChg>
        <pc:spChg chg="add mod">
          <ac:chgData name="Matthew Huehne" userId="29a7055c-8773-4aca-ba73-b849e7555063" providerId="ADAL" clId="{630CC775-4938-AE4F-BB09-D0CE650DBCD6}" dt="2025-05-23T20:27:10.208" v="6150" actId="13926"/>
          <ac:spMkLst>
            <pc:docMk/>
            <pc:sldMk cId="3463710767" sldId="1572"/>
            <ac:spMk id="3" creationId="{20371A09-0586-1CD5-4402-3C2810794E70}"/>
          </ac:spMkLst>
        </pc:spChg>
        <pc:spChg chg="add del mod">
          <ac:chgData name="Matthew Huehne" userId="29a7055c-8773-4aca-ba73-b849e7555063" providerId="ADAL" clId="{630CC775-4938-AE4F-BB09-D0CE650DBCD6}" dt="2025-05-23T19:25:29.520" v="5023" actId="478"/>
          <ac:spMkLst>
            <pc:docMk/>
            <pc:sldMk cId="3463710767" sldId="1572"/>
            <ac:spMk id="4" creationId="{ED810968-2E4F-5078-43FC-7C9D4A66E835}"/>
          </ac:spMkLst>
        </pc:spChg>
        <pc:spChg chg="mod topLvl">
          <ac:chgData name="Matthew Huehne" userId="29a7055c-8773-4aca-ba73-b849e7555063" providerId="ADAL" clId="{630CC775-4938-AE4F-BB09-D0CE650DBCD6}" dt="2025-05-23T19:25:27.618" v="5021" actId="164"/>
          <ac:spMkLst>
            <pc:docMk/>
            <pc:sldMk cId="3463710767" sldId="1572"/>
            <ac:spMk id="6" creationId="{FA439A7D-3386-3922-422C-4D9FC4EE57BD}"/>
          </ac:spMkLst>
        </pc:spChg>
        <pc:spChg chg="mod topLvl">
          <ac:chgData name="Matthew Huehne" userId="29a7055c-8773-4aca-ba73-b849e7555063" providerId="ADAL" clId="{630CC775-4938-AE4F-BB09-D0CE650DBCD6}" dt="2025-05-23T19:25:28.598" v="5022" actId="1076"/>
          <ac:spMkLst>
            <pc:docMk/>
            <pc:sldMk cId="3463710767" sldId="1572"/>
            <ac:spMk id="8" creationId="{D09C6A9A-9720-B0EF-6CFE-0752B3881771}"/>
          </ac:spMkLst>
        </pc:spChg>
        <pc:spChg chg="add del mod">
          <ac:chgData name="Matthew Huehne" userId="29a7055c-8773-4aca-ba73-b849e7555063" providerId="ADAL" clId="{630CC775-4938-AE4F-BB09-D0CE650DBCD6}" dt="2025-05-23T20:40:26.895" v="6255" actId="478"/>
          <ac:spMkLst>
            <pc:docMk/>
            <pc:sldMk cId="3463710767" sldId="1572"/>
            <ac:spMk id="9" creationId="{01DE3828-CF68-0DFC-E6D3-9B9BBE0B2E88}"/>
          </ac:spMkLst>
        </pc:spChg>
        <pc:spChg chg="add mod">
          <ac:chgData name="Matthew Huehne" userId="29a7055c-8773-4aca-ba73-b849e7555063" providerId="ADAL" clId="{630CC775-4938-AE4F-BB09-D0CE650DBCD6}" dt="2025-05-23T20:40:27.668" v="6256"/>
          <ac:spMkLst>
            <pc:docMk/>
            <pc:sldMk cId="3463710767" sldId="1572"/>
            <ac:spMk id="10" creationId="{607D30FF-4155-B52B-037C-56A62F1D0C30}"/>
          </ac:spMkLst>
        </pc:spChg>
        <pc:spChg chg="add del mod">
          <ac:chgData name="Matthew Huehne" userId="29a7055c-8773-4aca-ba73-b849e7555063" providerId="ADAL" clId="{630CC775-4938-AE4F-BB09-D0CE650DBCD6}" dt="2025-05-23T19:25:29.520" v="5023" actId="478"/>
          <ac:spMkLst>
            <pc:docMk/>
            <pc:sldMk cId="3463710767" sldId="1572"/>
            <ac:spMk id="10" creationId="{B1CE7C25-37DA-FE67-1A45-E7DE64B00E5F}"/>
          </ac:spMkLst>
        </pc:spChg>
        <pc:spChg chg="add mod topLvl">
          <ac:chgData name="Matthew Huehne" userId="29a7055c-8773-4aca-ba73-b849e7555063" providerId="ADAL" clId="{630CC775-4938-AE4F-BB09-D0CE650DBCD6}" dt="2025-05-23T19:25:28.598" v="5022" actId="1076"/>
          <ac:spMkLst>
            <pc:docMk/>
            <pc:sldMk cId="3463710767" sldId="1572"/>
            <ac:spMk id="12" creationId="{E42D14A1-D458-5650-3E80-035F4280D237}"/>
          </ac:spMkLst>
        </pc:spChg>
        <pc:spChg chg="add mod topLvl">
          <ac:chgData name="Matthew Huehne" userId="29a7055c-8773-4aca-ba73-b849e7555063" providerId="ADAL" clId="{630CC775-4938-AE4F-BB09-D0CE650DBCD6}" dt="2025-05-23T19:25:28.598" v="5022" actId="1076"/>
          <ac:spMkLst>
            <pc:docMk/>
            <pc:sldMk cId="3463710767" sldId="1572"/>
            <ac:spMk id="13" creationId="{7762E605-FC56-F867-58B0-79EC168E269E}"/>
          </ac:spMkLst>
        </pc:spChg>
        <pc:spChg chg="mod topLvl">
          <ac:chgData name="Matthew Huehne" userId="29a7055c-8773-4aca-ba73-b849e7555063" providerId="ADAL" clId="{630CC775-4938-AE4F-BB09-D0CE650DBCD6}" dt="2025-05-23T19:25:27.618" v="5021" actId="164"/>
          <ac:spMkLst>
            <pc:docMk/>
            <pc:sldMk cId="3463710767" sldId="1572"/>
            <ac:spMk id="14" creationId="{9692D00D-21DF-0CBC-6D71-37E046960CA0}"/>
          </ac:spMkLst>
        </pc:spChg>
        <pc:spChg chg="add del">
          <ac:chgData name="Matthew Huehne" userId="29a7055c-8773-4aca-ba73-b849e7555063" providerId="ADAL" clId="{630CC775-4938-AE4F-BB09-D0CE650DBCD6}" dt="2025-05-23T19:25:29.520" v="5023" actId="478"/>
          <ac:spMkLst>
            <pc:docMk/>
            <pc:sldMk cId="3463710767" sldId="1572"/>
            <ac:spMk id="16" creationId="{8D65B12C-5A56-4ABE-9F88-DADC3C91FD2C}"/>
          </ac:spMkLst>
        </pc:spChg>
        <pc:spChg chg="mod topLvl">
          <ac:chgData name="Matthew Huehne" userId="29a7055c-8773-4aca-ba73-b849e7555063" providerId="ADAL" clId="{630CC775-4938-AE4F-BB09-D0CE650DBCD6}" dt="2025-05-23T19:25:28.598" v="5022" actId="1076"/>
          <ac:spMkLst>
            <pc:docMk/>
            <pc:sldMk cId="3463710767" sldId="1572"/>
            <ac:spMk id="18" creationId="{668CB1A1-34F7-D056-6FE9-9D174D7AECC4}"/>
          </ac:spMkLst>
        </pc:spChg>
        <pc:spChg chg="add mod topLvl">
          <ac:chgData name="Matthew Huehne" userId="29a7055c-8773-4aca-ba73-b849e7555063" providerId="ADAL" clId="{630CC775-4938-AE4F-BB09-D0CE650DBCD6}" dt="2025-05-23T19:25:28.598" v="5022" actId="1076"/>
          <ac:spMkLst>
            <pc:docMk/>
            <pc:sldMk cId="3463710767" sldId="1572"/>
            <ac:spMk id="19" creationId="{C2558314-5018-D38B-83F0-48F275A2F218}"/>
          </ac:spMkLst>
        </pc:spChg>
        <pc:spChg chg="mod topLvl">
          <ac:chgData name="Matthew Huehne" userId="29a7055c-8773-4aca-ba73-b849e7555063" providerId="ADAL" clId="{630CC775-4938-AE4F-BB09-D0CE650DBCD6}" dt="2025-05-23T19:25:27.618" v="5021" actId="164"/>
          <ac:spMkLst>
            <pc:docMk/>
            <pc:sldMk cId="3463710767" sldId="1572"/>
            <ac:spMk id="20" creationId="{B9F130D2-BDCB-0279-7272-5D103166C9CC}"/>
          </ac:spMkLst>
        </pc:spChg>
        <pc:spChg chg="add del">
          <ac:chgData name="Matthew Huehne" userId="29a7055c-8773-4aca-ba73-b849e7555063" providerId="ADAL" clId="{630CC775-4938-AE4F-BB09-D0CE650DBCD6}" dt="2025-05-23T19:25:29.520" v="5023" actId="478"/>
          <ac:spMkLst>
            <pc:docMk/>
            <pc:sldMk cId="3463710767" sldId="1572"/>
            <ac:spMk id="22" creationId="{E5181CBF-842D-DDD7-49A4-EB8E7670DC89}"/>
          </ac:spMkLst>
        </pc:spChg>
        <pc:spChg chg="add mod topLvl">
          <ac:chgData name="Matthew Huehne" userId="29a7055c-8773-4aca-ba73-b849e7555063" providerId="ADAL" clId="{630CC775-4938-AE4F-BB09-D0CE650DBCD6}" dt="2025-05-23T19:25:28.598" v="5022" actId="1076"/>
          <ac:spMkLst>
            <pc:docMk/>
            <pc:sldMk cId="3463710767" sldId="1572"/>
            <ac:spMk id="24" creationId="{A732B6D5-DC9B-6AAB-D8AC-426C34BAF9E0}"/>
          </ac:spMkLst>
        </pc:spChg>
        <pc:spChg chg="add mod topLvl">
          <ac:chgData name="Matthew Huehne" userId="29a7055c-8773-4aca-ba73-b849e7555063" providerId="ADAL" clId="{630CC775-4938-AE4F-BB09-D0CE650DBCD6}" dt="2025-05-23T19:25:28.598" v="5022" actId="1076"/>
          <ac:spMkLst>
            <pc:docMk/>
            <pc:sldMk cId="3463710767" sldId="1572"/>
            <ac:spMk id="25" creationId="{C70FB2C9-9761-7569-3733-F6FD7C789785}"/>
          </ac:spMkLst>
        </pc:spChg>
        <pc:spChg chg="add mod topLvl">
          <ac:chgData name="Matthew Huehne" userId="29a7055c-8773-4aca-ba73-b849e7555063" providerId="ADAL" clId="{630CC775-4938-AE4F-BB09-D0CE650DBCD6}" dt="2025-05-23T19:25:28.598" v="5022" actId="1076"/>
          <ac:spMkLst>
            <pc:docMk/>
            <pc:sldMk cId="3463710767" sldId="1572"/>
            <ac:spMk id="26" creationId="{B3FDF5A6-D184-5B36-809B-8423D445916A}"/>
          </ac:spMkLst>
        </pc:spChg>
        <pc:spChg chg="add mod topLvl">
          <ac:chgData name="Matthew Huehne" userId="29a7055c-8773-4aca-ba73-b849e7555063" providerId="ADAL" clId="{630CC775-4938-AE4F-BB09-D0CE650DBCD6}" dt="2025-05-23T19:25:28.598" v="5022" actId="1076"/>
          <ac:spMkLst>
            <pc:docMk/>
            <pc:sldMk cId="3463710767" sldId="1572"/>
            <ac:spMk id="28" creationId="{C2DF7365-17B7-2CA6-BA58-500FDC6492D5}"/>
          </ac:spMkLst>
        </pc:spChg>
        <pc:spChg chg="mod topLvl">
          <ac:chgData name="Matthew Huehne" userId="29a7055c-8773-4aca-ba73-b849e7555063" providerId="ADAL" clId="{630CC775-4938-AE4F-BB09-D0CE650DBCD6}" dt="2025-05-23T19:25:27.618" v="5021" actId="164"/>
          <ac:spMkLst>
            <pc:docMk/>
            <pc:sldMk cId="3463710767" sldId="1572"/>
            <ac:spMk id="29" creationId="{F36B7EBB-9864-497E-4441-A559382BA104}"/>
          </ac:spMkLst>
        </pc:spChg>
        <pc:spChg chg="mod topLvl">
          <ac:chgData name="Matthew Huehne" userId="29a7055c-8773-4aca-ba73-b849e7555063" providerId="ADAL" clId="{630CC775-4938-AE4F-BB09-D0CE650DBCD6}" dt="2025-05-23T19:25:27.618" v="5021" actId="164"/>
          <ac:spMkLst>
            <pc:docMk/>
            <pc:sldMk cId="3463710767" sldId="1572"/>
            <ac:spMk id="30" creationId="{B515B144-B680-9BE2-C752-7D6355A26730}"/>
          </ac:spMkLst>
        </pc:spChg>
        <pc:spChg chg="add mod topLvl">
          <ac:chgData name="Matthew Huehne" userId="29a7055c-8773-4aca-ba73-b849e7555063" providerId="ADAL" clId="{630CC775-4938-AE4F-BB09-D0CE650DBCD6}" dt="2025-05-23T19:25:28.598" v="5022" actId="1076"/>
          <ac:spMkLst>
            <pc:docMk/>
            <pc:sldMk cId="3463710767" sldId="1572"/>
            <ac:spMk id="31" creationId="{60679C21-8E6F-CD05-54DC-C0A3CEEF6032}"/>
          </ac:spMkLst>
        </pc:spChg>
        <pc:spChg chg="add del mod">
          <ac:chgData name="Matthew Huehne" userId="29a7055c-8773-4aca-ba73-b849e7555063" providerId="ADAL" clId="{630CC775-4938-AE4F-BB09-D0CE650DBCD6}" dt="2025-05-23T19:25:43.785" v="5025" actId="478"/>
          <ac:spMkLst>
            <pc:docMk/>
            <pc:sldMk cId="3463710767" sldId="1572"/>
            <ac:spMk id="34" creationId="{04CEB22E-85DD-7954-3067-474F0C633E3D}"/>
          </ac:spMkLst>
        </pc:spChg>
        <pc:spChg chg="mod topLvl">
          <ac:chgData name="Matthew Huehne" userId="29a7055c-8773-4aca-ba73-b849e7555063" providerId="ADAL" clId="{630CC775-4938-AE4F-BB09-D0CE650DBCD6}" dt="2025-05-23T19:43:51.527" v="5403" actId="554"/>
          <ac:spMkLst>
            <pc:docMk/>
            <pc:sldMk cId="3463710767" sldId="1572"/>
            <ac:spMk id="36" creationId="{687FFDB8-C63A-FC86-BE87-E9BCA861A67D}"/>
          </ac:spMkLst>
        </pc:spChg>
        <pc:spChg chg="add mod">
          <ac:chgData name="Matthew Huehne" userId="29a7055c-8773-4aca-ba73-b849e7555063" providerId="ADAL" clId="{630CC775-4938-AE4F-BB09-D0CE650DBCD6}" dt="2025-05-23T19:40:24.229" v="5379" actId="12789"/>
          <ac:spMkLst>
            <pc:docMk/>
            <pc:sldMk cId="3463710767" sldId="1572"/>
            <ac:spMk id="37" creationId="{2E55DEE7-1A3A-BA7D-258D-FA5DAB719A13}"/>
          </ac:spMkLst>
        </pc:spChg>
        <pc:spChg chg="add del mod">
          <ac:chgData name="Matthew Huehne" userId="29a7055c-8773-4aca-ba73-b849e7555063" providerId="ADAL" clId="{630CC775-4938-AE4F-BB09-D0CE650DBCD6}" dt="2025-05-23T19:27:57.020" v="5101" actId="21"/>
          <ac:spMkLst>
            <pc:docMk/>
            <pc:sldMk cId="3463710767" sldId="1572"/>
            <ac:spMk id="38" creationId="{718F9BB6-36FC-2670-D687-8116C2BFE520}"/>
          </ac:spMkLst>
        </pc:spChg>
        <pc:spChg chg="del">
          <ac:chgData name="Matthew Huehne" userId="29a7055c-8773-4aca-ba73-b849e7555063" providerId="ADAL" clId="{630CC775-4938-AE4F-BB09-D0CE650DBCD6}" dt="2025-05-23T19:25:43.785" v="5025" actId="478"/>
          <ac:spMkLst>
            <pc:docMk/>
            <pc:sldMk cId="3463710767" sldId="1572"/>
            <ac:spMk id="40" creationId="{DD291E9C-C762-16E3-4E1C-4CD3F2B70B39}"/>
          </ac:spMkLst>
        </pc:spChg>
        <pc:spChg chg="mod">
          <ac:chgData name="Matthew Huehne" userId="29a7055c-8773-4aca-ba73-b849e7555063" providerId="ADAL" clId="{630CC775-4938-AE4F-BB09-D0CE650DBCD6}" dt="2025-05-23T19:43:24.480" v="5400" actId="554"/>
          <ac:spMkLst>
            <pc:docMk/>
            <pc:sldMk cId="3463710767" sldId="1572"/>
            <ac:spMk id="42" creationId="{7B6D739F-FF2C-7104-3A4E-CAC762B5C02C}"/>
          </ac:spMkLst>
        </pc:spChg>
        <pc:spChg chg="mod">
          <ac:chgData name="Matthew Huehne" userId="29a7055c-8773-4aca-ba73-b849e7555063" providerId="ADAL" clId="{630CC775-4938-AE4F-BB09-D0CE650DBCD6}" dt="2025-05-23T19:41:26.505" v="5389" actId="1036"/>
          <ac:spMkLst>
            <pc:docMk/>
            <pc:sldMk cId="3463710767" sldId="1572"/>
            <ac:spMk id="43" creationId="{0AC2EC14-3C41-C0E4-816E-58C58B59FA72}"/>
          </ac:spMkLst>
        </pc:spChg>
        <pc:spChg chg="add mod topLvl">
          <ac:chgData name="Matthew Huehne" userId="29a7055c-8773-4aca-ba73-b849e7555063" providerId="ADAL" clId="{630CC775-4938-AE4F-BB09-D0CE650DBCD6}" dt="2025-05-23T19:41:26.505" v="5389" actId="1036"/>
          <ac:spMkLst>
            <pc:docMk/>
            <pc:sldMk cId="3463710767" sldId="1572"/>
            <ac:spMk id="44" creationId="{5408C270-E573-3A53-FB1B-5AE2475A891E}"/>
          </ac:spMkLst>
        </pc:spChg>
        <pc:spChg chg="add del mod">
          <ac:chgData name="Matthew Huehne" userId="29a7055c-8773-4aca-ba73-b849e7555063" providerId="ADAL" clId="{630CC775-4938-AE4F-BB09-D0CE650DBCD6}" dt="2025-05-23T19:25:43.785" v="5025" actId="478"/>
          <ac:spMkLst>
            <pc:docMk/>
            <pc:sldMk cId="3463710767" sldId="1572"/>
            <ac:spMk id="46" creationId="{3389D2AF-D267-47B5-231E-2C5FB4D3D2A5}"/>
          </ac:spMkLst>
        </pc:spChg>
        <pc:spChg chg="mod topLvl">
          <ac:chgData name="Matthew Huehne" userId="29a7055c-8773-4aca-ba73-b849e7555063" providerId="ADAL" clId="{630CC775-4938-AE4F-BB09-D0CE650DBCD6}" dt="2025-05-23T19:42:45.514" v="5397" actId="554"/>
          <ac:spMkLst>
            <pc:docMk/>
            <pc:sldMk cId="3463710767" sldId="1572"/>
            <ac:spMk id="48" creationId="{A88C370B-50D6-AF18-DD77-3A5E44CE0D5E}"/>
          </ac:spMkLst>
        </pc:spChg>
        <pc:spChg chg="mod">
          <ac:chgData name="Matthew Huehne" userId="29a7055c-8773-4aca-ba73-b849e7555063" providerId="ADAL" clId="{630CC775-4938-AE4F-BB09-D0CE650DBCD6}" dt="2025-05-23T19:41:26.505" v="5389" actId="1036"/>
          <ac:spMkLst>
            <pc:docMk/>
            <pc:sldMk cId="3463710767" sldId="1572"/>
            <ac:spMk id="49" creationId="{10205449-1F64-5B7C-3DDC-1A692B2D431C}"/>
          </ac:spMkLst>
        </pc:spChg>
        <pc:spChg chg="add mod topLvl">
          <ac:chgData name="Matthew Huehne" userId="29a7055c-8773-4aca-ba73-b849e7555063" providerId="ADAL" clId="{630CC775-4938-AE4F-BB09-D0CE650DBCD6}" dt="2025-05-23T19:41:26.505" v="5389" actId="1036"/>
          <ac:spMkLst>
            <pc:docMk/>
            <pc:sldMk cId="3463710767" sldId="1572"/>
            <ac:spMk id="50" creationId="{6F0B91DF-9015-FF9A-9B12-ECDFC6137A73}"/>
          </ac:spMkLst>
        </pc:spChg>
        <pc:spChg chg="del">
          <ac:chgData name="Matthew Huehne" userId="29a7055c-8773-4aca-ba73-b849e7555063" providerId="ADAL" clId="{630CC775-4938-AE4F-BB09-D0CE650DBCD6}" dt="2025-05-23T19:25:43.785" v="5025" actId="478"/>
          <ac:spMkLst>
            <pc:docMk/>
            <pc:sldMk cId="3463710767" sldId="1572"/>
            <ac:spMk id="52" creationId="{D4893ACA-5313-8D9C-916E-046C689A5B8E}"/>
          </ac:spMkLst>
        </pc:spChg>
        <pc:spChg chg="add mod topLvl">
          <ac:chgData name="Matthew Huehne" userId="29a7055c-8773-4aca-ba73-b849e7555063" providerId="ADAL" clId="{630CC775-4938-AE4F-BB09-D0CE650DBCD6}" dt="2025-05-23T19:42:45.514" v="5397" actId="554"/>
          <ac:spMkLst>
            <pc:docMk/>
            <pc:sldMk cId="3463710767" sldId="1572"/>
            <ac:spMk id="54" creationId="{21205D0D-8625-942B-47D4-5622A01A5E19}"/>
          </ac:spMkLst>
        </pc:spChg>
        <pc:spChg chg="mod">
          <ac:chgData name="Matthew Huehne" userId="29a7055c-8773-4aca-ba73-b849e7555063" providerId="ADAL" clId="{630CC775-4938-AE4F-BB09-D0CE650DBCD6}" dt="2025-05-23T19:41:26.505" v="5389" actId="1036"/>
          <ac:spMkLst>
            <pc:docMk/>
            <pc:sldMk cId="3463710767" sldId="1572"/>
            <ac:spMk id="55" creationId="{615F29E7-806C-9019-25F9-EB6A2A47DAA8}"/>
          </ac:spMkLst>
        </pc:spChg>
        <pc:spChg chg="mod topLvl">
          <ac:chgData name="Matthew Huehne" userId="29a7055c-8773-4aca-ba73-b849e7555063" providerId="ADAL" clId="{630CC775-4938-AE4F-BB09-D0CE650DBCD6}" dt="2025-05-23T19:31:58.660" v="5294" actId="1036"/>
          <ac:spMkLst>
            <pc:docMk/>
            <pc:sldMk cId="3463710767" sldId="1572"/>
            <ac:spMk id="56" creationId="{191D9222-B428-4D79-A148-6B0BF0762B92}"/>
          </ac:spMkLst>
        </pc:spChg>
        <pc:spChg chg="add mod topLvl">
          <ac:chgData name="Matthew Huehne" userId="29a7055c-8773-4aca-ba73-b849e7555063" providerId="ADAL" clId="{630CC775-4938-AE4F-BB09-D0CE650DBCD6}" dt="2025-05-23T19:41:26.505" v="5389" actId="1036"/>
          <ac:spMkLst>
            <pc:docMk/>
            <pc:sldMk cId="3463710767" sldId="1572"/>
            <ac:spMk id="58" creationId="{0193B1DB-90FA-882B-CFCF-62383DD0115D}"/>
          </ac:spMkLst>
        </pc:spChg>
        <pc:spChg chg="add del mod topLvl">
          <ac:chgData name="Matthew Huehne" userId="29a7055c-8773-4aca-ba73-b849e7555063" providerId="ADAL" clId="{630CC775-4938-AE4F-BB09-D0CE650DBCD6}" dt="2025-05-23T19:28:46.123" v="5156" actId="478"/>
          <ac:spMkLst>
            <pc:docMk/>
            <pc:sldMk cId="3463710767" sldId="1572"/>
            <ac:spMk id="59" creationId="{51A398A2-B823-C7AA-813B-D6E2589DD292}"/>
          </ac:spMkLst>
        </pc:spChg>
        <pc:spChg chg="add del mod topLvl">
          <ac:chgData name="Matthew Huehne" userId="29a7055c-8773-4aca-ba73-b849e7555063" providerId="ADAL" clId="{630CC775-4938-AE4F-BB09-D0CE650DBCD6}" dt="2025-05-23T19:29:19.330" v="5168" actId="478"/>
          <ac:spMkLst>
            <pc:docMk/>
            <pc:sldMk cId="3463710767" sldId="1572"/>
            <ac:spMk id="60" creationId="{3A7C20F3-557B-618D-489F-DBF5ABBA9415}"/>
          </ac:spMkLst>
        </pc:spChg>
        <pc:spChg chg="del mod topLvl">
          <ac:chgData name="Matthew Huehne" userId="29a7055c-8773-4aca-ba73-b849e7555063" providerId="ADAL" clId="{630CC775-4938-AE4F-BB09-D0CE650DBCD6}" dt="2025-05-23T19:29:21.549" v="5169" actId="478"/>
          <ac:spMkLst>
            <pc:docMk/>
            <pc:sldMk cId="3463710767" sldId="1572"/>
            <ac:spMk id="61" creationId="{4EB479FE-A954-BC06-EFB0-84716788ACF9}"/>
          </ac:spMkLst>
        </pc:spChg>
        <pc:grpChg chg="add">
          <ac:chgData name="Matthew Huehne" userId="29a7055c-8773-4aca-ba73-b849e7555063" providerId="ADAL" clId="{630CC775-4938-AE4F-BB09-D0CE650DBCD6}" dt="2025-05-23T19:25:06.330" v="5013" actId="164"/>
          <ac:grpSpMkLst>
            <pc:docMk/>
            <pc:sldMk cId="3463710767" sldId="1572"/>
            <ac:grpSpMk id="32" creationId="{FC4B4E05-6A88-FF11-4201-E0DEF97F97FF}"/>
          </ac:grpSpMkLst>
        </pc:grpChg>
        <pc:grpChg chg="add mod">
          <ac:chgData name="Matthew Huehne" userId="29a7055c-8773-4aca-ba73-b849e7555063" providerId="ADAL" clId="{630CC775-4938-AE4F-BB09-D0CE650DBCD6}" dt="2025-05-23T19:25:22.639" v="5019" actId="167"/>
          <ac:grpSpMkLst>
            <pc:docMk/>
            <pc:sldMk cId="3463710767" sldId="1572"/>
            <ac:grpSpMk id="33" creationId="{C2724F5A-087F-EA7F-7C84-9622E14805AB}"/>
          </ac:grpSpMkLst>
        </pc:grpChg>
        <pc:grpChg chg="add mod">
          <ac:chgData name="Matthew Huehne" userId="29a7055c-8773-4aca-ba73-b849e7555063" providerId="ADAL" clId="{630CC775-4938-AE4F-BB09-D0CE650DBCD6}" dt="2025-05-23T19:26:02.327" v="5029" actId="167"/>
          <ac:grpSpMkLst>
            <pc:docMk/>
            <pc:sldMk cId="3463710767" sldId="1572"/>
            <ac:grpSpMk id="62" creationId="{D75C5F12-518C-BC33-E0A0-2FF90A6C082C}"/>
          </ac:grpSpMkLst>
        </pc:grpChg>
        <pc:picChg chg="add mod">
          <ac:chgData name="Matthew Huehne" userId="29a7055c-8773-4aca-ba73-b849e7555063" providerId="ADAL" clId="{630CC775-4938-AE4F-BB09-D0CE650DBCD6}" dt="2025-05-23T19:38:31.964" v="5359" actId="12789"/>
          <ac:picMkLst>
            <pc:docMk/>
            <pc:sldMk cId="3463710767" sldId="1572"/>
            <ac:picMk id="4" creationId="{997E9CE7-27A8-F5DF-951A-FC91E369839D}"/>
          </ac:picMkLst>
        </pc:picChg>
        <pc:picChg chg="add mod">
          <ac:chgData name="Matthew Huehne" userId="29a7055c-8773-4aca-ba73-b849e7555063" providerId="ADAL" clId="{630CC775-4938-AE4F-BB09-D0CE650DBCD6}" dt="2025-05-23T19:39:35.696" v="5369" actId="12789"/>
          <ac:picMkLst>
            <pc:docMk/>
            <pc:sldMk cId="3463710767" sldId="1572"/>
            <ac:picMk id="6" creationId="{533C5257-4930-9205-7036-B5953D5A5C77}"/>
          </ac:picMkLst>
        </pc:picChg>
        <pc:picChg chg="add mod">
          <ac:chgData name="Matthew Huehne" userId="29a7055c-8773-4aca-ba73-b849e7555063" providerId="ADAL" clId="{630CC775-4938-AE4F-BB09-D0CE650DBCD6}" dt="2025-05-23T19:40:24.229" v="5379" actId="12789"/>
          <ac:picMkLst>
            <pc:docMk/>
            <pc:sldMk cId="3463710767" sldId="1572"/>
            <ac:picMk id="8" creationId="{21399209-98BB-4A0C-EE33-B52BBF366BA6}"/>
          </ac:picMkLst>
        </pc:picChg>
        <pc:picChg chg="mod">
          <ac:chgData name="Matthew Huehne" userId="29a7055c-8773-4aca-ba73-b849e7555063" providerId="ADAL" clId="{630CC775-4938-AE4F-BB09-D0CE650DBCD6}" dt="2025-05-23T19:43:51.527" v="5403" actId="554"/>
          <ac:picMkLst>
            <pc:docMk/>
            <pc:sldMk cId="3463710767" sldId="1572"/>
            <ac:picMk id="35" creationId="{7BAADAB1-9FFA-5414-20CA-55B17199BE4A}"/>
          </ac:picMkLst>
        </pc:picChg>
        <pc:picChg chg="mod">
          <ac:chgData name="Matthew Huehne" userId="29a7055c-8773-4aca-ba73-b849e7555063" providerId="ADAL" clId="{630CC775-4938-AE4F-BB09-D0CE650DBCD6}" dt="2025-05-23T19:43:24.480" v="5400" actId="554"/>
          <ac:picMkLst>
            <pc:docMk/>
            <pc:sldMk cId="3463710767" sldId="1572"/>
            <ac:picMk id="41" creationId="{3D1FD47D-C7F4-C4D4-00C4-7363D8DEACCF}"/>
          </ac:picMkLst>
        </pc:picChg>
        <pc:picChg chg="mod">
          <ac:chgData name="Matthew Huehne" userId="29a7055c-8773-4aca-ba73-b849e7555063" providerId="ADAL" clId="{630CC775-4938-AE4F-BB09-D0CE650DBCD6}" dt="2025-05-23T19:42:45.514" v="5397" actId="554"/>
          <ac:picMkLst>
            <pc:docMk/>
            <pc:sldMk cId="3463710767" sldId="1572"/>
            <ac:picMk id="47" creationId="{A982906B-24FD-E10B-CFE9-3366D2FBF205}"/>
          </ac:picMkLst>
        </pc:picChg>
        <pc:picChg chg="mod">
          <ac:chgData name="Matthew Huehne" userId="29a7055c-8773-4aca-ba73-b849e7555063" providerId="ADAL" clId="{630CC775-4938-AE4F-BB09-D0CE650DBCD6}" dt="2025-05-23T19:42:45.514" v="5397" actId="554"/>
          <ac:picMkLst>
            <pc:docMk/>
            <pc:sldMk cId="3463710767" sldId="1572"/>
            <ac:picMk id="53" creationId="{F5EE8E4F-C0BD-9DB4-9D73-9C099F542C78}"/>
          </ac:picMkLst>
        </pc:picChg>
        <pc:picChg chg="add del mod">
          <ac:chgData name="Matthew Huehne" userId="29a7055c-8773-4aca-ba73-b849e7555063" providerId="ADAL" clId="{630CC775-4938-AE4F-BB09-D0CE650DBCD6}" dt="2025-05-23T19:34:49.812" v="5306" actId="21"/>
          <ac:picMkLst>
            <pc:docMk/>
            <pc:sldMk cId="3463710767" sldId="1572"/>
            <ac:picMk id="64" creationId="{ADF47273-2595-C0AB-923F-232D2CBBB71E}"/>
          </ac:picMkLst>
        </pc:picChg>
        <pc:picChg chg="add del mod">
          <ac:chgData name="Matthew Huehne" userId="29a7055c-8773-4aca-ba73-b849e7555063" providerId="ADAL" clId="{630CC775-4938-AE4F-BB09-D0CE650DBCD6}" dt="2025-05-23T19:35:38.948" v="5329" actId="478"/>
          <ac:picMkLst>
            <pc:docMk/>
            <pc:sldMk cId="3463710767" sldId="1572"/>
            <ac:picMk id="65" creationId="{7E22DE04-1990-31C9-B964-9172A33D9308}"/>
          </ac:picMkLst>
        </pc:picChg>
        <pc:picChg chg="add mod">
          <ac:chgData name="Matthew Huehne" userId="29a7055c-8773-4aca-ba73-b849e7555063" providerId="ADAL" clId="{630CC775-4938-AE4F-BB09-D0CE650DBCD6}" dt="2025-05-23T19:36:52.045" v="5339" actId="12789"/>
          <ac:picMkLst>
            <pc:docMk/>
            <pc:sldMk cId="3463710767" sldId="1572"/>
            <ac:picMk id="67" creationId="{7CDF5CB9-1DED-BECB-0668-295CFD05BFD5}"/>
          </ac:picMkLst>
        </pc:picChg>
      </pc:sldChg>
      <pc:sldChg chg="add del">
        <pc:chgData name="Matthew Huehne" userId="29a7055c-8773-4aca-ba73-b849e7555063" providerId="ADAL" clId="{630CC775-4938-AE4F-BB09-D0CE650DBCD6}" dt="2025-05-23T19:32:58.388" v="5296" actId="2696"/>
        <pc:sldMkLst>
          <pc:docMk/>
          <pc:sldMk cId="15673148" sldId="1573"/>
        </pc:sldMkLst>
      </pc:sldChg>
      <pc:sldChg chg="addSp delSp modSp add mod">
        <pc:chgData name="Matthew Huehne" userId="29a7055c-8773-4aca-ba73-b849e7555063" providerId="ADAL" clId="{630CC775-4938-AE4F-BB09-D0CE650DBCD6}" dt="2025-05-23T20:40:22.652" v="6254"/>
        <pc:sldMkLst>
          <pc:docMk/>
          <pc:sldMk cId="2105214861" sldId="1573"/>
        </pc:sldMkLst>
        <pc:spChg chg="mod">
          <ac:chgData name="Matthew Huehne" userId="29a7055c-8773-4aca-ba73-b849e7555063" providerId="ADAL" clId="{630CC775-4938-AE4F-BB09-D0CE650DBCD6}" dt="2025-05-23T20:27:06.073" v="6149" actId="13926"/>
          <ac:spMkLst>
            <pc:docMk/>
            <pc:sldMk cId="2105214861" sldId="1573"/>
            <ac:spMk id="3" creationId="{AFDED787-6C01-18AE-90FC-C3091A7EEA9D}"/>
          </ac:spMkLst>
        </pc:spChg>
        <pc:spChg chg="mod">
          <ac:chgData name="Matthew Huehne" userId="29a7055c-8773-4aca-ba73-b849e7555063" providerId="ADAL" clId="{630CC775-4938-AE4F-BB09-D0CE650DBCD6}" dt="2025-05-23T19:45:32.375" v="5405"/>
          <ac:spMkLst>
            <pc:docMk/>
            <pc:sldMk cId="2105214861" sldId="1573"/>
            <ac:spMk id="5" creationId="{D63F3E10-9682-8FCA-1BD9-1A400CCB9E5A}"/>
          </ac:spMkLst>
        </pc:spChg>
        <pc:spChg chg="mod">
          <ac:chgData name="Matthew Huehne" userId="29a7055c-8773-4aca-ba73-b849e7555063" providerId="ADAL" clId="{630CC775-4938-AE4F-BB09-D0CE650DBCD6}" dt="2025-05-23T19:45:52.256" v="5409" actId="14100"/>
          <ac:spMkLst>
            <pc:docMk/>
            <pc:sldMk cId="2105214861" sldId="1573"/>
            <ac:spMk id="9" creationId="{034C67DE-BB05-FC24-8FF5-F1E73A7C4E78}"/>
          </ac:spMkLst>
        </pc:spChg>
        <pc:spChg chg="mod">
          <ac:chgData name="Matthew Huehne" userId="29a7055c-8773-4aca-ba73-b849e7555063" providerId="ADAL" clId="{630CC775-4938-AE4F-BB09-D0CE650DBCD6}" dt="2025-05-23T19:45:32.375" v="5405"/>
          <ac:spMkLst>
            <pc:docMk/>
            <pc:sldMk cId="2105214861" sldId="1573"/>
            <ac:spMk id="10" creationId="{9067375B-3074-2E0F-42BC-2DD8074F3453}"/>
          </ac:spMkLst>
        </pc:spChg>
        <pc:spChg chg="mod">
          <ac:chgData name="Matthew Huehne" userId="29a7055c-8773-4aca-ba73-b849e7555063" providerId="ADAL" clId="{630CC775-4938-AE4F-BB09-D0CE650DBCD6}" dt="2025-05-23T19:45:32.375" v="5405"/>
          <ac:spMkLst>
            <pc:docMk/>
            <pc:sldMk cId="2105214861" sldId="1573"/>
            <ac:spMk id="11" creationId="{629A64B6-144E-5D55-79FD-6FF46D96A680}"/>
          </ac:spMkLst>
        </pc:spChg>
        <pc:spChg chg="mod">
          <ac:chgData name="Matthew Huehne" userId="29a7055c-8773-4aca-ba73-b849e7555063" providerId="ADAL" clId="{630CC775-4938-AE4F-BB09-D0CE650DBCD6}" dt="2025-05-23T19:46:09.990" v="5411" actId="571"/>
          <ac:spMkLst>
            <pc:docMk/>
            <pc:sldMk cId="2105214861" sldId="1573"/>
            <ac:spMk id="13" creationId="{107AC6B1-14DD-D061-B0C5-78F013876B82}"/>
          </ac:spMkLst>
        </pc:spChg>
        <pc:spChg chg="mod">
          <ac:chgData name="Matthew Huehne" userId="29a7055c-8773-4aca-ba73-b849e7555063" providerId="ADAL" clId="{630CC775-4938-AE4F-BB09-D0CE650DBCD6}" dt="2025-05-23T19:46:09.990" v="5411" actId="571"/>
          <ac:spMkLst>
            <pc:docMk/>
            <pc:sldMk cId="2105214861" sldId="1573"/>
            <ac:spMk id="15" creationId="{66BC067B-27A0-CDC3-EA70-796EFE89F2C9}"/>
          </ac:spMkLst>
        </pc:spChg>
        <pc:spChg chg="mod">
          <ac:chgData name="Matthew Huehne" userId="29a7055c-8773-4aca-ba73-b849e7555063" providerId="ADAL" clId="{630CC775-4938-AE4F-BB09-D0CE650DBCD6}" dt="2025-05-23T19:46:09.990" v="5411" actId="571"/>
          <ac:spMkLst>
            <pc:docMk/>
            <pc:sldMk cId="2105214861" sldId="1573"/>
            <ac:spMk id="16" creationId="{FC7A6F4E-2DD4-CFEC-CEB9-FC406F31CD12}"/>
          </ac:spMkLst>
        </pc:spChg>
        <pc:spChg chg="mod">
          <ac:chgData name="Matthew Huehne" userId="29a7055c-8773-4aca-ba73-b849e7555063" providerId="ADAL" clId="{630CC775-4938-AE4F-BB09-D0CE650DBCD6}" dt="2025-05-23T19:46:09.990" v="5411" actId="571"/>
          <ac:spMkLst>
            <pc:docMk/>
            <pc:sldMk cId="2105214861" sldId="1573"/>
            <ac:spMk id="17" creationId="{3A79F67E-4082-31B0-2E31-F0B9C8D2A90E}"/>
          </ac:spMkLst>
        </pc:spChg>
        <pc:spChg chg="mod">
          <ac:chgData name="Matthew Huehne" userId="29a7055c-8773-4aca-ba73-b849e7555063" providerId="ADAL" clId="{630CC775-4938-AE4F-BB09-D0CE650DBCD6}" dt="2025-05-23T19:46:12.848" v="5412" actId="571"/>
          <ac:spMkLst>
            <pc:docMk/>
            <pc:sldMk cId="2105214861" sldId="1573"/>
            <ac:spMk id="19" creationId="{26CD5A93-1DE9-C53B-2745-3D01648A6261}"/>
          </ac:spMkLst>
        </pc:spChg>
        <pc:spChg chg="mod">
          <ac:chgData name="Matthew Huehne" userId="29a7055c-8773-4aca-ba73-b849e7555063" providerId="ADAL" clId="{630CC775-4938-AE4F-BB09-D0CE650DBCD6}" dt="2025-05-23T19:46:56.588" v="5421" actId="12788"/>
          <ac:spMkLst>
            <pc:docMk/>
            <pc:sldMk cId="2105214861" sldId="1573"/>
            <ac:spMk id="21" creationId="{A572565D-1D90-EC1F-7333-65601D470CA3}"/>
          </ac:spMkLst>
        </pc:spChg>
        <pc:spChg chg="mod">
          <ac:chgData name="Matthew Huehne" userId="29a7055c-8773-4aca-ba73-b849e7555063" providerId="ADAL" clId="{630CC775-4938-AE4F-BB09-D0CE650DBCD6}" dt="2025-05-23T19:48:49.768" v="5431" actId="14100"/>
          <ac:spMkLst>
            <pc:docMk/>
            <pc:sldMk cId="2105214861" sldId="1573"/>
            <ac:spMk id="22" creationId="{2825D35A-DD41-0DCC-2E00-0CA566417F95}"/>
          </ac:spMkLst>
        </pc:spChg>
        <pc:spChg chg="mod">
          <ac:chgData name="Matthew Huehne" userId="29a7055c-8773-4aca-ba73-b849e7555063" providerId="ADAL" clId="{630CC775-4938-AE4F-BB09-D0CE650DBCD6}" dt="2025-05-23T19:50:17.740" v="5448" actId="20577"/>
          <ac:spMkLst>
            <pc:docMk/>
            <pc:sldMk cId="2105214861" sldId="1573"/>
            <ac:spMk id="23" creationId="{EA90ED92-AD4B-26E4-ECFC-DCA42521B0F9}"/>
          </ac:spMkLst>
        </pc:spChg>
        <pc:spChg chg="mod">
          <ac:chgData name="Matthew Huehne" userId="29a7055c-8773-4aca-ba73-b849e7555063" providerId="ADAL" clId="{630CC775-4938-AE4F-BB09-D0CE650DBCD6}" dt="2025-05-23T19:46:22.690" v="5416" actId="571"/>
          <ac:spMkLst>
            <pc:docMk/>
            <pc:sldMk cId="2105214861" sldId="1573"/>
            <ac:spMk id="25" creationId="{29AF098B-0107-BAE4-99D9-1BFE1928D4A9}"/>
          </ac:spMkLst>
        </pc:spChg>
        <pc:spChg chg="mod">
          <ac:chgData name="Matthew Huehne" userId="29a7055c-8773-4aca-ba73-b849e7555063" providerId="ADAL" clId="{630CC775-4938-AE4F-BB09-D0CE650DBCD6}" dt="2025-05-23T19:46:22.690" v="5416" actId="571"/>
          <ac:spMkLst>
            <pc:docMk/>
            <pc:sldMk cId="2105214861" sldId="1573"/>
            <ac:spMk id="27" creationId="{577EA350-13BC-313A-E244-156937A965BA}"/>
          </ac:spMkLst>
        </pc:spChg>
        <pc:spChg chg="mod">
          <ac:chgData name="Matthew Huehne" userId="29a7055c-8773-4aca-ba73-b849e7555063" providerId="ADAL" clId="{630CC775-4938-AE4F-BB09-D0CE650DBCD6}" dt="2025-05-23T19:46:22.690" v="5416" actId="571"/>
          <ac:spMkLst>
            <pc:docMk/>
            <pc:sldMk cId="2105214861" sldId="1573"/>
            <ac:spMk id="28" creationId="{6754F257-4BEE-27B8-3E11-FEB7742C04A3}"/>
          </ac:spMkLst>
        </pc:spChg>
        <pc:spChg chg="mod">
          <ac:chgData name="Matthew Huehne" userId="29a7055c-8773-4aca-ba73-b849e7555063" providerId="ADAL" clId="{630CC775-4938-AE4F-BB09-D0CE650DBCD6}" dt="2025-05-23T19:46:22.690" v="5416" actId="571"/>
          <ac:spMkLst>
            <pc:docMk/>
            <pc:sldMk cId="2105214861" sldId="1573"/>
            <ac:spMk id="29" creationId="{EDD55D14-64D6-B517-5F26-05C4A07E5352}"/>
          </ac:spMkLst>
        </pc:spChg>
        <pc:spChg chg="add del mod">
          <ac:chgData name="Matthew Huehne" userId="29a7055c-8773-4aca-ba73-b849e7555063" providerId="ADAL" clId="{630CC775-4938-AE4F-BB09-D0CE650DBCD6}" dt="2025-05-23T20:40:22.134" v="6253" actId="478"/>
          <ac:spMkLst>
            <pc:docMk/>
            <pc:sldMk cId="2105214861" sldId="1573"/>
            <ac:spMk id="30" creationId="{C046D59A-CA03-833D-A25E-343A731800B2}"/>
          </ac:spMkLst>
        </pc:spChg>
        <pc:spChg chg="add mod">
          <ac:chgData name="Matthew Huehne" userId="29a7055c-8773-4aca-ba73-b849e7555063" providerId="ADAL" clId="{630CC775-4938-AE4F-BB09-D0CE650DBCD6}" dt="2025-05-23T20:40:22.652" v="6254"/>
          <ac:spMkLst>
            <pc:docMk/>
            <pc:sldMk cId="2105214861" sldId="1573"/>
            <ac:spMk id="31" creationId="{71597E8C-2E0B-BAC4-DC55-6078D895FBD5}"/>
          </ac:spMkLst>
        </pc:spChg>
        <pc:grpChg chg="add del mod">
          <ac:chgData name="Matthew Huehne" userId="29a7055c-8773-4aca-ba73-b849e7555063" providerId="ADAL" clId="{630CC775-4938-AE4F-BB09-D0CE650DBCD6}" dt="2025-05-23T19:46:43.591" v="5417" actId="21"/>
          <ac:grpSpMkLst>
            <pc:docMk/>
            <pc:sldMk cId="2105214861" sldId="1573"/>
            <ac:grpSpMk id="2" creationId="{1119D4F1-8350-7478-B29E-7F2EB78C29C4}"/>
          </ac:grpSpMkLst>
        </pc:grpChg>
        <pc:grpChg chg="mod">
          <ac:chgData name="Matthew Huehne" userId="29a7055c-8773-4aca-ba73-b849e7555063" providerId="ADAL" clId="{630CC775-4938-AE4F-BB09-D0CE650DBCD6}" dt="2025-05-23T19:45:32.375" v="5405"/>
          <ac:grpSpMkLst>
            <pc:docMk/>
            <pc:sldMk cId="2105214861" sldId="1573"/>
            <ac:grpSpMk id="7" creationId="{BCB55EBB-A919-A34A-C615-56DF2C9F69A3}"/>
          </ac:grpSpMkLst>
        </pc:grpChg>
        <pc:grpChg chg="add del mod">
          <ac:chgData name="Matthew Huehne" userId="29a7055c-8773-4aca-ba73-b849e7555063" providerId="ADAL" clId="{630CC775-4938-AE4F-BB09-D0CE650DBCD6}" dt="2025-05-23T19:46:43.591" v="5417" actId="21"/>
          <ac:grpSpMkLst>
            <pc:docMk/>
            <pc:sldMk cId="2105214861" sldId="1573"/>
            <ac:grpSpMk id="12" creationId="{A7004263-80F4-DC8D-E978-F92D5E368C59}"/>
          </ac:grpSpMkLst>
        </pc:grpChg>
        <pc:grpChg chg="mod">
          <ac:chgData name="Matthew Huehne" userId="29a7055c-8773-4aca-ba73-b849e7555063" providerId="ADAL" clId="{630CC775-4938-AE4F-BB09-D0CE650DBCD6}" dt="2025-05-23T19:46:09.990" v="5411" actId="571"/>
          <ac:grpSpMkLst>
            <pc:docMk/>
            <pc:sldMk cId="2105214861" sldId="1573"/>
            <ac:grpSpMk id="14" creationId="{CBCBC7AD-1697-D1F5-C032-47B022193B96}"/>
          </ac:grpSpMkLst>
        </pc:grpChg>
        <pc:grpChg chg="add mod">
          <ac:chgData name="Matthew Huehne" userId="29a7055c-8773-4aca-ba73-b849e7555063" providerId="ADAL" clId="{630CC775-4938-AE4F-BB09-D0CE650DBCD6}" dt="2025-05-23T19:47:06.133" v="5423" actId="14100"/>
          <ac:grpSpMkLst>
            <pc:docMk/>
            <pc:sldMk cId="2105214861" sldId="1573"/>
            <ac:grpSpMk id="18" creationId="{7CE8AF3C-C382-6687-3F48-70BC61643E23}"/>
          </ac:grpSpMkLst>
        </pc:grpChg>
        <pc:grpChg chg="mod">
          <ac:chgData name="Matthew Huehne" userId="29a7055c-8773-4aca-ba73-b849e7555063" providerId="ADAL" clId="{630CC775-4938-AE4F-BB09-D0CE650DBCD6}" dt="2025-05-23T19:46:12.848" v="5412" actId="571"/>
          <ac:grpSpMkLst>
            <pc:docMk/>
            <pc:sldMk cId="2105214861" sldId="1573"/>
            <ac:grpSpMk id="20" creationId="{D240482C-A7C3-C5F8-7528-899EEA14D268}"/>
          </ac:grpSpMkLst>
        </pc:grpChg>
        <pc:grpChg chg="add del mod">
          <ac:chgData name="Matthew Huehne" userId="29a7055c-8773-4aca-ba73-b849e7555063" providerId="ADAL" clId="{630CC775-4938-AE4F-BB09-D0CE650DBCD6}" dt="2025-05-23T19:46:43.591" v="5417" actId="21"/>
          <ac:grpSpMkLst>
            <pc:docMk/>
            <pc:sldMk cId="2105214861" sldId="1573"/>
            <ac:grpSpMk id="24" creationId="{BEDC9138-B2FF-9535-D57D-460A6302C154}"/>
          </ac:grpSpMkLst>
        </pc:grpChg>
        <pc:grpChg chg="mod">
          <ac:chgData name="Matthew Huehne" userId="29a7055c-8773-4aca-ba73-b849e7555063" providerId="ADAL" clId="{630CC775-4938-AE4F-BB09-D0CE650DBCD6}" dt="2025-05-23T19:46:22.690" v="5416" actId="571"/>
          <ac:grpSpMkLst>
            <pc:docMk/>
            <pc:sldMk cId="2105214861" sldId="1573"/>
            <ac:grpSpMk id="26" creationId="{4BC56AF1-1B4D-A5D5-724D-4DF0A521AA97}"/>
          </ac:grpSpMkLst>
        </pc:grpChg>
      </pc:sldChg>
      <pc:sldChg chg="addSp delSp modSp add mod">
        <pc:chgData name="Matthew Huehne" userId="29a7055c-8773-4aca-ba73-b849e7555063" providerId="ADAL" clId="{630CC775-4938-AE4F-BB09-D0CE650DBCD6}" dt="2025-05-23T20:40:18.226" v="6252"/>
        <pc:sldMkLst>
          <pc:docMk/>
          <pc:sldMk cId="3559569326" sldId="1574"/>
        </pc:sldMkLst>
        <pc:spChg chg="mod">
          <ac:chgData name="Matthew Huehne" userId="29a7055c-8773-4aca-ba73-b849e7555063" providerId="ADAL" clId="{630CC775-4938-AE4F-BB09-D0CE650DBCD6}" dt="2025-05-23T20:27:01.455" v="6148" actId="13926"/>
          <ac:spMkLst>
            <pc:docMk/>
            <pc:sldMk cId="3559569326" sldId="1574"/>
            <ac:spMk id="3" creationId="{82C59FDC-1E4B-63F8-161E-47DDDC8BDDC9}"/>
          </ac:spMkLst>
        </pc:spChg>
        <pc:spChg chg="mod">
          <ac:chgData name="Matthew Huehne" userId="29a7055c-8773-4aca-ba73-b849e7555063" providerId="ADAL" clId="{630CC775-4938-AE4F-BB09-D0CE650DBCD6}" dt="2025-05-23T19:50:41.724" v="5450"/>
          <ac:spMkLst>
            <pc:docMk/>
            <pc:sldMk cId="3559569326" sldId="1574"/>
            <ac:spMk id="5" creationId="{EFA8A2D9-B00E-BC93-24CF-9D0CB2F27555}"/>
          </ac:spMkLst>
        </pc:spChg>
        <pc:spChg chg="mod">
          <ac:chgData name="Matthew Huehne" userId="29a7055c-8773-4aca-ba73-b849e7555063" providerId="ADAL" clId="{630CC775-4938-AE4F-BB09-D0CE650DBCD6}" dt="2025-05-23T19:50:41.724" v="5450"/>
          <ac:spMkLst>
            <pc:docMk/>
            <pc:sldMk cId="3559569326" sldId="1574"/>
            <ac:spMk id="9" creationId="{B937956D-2E47-8302-41A8-DC44A1E7EB4C}"/>
          </ac:spMkLst>
        </pc:spChg>
        <pc:spChg chg="mod">
          <ac:chgData name="Matthew Huehne" userId="29a7055c-8773-4aca-ba73-b849e7555063" providerId="ADAL" clId="{630CC775-4938-AE4F-BB09-D0CE650DBCD6}" dt="2025-05-23T19:51:07.642" v="5456"/>
          <ac:spMkLst>
            <pc:docMk/>
            <pc:sldMk cId="3559569326" sldId="1574"/>
            <ac:spMk id="10" creationId="{1E6A0E63-5E4B-96F0-7C52-6C664B363747}"/>
          </ac:spMkLst>
        </pc:spChg>
        <pc:spChg chg="mod">
          <ac:chgData name="Matthew Huehne" userId="29a7055c-8773-4aca-ba73-b849e7555063" providerId="ADAL" clId="{630CC775-4938-AE4F-BB09-D0CE650DBCD6}" dt="2025-05-23T19:51:15.062" v="5457"/>
          <ac:spMkLst>
            <pc:docMk/>
            <pc:sldMk cId="3559569326" sldId="1574"/>
            <ac:spMk id="11" creationId="{6355A753-0970-3BE9-FC56-95BC0BCA4A9B}"/>
          </ac:spMkLst>
        </pc:spChg>
        <pc:spChg chg="add del mod">
          <ac:chgData name="Matthew Huehne" userId="29a7055c-8773-4aca-ba73-b849e7555063" providerId="ADAL" clId="{630CC775-4938-AE4F-BB09-D0CE650DBCD6}" dt="2025-05-23T20:40:17.566" v="6251" actId="478"/>
          <ac:spMkLst>
            <pc:docMk/>
            <pc:sldMk cId="3559569326" sldId="1574"/>
            <ac:spMk id="12" creationId="{FEEFDCCB-8398-E58B-D9B6-09AD96178FE0}"/>
          </ac:spMkLst>
        </pc:spChg>
        <pc:spChg chg="add mod">
          <ac:chgData name="Matthew Huehne" userId="29a7055c-8773-4aca-ba73-b849e7555063" providerId="ADAL" clId="{630CC775-4938-AE4F-BB09-D0CE650DBCD6}" dt="2025-05-23T20:40:18.226" v="6252"/>
          <ac:spMkLst>
            <pc:docMk/>
            <pc:sldMk cId="3559569326" sldId="1574"/>
            <ac:spMk id="13" creationId="{27D1672B-E04F-E71D-373E-4A9AD620EAF1}"/>
          </ac:spMkLst>
        </pc:spChg>
        <pc:spChg chg="mod">
          <ac:chgData name="Matthew Huehne" userId="29a7055c-8773-4aca-ba73-b849e7555063" providerId="ADAL" clId="{630CC775-4938-AE4F-BB09-D0CE650DBCD6}" dt="2025-05-23T19:50:46.267" v="5454" actId="12788"/>
          <ac:spMkLst>
            <pc:docMk/>
            <pc:sldMk cId="3559569326" sldId="1574"/>
            <ac:spMk id="42" creationId="{6D9556C7-CED5-709D-FFDB-93AE9D15B400}"/>
          </ac:spMkLst>
        </pc:spChg>
        <pc:spChg chg="mod">
          <ac:chgData name="Matthew Huehne" userId="29a7055c-8773-4aca-ba73-b849e7555063" providerId="ADAL" clId="{630CC775-4938-AE4F-BB09-D0CE650DBCD6}" dt="2025-05-23T19:50:46.267" v="5454" actId="12788"/>
          <ac:spMkLst>
            <pc:docMk/>
            <pc:sldMk cId="3559569326" sldId="1574"/>
            <ac:spMk id="44" creationId="{16610C61-A3A5-1620-7726-7FC3622DEF54}"/>
          </ac:spMkLst>
        </pc:spChg>
        <pc:grpChg chg="add mod">
          <ac:chgData name="Matthew Huehne" userId="29a7055c-8773-4aca-ba73-b849e7555063" providerId="ADAL" clId="{630CC775-4938-AE4F-BB09-D0CE650DBCD6}" dt="2025-05-23T19:50:59.286" v="5455" actId="1076"/>
          <ac:grpSpMkLst>
            <pc:docMk/>
            <pc:sldMk cId="3559569326" sldId="1574"/>
            <ac:grpSpMk id="2" creationId="{45229458-207A-C4AE-83D7-9215484B0D4C}"/>
          </ac:grpSpMkLst>
        </pc:grpChg>
        <pc:grpChg chg="mod">
          <ac:chgData name="Matthew Huehne" userId="29a7055c-8773-4aca-ba73-b849e7555063" providerId="ADAL" clId="{630CC775-4938-AE4F-BB09-D0CE650DBCD6}" dt="2025-05-23T19:50:41.724" v="5450"/>
          <ac:grpSpMkLst>
            <pc:docMk/>
            <pc:sldMk cId="3559569326" sldId="1574"/>
            <ac:grpSpMk id="7" creationId="{9CEB6B4D-E350-5C81-9E86-FA9278BC86A1}"/>
          </ac:grpSpMkLst>
        </pc:grpChg>
        <pc:grpChg chg="del mod">
          <ac:chgData name="Matthew Huehne" userId="29a7055c-8773-4aca-ba73-b849e7555063" providerId="ADAL" clId="{630CC775-4938-AE4F-BB09-D0CE650DBCD6}" dt="2025-05-23T19:50:38.233" v="5449" actId="478"/>
          <ac:grpSpMkLst>
            <pc:docMk/>
            <pc:sldMk cId="3559569326" sldId="1574"/>
            <ac:grpSpMk id="18" creationId="{9D73F7B3-3E24-5D19-1B89-F6702C3DCDD8}"/>
          </ac:grpSpMkLst>
        </pc:grpChg>
      </pc:sldChg>
      <pc:sldChg chg="addSp delSp modSp add mod">
        <pc:chgData name="Matthew Huehne" userId="29a7055c-8773-4aca-ba73-b849e7555063" providerId="ADAL" clId="{630CC775-4938-AE4F-BB09-D0CE650DBCD6}" dt="2025-05-23T20:40:13.469" v="6250"/>
        <pc:sldMkLst>
          <pc:docMk/>
          <pc:sldMk cId="4091863863" sldId="1575"/>
        </pc:sldMkLst>
        <pc:spChg chg="mod">
          <ac:chgData name="Matthew Huehne" userId="29a7055c-8773-4aca-ba73-b849e7555063" providerId="ADAL" clId="{630CC775-4938-AE4F-BB09-D0CE650DBCD6}" dt="2025-05-23T20:26:57.906" v="6147" actId="13926"/>
          <ac:spMkLst>
            <pc:docMk/>
            <pc:sldMk cId="4091863863" sldId="1575"/>
            <ac:spMk id="3" creationId="{18A8881E-11E7-231B-224E-5EC27793EEA9}"/>
          </ac:spMkLst>
        </pc:spChg>
        <pc:spChg chg="mod">
          <ac:chgData name="Matthew Huehne" userId="29a7055c-8773-4aca-ba73-b849e7555063" providerId="ADAL" clId="{630CC775-4938-AE4F-BB09-D0CE650DBCD6}" dt="2025-05-23T19:51:26.105" v="5459"/>
          <ac:spMkLst>
            <pc:docMk/>
            <pc:sldMk cId="4091863863" sldId="1575"/>
            <ac:spMk id="5" creationId="{53447501-4EE6-5654-B420-AC0BCB444953}"/>
          </ac:spMkLst>
        </pc:spChg>
        <pc:spChg chg="mod">
          <ac:chgData name="Matthew Huehne" userId="29a7055c-8773-4aca-ba73-b849e7555063" providerId="ADAL" clId="{630CC775-4938-AE4F-BB09-D0CE650DBCD6}" dt="2025-05-23T19:51:26.105" v="5459"/>
          <ac:spMkLst>
            <pc:docMk/>
            <pc:sldMk cId="4091863863" sldId="1575"/>
            <ac:spMk id="9" creationId="{BDE0C2EF-8F0C-730A-4911-A072D909CB3F}"/>
          </ac:spMkLst>
        </pc:spChg>
        <pc:spChg chg="mod">
          <ac:chgData name="Matthew Huehne" userId="29a7055c-8773-4aca-ba73-b849e7555063" providerId="ADAL" clId="{630CC775-4938-AE4F-BB09-D0CE650DBCD6}" dt="2025-05-23T19:56:04.929" v="5492"/>
          <ac:spMkLst>
            <pc:docMk/>
            <pc:sldMk cId="4091863863" sldId="1575"/>
            <ac:spMk id="10" creationId="{9C037127-1EEB-A7E7-7F3D-C6CACDD2869F}"/>
          </ac:spMkLst>
        </pc:spChg>
        <pc:spChg chg="mod">
          <ac:chgData name="Matthew Huehne" userId="29a7055c-8773-4aca-ba73-b849e7555063" providerId="ADAL" clId="{630CC775-4938-AE4F-BB09-D0CE650DBCD6}" dt="2025-05-23T19:54:01.960" v="5481"/>
          <ac:spMkLst>
            <pc:docMk/>
            <pc:sldMk cId="4091863863" sldId="1575"/>
            <ac:spMk id="11" creationId="{B7455DEB-0707-2FA6-11E2-93672E7A8E58}"/>
          </ac:spMkLst>
        </pc:spChg>
        <pc:spChg chg="add del mod">
          <ac:chgData name="Matthew Huehne" userId="29a7055c-8773-4aca-ba73-b849e7555063" providerId="ADAL" clId="{630CC775-4938-AE4F-BB09-D0CE650DBCD6}" dt="2025-05-23T20:40:13.153" v="6249" actId="478"/>
          <ac:spMkLst>
            <pc:docMk/>
            <pc:sldMk cId="4091863863" sldId="1575"/>
            <ac:spMk id="12" creationId="{4AECE7B0-45F9-4B01-DE73-F75E1AE993FA}"/>
          </ac:spMkLst>
        </pc:spChg>
        <pc:spChg chg="add mod">
          <ac:chgData name="Matthew Huehne" userId="29a7055c-8773-4aca-ba73-b849e7555063" providerId="ADAL" clId="{630CC775-4938-AE4F-BB09-D0CE650DBCD6}" dt="2025-05-23T20:40:13.469" v="6250"/>
          <ac:spMkLst>
            <pc:docMk/>
            <pc:sldMk cId="4091863863" sldId="1575"/>
            <ac:spMk id="13" creationId="{3855606B-25D6-8B4F-89D7-34E7FF23E25B}"/>
          </ac:spMkLst>
        </pc:spChg>
        <pc:grpChg chg="add mod">
          <ac:chgData name="Matthew Huehne" userId="29a7055c-8773-4aca-ba73-b849e7555063" providerId="ADAL" clId="{630CC775-4938-AE4F-BB09-D0CE650DBCD6}" dt="2025-05-23T19:51:30.305" v="5460" actId="1076"/>
          <ac:grpSpMkLst>
            <pc:docMk/>
            <pc:sldMk cId="4091863863" sldId="1575"/>
            <ac:grpSpMk id="2" creationId="{722B747B-BEED-63A5-2AC3-A773B0671B9D}"/>
          </ac:grpSpMkLst>
        </pc:grpChg>
        <pc:grpChg chg="mod">
          <ac:chgData name="Matthew Huehne" userId="29a7055c-8773-4aca-ba73-b849e7555063" providerId="ADAL" clId="{630CC775-4938-AE4F-BB09-D0CE650DBCD6}" dt="2025-05-23T19:51:26.105" v="5459"/>
          <ac:grpSpMkLst>
            <pc:docMk/>
            <pc:sldMk cId="4091863863" sldId="1575"/>
            <ac:grpSpMk id="7" creationId="{247798C3-C045-BFDF-0151-59FDFF5A9517}"/>
          </ac:grpSpMkLst>
        </pc:grpChg>
        <pc:grpChg chg="del mod">
          <ac:chgData name="Matthew Huehne" userId="29a7055c-8773-4aca-ba73-b849e7555063" providerId="ADAL" clId="{630CC775-4938-AE4F-BB09-D0CE650DBCD6}" dt="2025-05-23T19:51:22.764" v="5458" actId="478"/>
          <ac:grpSpMkLst>
            <pc:docMk/>
            <pc:sldMk cId="4091863863" sldId="1575"/>
            <ac:grpSpMk id="18" creationId="{11539E77-6DBB-88D0-BA77-7EA03AAACDC4}"/>
          </ac:grpSpMkLst>
        </pc:grpChg>
      </pc:sldChg>
      <pc:sldChg chg="addSp delSp modSp add mod">
        <pc:chgData name="Matthew Huehne" userId="29a7055c-8773-4aca-ba73-b849e7555063" providerId="ADAL" clId="{630CC775-4938-AE4F-BB09-D0CE650DBCD6}" dt="2025-05-23T20:40:07.911" v="6248" actId="20577"/>
        <pc:sldMkLst>
          <pc:docMk/>
          <pc:sldMk cId="4156155832" sldId="1576"/>
        </pc:sldMkLst>
        <pc:spChg chg="add mod">
          <ac:chgData name="Matthew Huehne" userId="29a7055c-8773-4aca-ba73-b849e7555063" providerId="ADAL" clId="{630CC775-4938-AE4F-BB09-D0CE650DBCD6}" dt="2025-05-23T20:40:07.911" v="6248" actId="20577"/>
          <ac:spMkLst>
            <pc:docMk/>
            <pc:sldMk cId="4156155832" sldId="1576"/>
            <ac:spMk id="2" creationId="{A8876CF6-6948-5C08-6BFE-416E1913A325}"/>
          </ac:spMkLst>
        </pc:spChg>
        <pc:spChg chg="mod">
          <ac:chgData name="Matthew Huehne" userId="29a7055c-8773-4aca-ba73-b849e7555063" providerId="ADAL" clId="{630CC775-4938-AE4F-BB09-D0CE650DBCD6}" dt="2025-05-23T20:26:53.966" v="6146" actId="13926"/>
          <ac:spMkLst>
            <pc:docMk/>
            <pc:sldMk cId="4156155832" sldId="1576"/>
            <ac:spMk id="3" creationId="{64D7F546-4E91-1B96-C93B-147F689591E4}"/>
          </ac:spMkLst>
        </pc:spChg>
        <pc:spChg chg="mod">
          <ac:chgData name="Matthew Huehne" userId="29a7055c-8773-4aca-ba73-b849e7555063" providerId="ADAL" clId="{630CC775-4938-AE4F-BB09-D0CE650DBCD6}" dt="2025-05-23T19:52:23.630" v="5467"/>
          <ac:spMkLst>
            <pc:docMk/>
            <pc:sldMk cId="4156155832" sldId="1576"/>
            <ac:spMk id="7" creationId="{2B979262-9461-83AC-3404-53AD23086E1A}"/>
          </ac:spMkLst>
        </pc:spChg>
        <pc:spChg chg="mod">
          <ac:chgData name="Matthew Huehne" userId="29a7055c-8773-4aca-ba73-b849e7555063" providerId="ADAL" clId="{630CC775-4938-AE4F-BB09-D0CE650DBCD6}" dt="2025-05-23T19:52:23.630" v="5467"/>
          <ac:spMkLst>
            <pc:docMk/>
            <pc:sldMk cId="4156155832" sldId="1576"/>
            <ac:spMk id="10" creationId="{E2977651-B231-BB7E-FF77-DEF061CD1227}"/>
          </ac:spMkLst>
        </pc:spChg>
        <pc:spChg chg="mod">
          <ac:chgData name="Matthew Huehne" userId="29a7055c-8773-4aca-ba73-b849e7555063" providerId="ADAL" clId="{630CC775-4938-AE4F-BB09-D0CE650DBCD6}" dt="2025-05-23T19:56:13.266" v="5493"/>
          <ac:spMkLst>
            <pc:docMk/>
            <pc:sldMk cId="4156155832" sldId="1576"/>
            <ac:spMk id="11" creationId="{823D72F8-589A-162B-4D67-81EFB6F21FFF}"/>
          </ac:spMkLst>
        </pc:spChg>
        <pc:spChg chg="mod">
          <ac:chgData name="Matthew Huehne" userId="29a7055c-8773-4aca-ba73-b849e7555063" providerId="ADAL" clId="{630CC775-4938-AE4F-BB09-D0CE650DBCD6}" dt="2025-05-23T19:55:30.880" v="5491" actId="20577"/>
          <ac:spMkLst>
            <pc:docMk/>
            <pc:sldMk cId="4156155832" sldId="1576"/>
            <ac:spMk id="12" creationId="{21AD3CED-5759-848E-ADE1-EA0DFC22E49D}"/>
          </ac:spMkLst>
        </pc:spChg>
        <pc:grpChg chg="add mod">
          <ac:chgData name="Matthew Huehne" userId="29a7055c-8773-4aca-ba73-b849e7555063" providerId="ADAL" clId="{630CC775-4938-AE4F-BB09-D0CE650DBCD6}" dt="2025-05-23T19:52:31.622" v="5469" actId="1076"/>
          <ac:grpSpMkLst>
            <pc:docMk/>
            <pc:sldMk cId="4156155832" sldId="1576"/>
            <ac:grpSpMk id="5" creationId="{24DD132A-84B9-06B5-0F91-9FF80464646C}"/>
          </ac:grpSpMkLst>
        </pc:grpChg>
        <pc:grpChg chg="mod">
          <ac:chgData name="Matthew Huehne" userId="29a7055c-8773-4aca-ba73-b849e7555063" providerId="ADAL" clId="{630CC775-4938-AE4F-BB09-D0CE650DBCD6}" dt="2025-05-23T19:52:23.630" v="5467"/>
          <ac:grpSpMkLst>
            <pc:docMk/>
            <pc:sldMk cId="4156155832" sldId="1576"/>
            <ac:grpSpMk id="9" creationId="{BC634674-692B-39E0-76EC-DB534F9BD151}"/>
          </ac:grpSpMkLst>
        </pc:grpChg>
        <pc:grpChg chg="del mod">
          <ac:chgData name="Matthew Huehne" userId="29a7055c-8773-4aca-ba73-b849e7555063" providerId="ADAL" clId="{630CC775-4938-AE4F-BB09-D0CE650DBCD6}" dt="2025-05-23T19:52:25.721" v="5468" actId="478"/>
          <ac:grpSpMkLst>
            <pc:docMk/>
            <pc:sldMk cId="4156155832" sldId="1576"/>
            <ac:grpSpMk id="18" creationId="{FC9ACD82-66F6-225A-A839-7A97D6631E19}"/>
          </ac:grpSpMkLst>
        </pc:grpChg>
      </pc:sldChg>
      <pc:sldChg chg="addSp delSp modSp add mod ord">
        <pc:chgData name="Matthew Huehne" userId="29a7055c-8773-4aca-ba73-b849e7555063" providerId="ADAL" clId="{630CC775-4938-AE4F-BB09-D0CE650DBCD6}" dt="2025-05-24T01:27:52.155" v="6871" actId="478"/>
        <pc:sldMkLst>
          <pc:docMk/>
          <pc:sldMk cId="3243215192" sldId="1578"/>
        </pc:sldMkLst>
        <pc:spChg chg="add mod">
          <ac:chgData name="Matthew Huehne" userId="29a7055c-8773-4aca-ba73-b849e7555063" providerId="ADAL" clId="{630CC775-4938-AE4F-BB09-D0CE650DBCD6}" dt="2025-05-24T01:27:49.320" v="6870" actId="14100"/>
          <ac:spMkLst>
            <pc:docMk/>
            <pc:sldMk cId="3243215192" sldId="1578"/>
            <ac:spMk id="2" creationId="{836634EF-2A5C-6AC2-ED8A-9CF33FD86FC5}"/>
          </ac:spMkLst>
        </pc:spChg>
        <pc:spChg chg="add mod">
          <ac:chgData name="Matthew Huehne" userId="29a7055c-8773-4aca-ba73-b849e7555063" providerId="ADAL" clId="{630CC775-4938-AE4F-BB09-D0CE650DBCD6}" dt="2025-05-24T01:09:01.664" v="6653" actId="21"/>
          <ac:spMkLst>
            <pc:docMk/>
            <pc:sldMk cId="3243215192" sldId="1578"/>
            <ac:spMk id="4" creationId="{912348F0-A2DB-C03F-F43C-87436420C694}"/>
          </ac:spMkLst>
        </pc:spChg>
        <pc:spChg chg="del">
          <ac:chgData name="Matthew Huehne" userId="29a7055c-8773-4aca-ba73-b849e7555063" providerId="ADAL" clId="{630CC775-4938-AE4F-BB09-D0CE650DBCD6}" dt="2025-05-23T19:57:36.695" v="5501" actId="478"/>
          <ac:spMkLst>
            <pc:docMk/>
            <pc:sldMk cId="3243215192" sldId="1578"/>
            <ac:spMk id="5" creationId="{818D4296-DEA4-42B5-20A3-9EE049CD51B8}"/>
          </ac:spMkLst>
        </pc:spChg>
        <pc:spChg chg="del">
          <ac:chgData name="Matthew Huehne" userId="29a7055c-8773-4aca-ba73-b849e7555063" providerId="ADAL" clId="{630CC775-4938-AE4F-BB09-D0CE650DBCD6}" dt="2025-05-23T19:57:36.695" v="5501" actId="478"/>
          <ac:spMkLst>
            <pc:docMk/>
            <pc:sldMk cId="3243215192" sldId="1578"/>
            <ac:spMk id="9" creationId="{FAE3306E-DBF9-D784-A0F1-18AB5F91321E}"/>
          </ac:spMkLst>
        </pc:spChg>
        <pc:spChg chg="del">
          <ac:chgData name="Matthew Huehne" userId="29a7055c-8773-4aca-ba73-b849e7555063" providerId="ADAL" clId="{630CC775-4938-AE4F-BB09-D0CE650DBCD6}" dt="2025-05-23T19:57:36.695" v="5501" actId="478"/>
          <ac:spMkLst>
            <pc:docMk/>
            <pc:sldMk cId="3243215192" sldId="1578"/>
            <ac:spMk id="11" creationId="{DBBC4395-A843-06CE-D0A5-62BE6FB50DF5}"/>
          </ac:spMkLst>
        </pc:spChg>
        <pc:spChg chg="del">
          <ac:chgData name="Matthew Huehne" userId="29a7055c-8773-4aca-ba73-b849e7555063" providerId="ADAL" clId="{630CC775-4938-AE4F-BB09-D0CE650DBCD6}" dt="2025-05-23T19:57:36.695" v="5501" actId="478"/>
          <ac:spMkLst>
            <pc:docMk/>
            <pc:sldMk cId="3243215192" sldId="1578"/>
            <ac:spMk id="12" creationId="{5D527396-F387-30F1-070D-1F2F263AD16D}"/>
          </ac:spMkLst>
        </pc:spChg>
        <pc:spChg chg="del">
          <ac:chgData name="Matthew Huehne" userId="29a7055c-8773-4aca-ba73-b849e7555063" providerId="ADAL" clId="{630CC775-4938-AE4F-BB09-D0CE650DBCD6}" dt="2025-05-23T19:57:36.695" v="5501" actId="478"/>
          <ac:spMkLst>
            <pc:docMk/>
            <pc:sldMk cId="3243215192" sldId="1578"/>
            <ac:spMk id="15" creationId="{A08E1D21-9A37-A3DC-3E85-C88D2FF33BD5}"/>
          </ac:spMkLst>
        </pc:spChg>
        <pc:spChg chg="del">
          <ac:chgData name="Matthew Huehne" userId="29a7055c-8773-4aca-ba73-b849e7555063" providerId="ADAL" clId="{630CC775-4938-AE4F-BB09-D0CE650DBCD6}" dt="2025-05-23T19:57:36.695" v="5501" actId="478"/>
          <ac:spMkLst>
            <pc:docMk/>
            <pc:sldMk cId="3243215192" sldId="1578"/>
            <ac:spMk id="20" creationId="{EC8E1214-BA02-41FC-8458-E45D9DA120E3}"/>
          </ac:spMkLst>
        </pc:spChg>
        <pc:spChg chg="del">
          <ac:chgData name="Matthew Huehne" userId="29a7055c-8773-4aca-ba73-b849e7555063" providerId="ADAL" clId="{630CC775-4938-AE4F-BB09-D0CE650DBCD6}" dt="2025-05-23T19:57:36.695" v="5501" actId="478"/>
          <ac:spMkLst>
            <pc:docMk/>
            <pc:sldMk cId="3243215192" sldId="1578"/>
            <ac:spMk id="30" creationId="{65B35D53-23E3-BCC7-A180-701B76A36CB1}"/>
          </ac:spMkLst>
        </pc:spChg>
        <pc:spChg chg="del">
          <ac:chgData name="Matthew Huehne" userId="29a7055c-8773-4aca-ba73-b849e7555063" providerId="ADAL" clId="{630CC775-4938-AE4F-BB09-D0CE650DBCD6}" dt="2025-05-23T19:57:36.695" v="5501" actId="478"/>
          <ac:spMkLst>
            <pc:docMk/>
            <pc:sldMk cId="3243215192" sldId="1578"/>
            <ac:spMk id="40" creationId="{4A4E8FDB-79C1-10DD-A0D1-3ECCF62B4501}"/>
          </ac:spMkLst>
        </pc:spChg>
        <pc:spChg chg="del">
          <ac:chgData name="Matthew Huehne" userId="29a7055c-8773-4aca-ba73-b849e7555063" providerId="ADAL" clId="{630CC775-4938-AE4F-BB09-D0CE650DBCD6}" dt="2025-05-23T19:57:36.695" v="5501" actId="478"/>
          <ac:spMkLst>
            <pc:docMk/>
            <pc:sldMk cId="3243215192" sldId="1578"/>
            <ac:spMk id="43" creationId="{A3703AB9-3331-63F5-5B84-4EACFAB6DDC4}"/>
          </ac:spMkLst>
        </pc:spChg>
        <pc:spChg chg="del">
          <ac:chgData name="Matthew Huehne" userId="29a7055c-8773-4aca-ba73-b849e7555063" providerId="ADAL" clId="{630CC775-4938-AE4F-BB09-D0CE650DBCD6}" dt="2025-05-23T19:57:36.695" v="5501" actId="478"/>
          <ac:spMkLst>
            <pc:docMk/>
            <pc:sldMk cId="3243215192" sldId="1578"/>
            <ac:spMk id="44" creationId="{0EDF15B6-CB91-83BF-25FD-563E2E2F2418}"/>
          </ac:spMkLst>
        </pc:spChg>
        <pc:spChg chg="mod">
          <ac:chgData name="Matthew Huehne" userId="29a7055c-8773-4aca-ba73-b849e7555063" providerId="ADAL" clId="{630CC775-4938-AE4F-BB09-D0CE650DBCD6}" dt="2025-05-23T19:57:39.176" v="5511" actId="20577"/>
          <ac:spMkLst>
            <pc:docMk/>
            <pc:sldMk cId="3243215192" sldId="1578"/>
            <ac:spMk id="144" creationId="{8DF4DE21-BD11-B434-5D70-EDBA5A180E7C}"/>
          </ac:spMkLst>
        </pc:spChg>
        <pc:spChg chg="del">
          <ac:chgData name="Matthew Huehne" userId="29a7055c-8773-4aca-ba73-b849e7555063" providerId="ADAL" clId="{630CC775-4938-AE4F-BB09-D0CE650DBCD6}" dt="2025-05-24T01:27:52.155" v="6871" actId="478"/>
          <ac:spMkLst>
            <pc:docMk/>
            <pc:sldMk cId="3243215192" sldId="1578"/>
            <ac:spMk id="151" creationId="{E7227A09-284C-6856-3213-AFBFE8FA64AF}"/>
          </ac:spMkLst>
        </pc:spChg>
      </pc:sldChg>
      <pc:sldChg chg="new del">
        <pc:chgData name="Matthew Huehne" userId="29a7055c-8773-4aca-ba73-b849e7555063" providerId="ADAL" clId="{630CC775-4938-AE4F-BB09-D0CE650DBCD6}" dt="2025-05-23T19:57:21.845" v="5498" actId="2696"/>
        <pc:sldMkLst>
          <pc:docMk/>
          <pc:sldMk cId="3936373283" sldId="1578"/>
        </pc:sldMkLst>
      </pc:sldChg>
      <pc:sldChg chg="addSp delSp modSp add mod">
        <pc:chgData name="Matthew Huehne" userId="29a7055c-8773-4aca-ba73-b849e7555063" providerId="ADAL" clId="{630CC775-4938-AE4F-BB09-D0CE650DBCD6}" dt="2025-05-23T20:31:52.370" v="6163"/>
        <pc:sldMkLst>
          <pc:docMk/>
          <pc:sldMk cId="2990608938" sldId="1581"/>
        </pc:sldMkLst>
        <pc:spChg chg="add del mod">
          <ac:chgData name="Matthew Huehne" userId="29a7055c-8773-4aca-ba73-b849e7555063" providerId="ADAL" clId="{630CC775-4938-AE4F-BB09-D0CE650DBCD6}" dt="2025-05-23T20:31:52.370" v="6163"/>
          <ac:spMkLst>
            <pc:docMk/>
            <pc:sldMk cId="2990608938" sldId="1581"/>
            <ac:spMk id="2" creationId="{B67C5D9B-B5B5-4E59-2360-5FD90D4DAEE7}"/>
          </ac:spMkLst>
        </pc:spChg>
        <pc:spChg chg="mod">
          <ac:chgData name="Matthew Huehne" userId="29a7055c-8773-4aca-ba73-b849e7555063" providerId="ADAL" clId="{630CC775-4938-AE4F-BB09-D0CE650DBCD6}" dt="2025-05-23T20:27:59.570" v="6157" actId="207"/>
          <ac:spMkLst>
            <pc:docMk/>
            <pc:sldMk cId="2990608938" sldId="1581"/>
            <ac:spMk id="11" creationId="{EA959844-C997-EA12-652A-DFF6CE37DD13}"/>
          </ac:spMkLst>
        </pc:spChg>
        <pc:spChg chg="mod">
          <ac:chgData name="Matthew Huehne" userId="29a7055c-8773-4aca-ba73-b849e7555063" providerId="ADAL" clId="{630CC775-4938-AE4F-BB09-D0CE650DBCD6}" dt="2025-05-23T20:29:01.999" v="6161" actId="20577"/>
          <ac:spMkLst>
            <pc:docMk/>
            <pc:sldMk cId="2990608938" sldId="1581"/>
            <ac:spMk id="16" creationId="{8B42FD64-32CE-A22C-7CDE-44402FBAF77A}"/>
          </ac:spMkLst>
        </pc:spChg>
      </pc:sldChg>
      <pc:sldChg chg="addSp modSp add mod">
        <pc:chgData name="Matthew Huehne" userId="29a7055c-8773-4aca-ba73-b849e7555063" providerId="ADAL" clId="{630CC775-4938-AE4F-BB09-D0CE650DBCD6}" dt="2025-05-24T01:34:53.975" v="6904" actId="113"/>
        <pc:sldMkLst>
          <pc:docMk/>
          <pc:sldMk cId="3208991243" sldId="1585"/>
        </pc:sldMkLst>
        <pc:spChg chg="mod">
          <ac:chgData name="Matthew Huehne" userId="29a7055c-8773-4aca-ba73-b849e7555063" providerId="ADAL" clId="{630CC775-4938-AE4F-BB09-D0CE650DBCD6}" dt="2025-05-24T01:34:53.975" v="6904" actId="113"/>
          <ac:spMkLst>
            <pc:docMk/>
            <pc:sldMk cId="3208991243" sldId="1585"/>
            <ac:spMk id="2" creationId="{A3B68CBD-A3F0-6173-437D-A87C9C65D6A1}"/>
          </ac:spMkLst>
        </pc:spChg>
        <pc:spChg chg="mod">
          <ac:chgData name="Matthew Huehne" userId="29a7055c-8773-4aca-ba73-b849e7555063" providerId="ADAL" clId="{630CC775-4938-AE4F-BB09-D0CE650DBCD6}" dt="2025-05-24T01:33:25.608" v="6902" actId="20577"/>
          <ac:spMkLst>
            <pc:docMk/>
            <pc:sldMk cId="3208991243" sldId="1585"/>
            <ac:spMk id="3" creationId="{C64FF61A-3389-EF4D-3CC2-E213638646A6}"/>
          </ac:spMkLst>
        </pc:spChg>
        <pc:spChg chg="add mod">
          <ac:chgData name="Matthew Huehne" userId="29a7055c-8773-4aca-ba73-b849e7555063" providerId="ADAL" clId="{630CC775-4938-AE4F-BB09-D0CE650DBCD6}" dt="2025-05-24T01:24:17.034" v="6814"/>
          <ac:spMkLst>
            <pc:docMk/>
            <pc:sldMk cId="3208991243" sldId="1585"/>
            <ac:spMk id="4" creationId="{C08C5925-EC28-5C76-E856-0110E2DAE4A3}"/>
          </ac:spMkLst>
        </pc:spChg>
      </pc:sldChg>
      <pc:sldChg chg="add del">
        <pc:chgData name="Matthew Huehne" userId="29a7055c-8773-4aca-ba73-b849e7555063" providerId="ADAL" clId="{630CC775-4938-AE4F-BB09-D0CE650DBCD6}" dt="2025-05-24T01:52:06.431" v="6974" actId="2696"/>
        <pc:sldMkLst>
          <pc:docMk/>
          <pc:sldMk cId="188698465" sldId="1586"/>
        </pc:sldMkLst>
      </pc:sldChg>
      <pc:sldChg chg="modSp mod">
        <pc:chgData name="Matthew Huehne" userId="29a7055c-8773-4aca-ba73-b849e7555063" providerId="ADAL" clId="{630CC775-4938-AE4F-BB09-D0CE650DBCD6}" dt="2025-05-24T01:34:42.319" v="6903" actId="113"/>
        <pc:sldMkLst>
          <pc:docMk/>
          <pc:sldMk cId="160465725" sldId="1587"/>
        </pc:sldMkLst>
        <pc:spChg chg="mod">
          <ac:chgData name="Matthew Huehne" userId="29a7055c-8773-4aca-ba73-b849e7555063" providerId="ADAL" clId="{630CC775-4938-AE4F-BB09-D0CE650DBCD6}" dt="2025-05-24T01:34:42.319" v="6903" actId="113"/>
          <ac:spMkLst>
            <pc:docMk/>
            <pc:sldMk cId="160465725" sldId="1587"/>
            <ac:spMk id="2" creationId="{47938C3C-FA2B-0870-78FF-5E73F77DE631}"/>
          </ac:spMkLst>
        </pc:spChg>
      </pc:sldChg>
      <pc:sldChg chg="addSp delSp modSp mod">
        <pc:chgData name="Matthew Huehne" userId="29a7055c-8773-4aca-ba73-b849e7555063" providerId="ADAL" clId="{630CC775-4938-AE4F-BB09-D0CE650DBCD6}" dt="2025-05-24T02:19:36.963" v="7203" actId="478"/>
        <pc:sldMkLst>
          <pc:docMk/>
          <pc:sldMk cId="3825684348" sldId="1590"/>
        </pc:sldMkLst>
        <pc:spChg chg="add del mod">
          <ac:chgData name="Matthew Huehne" userId="29a7055c-8773-4aca-ba73-b849e7555063" providerId="ADAL" clId="{630CC775-4938-AE4F-BB09-D0CE650DBCD6}" dt="2025-05-24T02:19:36.963" v="7203" actId="478"/>
          <ac:spMkLst>
            <pc:docMk/>
            <pc:sldMk cId="3825684348" sldId="1590"/>
            <ac:spMk id="2" creationId="{FBFDEF23-DED1-9C24-CBA6-F8D9E6A89F27}"/>
          </ac:spMkLst>
        </pc:spChg>
        <pc:spChg chg="mod">
          <ac:chgData name="Matthew Huehne" userId="29a7055c-8773-4aca-ba73-b849e7555063" providerId="ADAL" clId="{630CC775-4938-AE4F-BB09-D0CE650DBCD6}" dt="2025-05-24T01:14:11.047" v="6701" actId="14100"/>
          <ac:spMkLst>
            <pc:docMk/>
            <pc:sldMk cId="3825684348" sldId="1590"/>
            <ac:spMk id="3" creationId="{4DB1ABFB-B9F3-9890-0906-8CAE45F1702A}"/>
          </ac:spMkLst>
        </pc:spChg>
        <pc:spChg chg="add mod">
          <ac:chgData name="Matthew Huehne" userId="29a7055c-8773-4aca-ba73-b849e7555063" providerId="ADAL" clId="{630CC775-4938-AE4F-BB09-D0CE650DBCD6}" dt="2025-05-24T02:17:48.850" v="7199"/>
          <ac:spMkLst>
            <pc:docMk/>
            <pc:sldMk cId="3825684348" sldId="1590"/>
            <ac:spMk id="10" creationId="{B050B2E2-553A-B011-5101-EFD603824891}"/>
          </ac:spMkLst>
        </pc:spChg>
        <pc:spChg chg="add del">
          <ac:chgData name="Matthew Huehne" userId="29a7055c-8773-4aca-ba73-b849e7555063" providerId="ADAL" clId="{630CC775-4938-AE4F-BB09-D0CE650DBCD6}" dt="2025-05-24T02:15:31.751" v="7177" actId="478"/>
          <ac:spMkLst>
            <pc:docMk/>
            <pc:sldMk cId="3825684348" sldId="1590"/>
            <ac:spMk id="11" creationId="{10AADF6A-2BF6-2062-E34E-7B36793F761A}"/>
          </ac:spMkLst>
        </pc:spChg>
        <pc:spChg chg="add del mod">
          <ac:chgData name="Matthew Huehne" userId="29a7055c-8773-4aca-ba73-b849e7555063" providerId="ADAL" clId="{630CC775-4938-AE4F-BB09-D0CE650DBCD6}" dt="2025-05-24T02:15:51.697" v="7181" actId="478"/>
          <ac:spMkLst>
            <pc:docMk/>
            <pc:sldMk cId="3825684348" sldId="1590"/>
            <ac:spMk id="12" creationId="{42D8D07B-27F8-B5F0-6569-B52926052431}"/>
          </ac:spMkLst>
        </pc:spChg>
      </pc:sldChg>
      <pc:sldChg chg="addSp delSp mod">
        <pc:chgData name="Matthew Huehne" userId="29a7055c-8773-4aca-ba73-b849e7555063" providerId="ADAL" clId="{630CC775-4938-AE4F-BB09-D0CE650DBCD6}" dt="2025-05-24T02:20:06.310" v="7213" actId="22"/>
        <pc:sldMkLst>
          <pc:docMk/>
          <pc:sldMk cId="3448968785" sldId="1591"/>
        </pc:sldMkLst>
        <pc:spChg chg="add del">
          <ac:chgData name="Matthew Huehne" userId="29a7055c-8773-4aca-ba73-b849e7555063" providerId="ADAL" clId="{630CC775-4938-AE4F-BB09-D0CE650DBCD6}" dt="2025-05-24T02:20:06.310" v="7213" actId="22"/>
          <ac:spMkLst>
            <pc:docMk/>
            <pc:sldMk cId="3448968785" sldId="1591"/>
            <ac:spMk id="4" creationId="{073FBD71-1BA7-A2FD-E519-A503BA389052}"/>
          </ac:spMkLst>
        </pc:spChg>
      </pc:sldChg>
      <pc:sldChg chg="addSp delSp modSp mod">
        <pc:chgData name="Matthew Huehne" userId="29a7055c-8773-4aca-ba73-b849e7555063" providerId="ADAL" clId="{630CC775-4938-AE4F-BB09-D0CE650DBCD6}" dt="2025-05-24T02:20:27.218" v="7216"/>
        <pc:sldMkLst>
          <pc:docMk/>
          <pc:sldMk cId="1718750336" sldId="1603"/>
        </pc:sldMkLst>
        <pc:spChg chg="mod">
          <ac:chgData name="Matthew Huehne" userId="29a7055c-8773-4aca-ba73-b849e7555063" providerId="ADAL" clId="{630CC775-4938-AE4F-BB09-D0CE650DBCD6}" dt="2025-05-24T02:20:24.014" v="7215" actId="1076"/>
          <ac:spMkLst>
            <pc:docMk/>
            <pc:sldMk cId="1718750336" sldId="1603"/>
            <ac:spMk id="2" creationId="{4A3EE348-F07F-E5DC-7611-89C3CAC2A76B}"/>
          </ac:spMkLst>
        </pc:spChg>
        <pc:spChg chg="del mod">
          <ac:chgData name="Matthew Huehne" userId="29a7055c-8773-4aca-ba73-b849e7555063" providerId="ADAL" clId="{630CC775-4938-AE4F-BB09-D0CE650DBCD6}" dt="2025-05-24T02:08:50.024" v="7139" actId="478"/>
          <ac:spMkLst>
            <pc:docMk/>
            <pc:sldMk cId="1718750336" sldId="1603"/>
            <ac:spMk id="3" creationId="{01AB600F-BDCC-9EF4-5BD8-871F847A01C7}"/>
          </ac:spMkLst>
        </pc:spChg>
        <pc:spChg chg="add mod">
          <ac:chgData name="Matthew Huehne" userId="29a7055c-8773-4aca-ba73-b849e7555063" providerId="ADAL" clId="{630CC775-4938-AE4F-BB09-D0CE650DBCD6}" dt="2025-05-24T02:20:27.218" v="7216"/>
          <ac:spMkLst>
            <pc:docMk/>
            <pc:sldMk cId="1718750336" sldId="1603"/>
            <ac:spMk id="4" creationId="{0596F12A-A572-780F-8EE6-AB3DEC2A7FB4}"/>
          </ac:spMkLst>
        </pc:spChg>
        <pc:spChg chg="add mod">
          <ac:chgData name="Matthew Huehne" userId="29a7055c-8773-4aca-ba73-b849e7555063" providerId="ADAL" clId="{630CC775-4938-AE4F-BB09-D0CE650DBCD6}" dt="2025-05-24T02:04:10.827" v="7081" actId="21"/>
          <ac:spMkLst>
            <pc:docMk/>
            <pc:sldMk cId="1718750336" sldId="1603"/>
            <ac:spMk id="5" creationId="{EF3DA2B3-D292-92FA-AE01-258E668A2955}"/>
          </ac:spMkLst>
        </pc:spChg>
        <pc:spChg chg="add del mod">
          <ac:chgData name="Matthew Huehne" userId="29a7055c-8773-4aca-ba73-b849e7555063" providerId="ADAL" clId="{630CC775-4938-AE4F-BB09-D0CE650DBCD6}" dt="2025-05-24T02:00:32.091" v="6984" actId="478"/>
          <ac:spMkLst>
            <pc:docMk/>
            <pc:sldMk cId="1718750336" sldId="1603"/>
            <ac:spMk id="6" creationId="{E257ED79-4F7B-370E-3749-2562D2A13E49}"/>
          </ac:spMkLst>
        </pc:spChg>
        <pc:spChg chg="add mod">
          <ac:chgData name="Matthew Huehne" userId="29a7055c-8773-4aca-ba73-b849e7555063" providerId="ADAL" clId="{630CC775-4938-AE4F-BB09-D0CE650DBCD6}" dt="2025-05-24T02:09:15.722" v="7147" actId="12788"/>
          <ac:spMkLst>
            <pc:docMk/>
            <pc:sldMk cId="1718750336" sldId="1603"/>
            <ac:spMk id="7" creationId="{7A98B139-E7E4-2359-820D-E377C8DA9FC3}"/>
          </ac:spMkLst>
        </pc:spChg>
        <pc:spChg chg="add mod">
          <ac:chgData name="Matthew Huehne" userId="29a7055c-8773-4aca-ba73-b849e7555063" providerId="ADAL" clId="{630CC775-4938-AE4F-BB09-D0CE650DBCD6}" dt="2025-05-24T02:09:15.722" v="7147" actId="12788"/>
          <ac:spMkLst>
            <pc:docMk/>
            <pc:sldMk cId="1718750336" sldId="1603"/>
            <ac:spMk id="8" creationId="{D3E8BC74-DD9F-A037-A79C-32AB366A3F58}"/>
          </ac:spMkLst>
        </pc:spChg>
        <pc:spChg chg="add mod">
          <ac:chgData name="Matthew Huehne" userId="29a7055c-8773-4aca-ba73-b849e7555063" providerId="ADAL" clId="{630CC775-4938-AE4F-BB09-D0CE650DBCD6}" dt="2025-05-24T02:09:15.722" v="7147" actId="12788"/>
          <ac:spMkLst>
            <pc:docMk/>
            <pc:sldMk cId="1718750336" sldId="1603"/>
            <ac:spMk id="9" creationId="{4D43A6B9-7523-FDBB-1CE8-BADB9DA3CA5B}"/>
          </ac:spMkLst>
        </pc:spChg>
        <pc:spChg chg="add mod">
          <ac:chgData name="Matthew Huehne" userId="29a7055c-8773-4aca-ba73-b849e7555063" providerId="ADAL" clId="{630CC775-4938-AE4F-BB09-D0CE650DBCD6}" dt="2025-05-24T02:09:15.722" v="7147" actId="12788"/>
          <ac:spMkLst>
            <pc:docMk/>
            <pc:sldMk cId="1718750336" sldId="1603"/>
            <ac:spMk id="10" creationId="{8FED5C7D-D41C-1684-CB7C-36209524FA26}"/>
          </ac:spMkLst>
        </pc:spChg>
        <pc:spChg chg="add mod">
          <ac:chgData name="Matthew Huehne" userId="29a7055c-8773-4aca-ba73-b849e7555063" providerId="ADAL" clId="{630CC775-4938-AE4F-BB09-D0CE650DBCD6}" dt="2025-05-24T02:09:15.722" v="7147" actId="12788"/>
          <ac:spMkLst>
            <pc:docMk/>
            <pc:sldMk cId="1718750336" sldId="1603"/>
            <ac:spMk id="11" creationId="{5829DB77-B716-76DC-5031-A78AF660FEDE}"/>
          </ac:spMkLst>
        </pc:spChg>
        <pc:spChg chg="add mod">
          <ac:chgData name="Matthew Huehne" userId="29a7055c-8773-4aca-ba73-b849e7555063" providerId="ADAL" clId="{630CC775-4938-AE4F-BB09-D0CE650DBCD6}" dt="2025-05-24T02:09:15.722" v="7147" actId="12788"/>
          <ac:spMkLst>
            <pc:docMk/>
            <pc:sldMk cId="1718750336" sldId="1603"/>
            <ac:spMk id="12" creationId="{EDB57025-D7EC-B45A-2324-AAA217E7D933}"/>
          </ac:spMkLst>
        </pc:spChg>
        <pc:spChg chg="add mod">
          <ac:chgData name="Matthew Huehne" userId="29a7055c-8773-4aca-ba73-b849e7555063" providerId="ADAL" clId="{630CC775-4938-AE4F-BB09-D0CE650DBCD6}" dt="2025-05-24T02:09:40.232" v="7153" actId="20577"/>
          <ac:spMkLst>
            <pc:docMk/>
            <pc:sldMk cId="1718750336" sldId="1603"/>
            <ac:spMk id="13" creationId="{259E2013-9601-6EF4-F6B5-41872D02B8FF}"/>
          </ac:spMkLst>
        </pc:spChg>
        <pc:spChg chg="add mod">
          <ac:chgData name="Matthew Huehne" userId="29a7055c-8773-4aca-ba73-b849e7555063" providerId="ADAL" clId="{630CC775-4938-AE4F-BB09-D0CE650DBCD6}" dt="2025-05-24T02:09:15.722" v="7147" actId="12788"/>
          <ac:spMkLst>
            <pc:docMk/>
            <pc:sldMk cId="1718750336" sldId="1603"/>
            <ac:spMk id="15" creationId="{8640C838-E66B-689B-1D92-A7496779FAF3}"/>
          </ac:spMkLst>
        </pc:spChg>
        <pc:spChg chg="add del mod">
          <ac:chgData name="Matthew Huehne" userId="29a7055c-8773-4aca-ba73-b849e7555063" providerId="ADAL" clId="{630CC775-4938-AE4F-BB09-D0CE650DBCD6}" dt="2025-05-24T02:08:52.227" v="7140" actId="478"/>
          <ac:spMkLst>
            <pc:docMk/>
            <pc:sldMk cId="1718750336" sldId="1603"/>
            <ac:spMk id="17" creationId="{D3A35142-4302-4AA1-3A3E-DBD0E8242B8C}"/>
          </ac:spMkLst>
        </pc:spChg>
        <pc:grpChg chg="add mod">
          <ac:chgData name="Matthew Huehne" userId="29a7055c-8773-4aca-ba73-b849e7555063" providerId="ADAL" clId="{630CC775-4938-AE4F-BB09-D0CE650DBCD6}" dt="2025-05-24T02:09:00.587" v="7141" actId="14100"/>
          <ac:grpSpMkLst>
            <pc:docMk/>
            <pc:sldMk cId="1718750336" sldId="1603"/>
            <ac:grpSpMk id="14" creationId="{E9932511-A7AD-9B2A-C8DD-D8142397EF7A}"/>
          </ac:grpSpMkLst>
        </pc:grpChg>
      </pc:sldChg>
      <pc:sldChg chg="addSp delSp modSp new mod">
        <pc:chgData name="Matthew Huehne" userId="29a7055c-8773-4aca-ba73-b849e7555063" providerId="ADAL" clId="{630CC775-4938-AE4F-BB09-D0CE650DBCD6}" dt="2025-05-24T01:35:01.365" v="6906" actId="113"/>
        <pc:sldMkLst>
          <pc:docMk/>
          <pc:sldMk cId="901149783" sldId="1604"/>
        </pc:sldMkLst>
        <pc:spChg chg="mod">
          <ac:chgData name="Matthew Huehne" userId="29a7055c-8773-4aca-ba73-b849e7555063" providerId="ADAL" clId="{630CC775-4938-AE4F-BB09-D0CE650DBCD6}" dt="2025-05-24T01:35:01.365" v="6906" actId="113"/>
          <ac:spMkLst>
            <pc:docMk/>
            <pc:sldMk cId="901149783" sldId="1604"/>
            <ac:spMk id="2" creationId="{25D5CADD-1AD2-C520-8884-5810AD61288C}"/>
          </ac:spMkLst>
        </pc:spChg>
        <pc:spChg chg="del">
          <ac:chgData name="Matthew Huehne" userId="29a7055c-8773-4aca-ba73-b849e7555063" providerId="ADAL" clId="{630CC775-4938-AE4F-BB09-D0CE650DBCD6}" dt="2025-05-24T01:06:06.824" v="6610" actId="3680"/>
          <ac:spMkLst>
            <pc:docMk/>
            <pc:sldMk cId="901149783" sldId="1604"/>
            <ac:spMk id="3" creationId="{17D87A02-2279-0A0B-BC58-2CA793A7F6B8}"/>
          </ac:spMkLst>
        </pc:spChg>
        <pc:spChg chg="add mod">
          <ac:chgData name="Matthew Huehne" userId="29a7055c-8773-4aca-ba73-b849e7555063" providerId="ADAL" clId="{630CC775-4938-AE4F-BB09-D0CE650DBCD6}" dt="2025-05-24T01:08:07.205" v="6652" actId="20577"/>
          <ac:spMkLst>
            <pc:docMk/>
            <pc:sldMk cId="901149783" sldId="1604"/>
            <ac:spMk id="5" creationId="{98EBD7AA-2397-CCA8-2758-3B9D4B791FD8}"/>
          </ac:spMkLst>
        </pc:spChg>
        <pc:graphicFrameChg chg="add mod ord modGraphic">
          <ac:chgData name="Matthew Huehne" userId="29a7055c-8773-4aca-ba73-b849e7555063" providerId="ADAL" clId="{630CC775-4938-AE4F-BB09-D0CE650DBCD6}" dt="2025-05-24T01:06:50.384" v="6624" actId="1036"/>
          <ac:graphicFrameMkLst>
            <pc:docMk/>
            <pc:sldMk cId="901149783" sldId="1604"/>
            <ac:graphicFrameMk id="4" creationId="{8DD421B5-E7A2-542F-B3EB-CC0D59B14BE8}"/>
          </ac:graphicFrameMkLst>
        </pc:graphicFrameChg>
      </pc:sldChg>
      <pc:sldChg chg="addSp delSp modSp new mod">
        <pc:chgData name="Matthew Huehne" userId="29a7055c-8773-4aca-ba73-b849e7555063" providerId="ADAL" clId="{630CC775-4938-AE4F-BB09-D0CE650DBCD6}" dt="2025-05-24T01:34:58.882" v="6905" actId="113"/>
        <pc:sldMkLst>
          <pc:docMk/>
          <pc:sldMk cId="2961744222" sldId="1610"/>
        </pc:sldMkLst>
        <pc:spChg chg="mod">
          <ac:chgData name="Matthew Huehne" userId="29a7055c-8773-4aca-ba73-b849e7555063" providerId="ADAL" clId="{630CC775-4938-AE4F-BB09-D0CE650DBCD6}" dt="2025-05-24T01:34:58.882" v="6905" actId="113"/>
          <ac:spMkLst>
            <pc:docMk/>
            <pc:sldMk cId="2961744222" sldId="1610"/>
            <ac:spMk id="2" creationId="{F7E9F63A-F161-C7A2-0C65-7B4FF07C9F37}"/>
          </ac:spMkLst>
        </pc:spChg>
        <pc:spChg chg="del">
          <ac:chgData name="Matthew Huehne" userId="29a7055c-8773-4aca-ba73-b849e7555063" providerId="ADAL" clId="{630CC775-4938-AE4F-BB09-D0CE650DBCD6}" dt="2025-05-24T01:22:44.596" v="6795" actId="3680"/>
          <ac:spMkLst>
            <pc:docMk/>
            <pc:sldMk cId="2961744222" sldId="1610"/>
            <ac:spMk id="3" creationId="{1B21417B-6593-346F-3BAA-EDEA8BE368D6}"/>
          </ac:spMkLst>
        </pc:spChg>
        <pc:spChg chg="add mod">
          <ac:chgData name="Matthew Huehne" userId="29a7055c-8773-4aca-ba73-b849e7555063" providerId="ADAL" clId="{630CC775-4938-AE4F-BB09-D0CE650DBCD6}" dt="2025-05-24T01:24:09.213" v="6813" actId="20577"/>
          <ac:spMkLst>
            <pc:docMk/>
            <pc:sldMk cId="2961744222" sldId="1610"/>
            <ac:spMk id="5" creationId="{FDBDBF3A-D4A5-BCFD-9108-777C17D1F668}"/>
          </ac:spMkLst>
        </pc:spChg>
        <pc:graphicFrameChg chg="add mod ord modGraphic">
          <ac:chgData name="Matthew Huehne" userId="29a7055c-8773-4aca-ba73-b849e7555063" providerId="ADAL" clId="{630CC775-4938-AE4F-BB09-D0CE650DBCD6}" dt="2025-05-24T01:23:09.552" v="6800" actId="1076"/>
          <ac:graphicFrameMkLst>
            <pc:docMk/>
            <pc:sldMk cId="2961744222" sldId="1610"/>
            <ac:graphicFrameMk id="4" creationId="{34392F48-C12A-2FA5-376D-99F94E8C282B}"/>
          </ac:graphicFrameMkLst>
        </pc:graphicFrameChg>
      </pc:sldChg>
      <pc:sldChg chg="add del">
        <pc:chgData name="Matthew Huehne" userId="29a7055c-8773-4aca-ba73-b849e7555063" providerId="ADAL" clId="{630CC775-4938-AE4F-BB09-D0CE650DBCD6}" dt="2025-05-24T01:22:48.054" v="6797"/>
        <pc:sldMkLst>
          <pc:docMk/>
          <pc:sldMk cId="2698332898" sldId="1611"/>
        </pc:sldMkLst>
      </pc:sldChg>
      <pc:sldChg chg="add">
        <pc:chgData name="Matthew Huehne" userId="29a7055c-8773-4aca-ba73-b849e7555063" providerId="ADAL" clId="{630CC775-4938-AE4F-BB09-D0CE650DBCD6}" dt="2025-05-24T01:52:07.985" v="6975"/>
        <pc:sldMkLst>
          <pc:docMk/>
          <pc:sldMk cId="566409776" sldId="1619"/>
        </pc:sldMkLst>
      </pc:sldChg>
      <pc:sldMasterChg chg="setBg addSldLayout modSldLayout">
        <pc:chgData name="Matthew Huehne" userId="29a7055c-8773-4aca-ba73-b849e7555063" providerId="ADAL" clId="{630CC775-4938-AE4F-BB09-D0CE650DBCD6}" dt="2025-05-24T02:26:57.114" v="7229"/>
        <pc:sldMasterMkLst>
          <pc:docMk/>
          <pc:sldMasterMk cId="2460954070" sldId="2147483660"/>
        </pc:sldMasterMkLst>
        <pc:sldLayoutChg chg="modSp mod">
          <pc:chgData name="Matthew Huehne" userId="29a7055c-8773-4aca-ba73-b849e7555063" providerId="ADAL" clId="{630CC775-4938-AE4F-BB09-D0CE650DBCD6}" dt="2025-05-23T09:43:29.396" v="2174" actId="207"/>
          <pc:sldLayoutMkLst>
            <pc:docMk/>
            <pc:sldMasterMk cId="2460954070" sldId="2147483660"/>
            <pc:sldLayoutMk cId="3823478277" sldId="2147483672"/>
          </pc:sldLayoutMkLst>
          <pc:spChg chg="mod">
            <ac:chgData name="Matthew Huehne" userId="29a7055c-8773-4aca-ba73-b849e7555063" providerId="ADAL" clId="{630CC775-4938-AE4F-BB09-D0CE650DBCD6}" dt="2025-05-23T09:43:29.396" v="2174" actId="207"/>
            <ac:spMkLst>
              <pc:docMk/>
              <pc:sldMasterMk cId="2460954070" sldId="2147483660"/>
              <pc:sldLayoutMk cId="3823478277" sldId="2147483672"/>
              <ac:spMk id="2" creationId="{EBDAB170-59BF-B8E4-E1C0-143450D7FFBA}"/>
            </ac:spMkLst>
          </pc:spChg>
          <pc:picChg chg="mod">
            <ac:chgData name="Matthew Huehne" userId="29a7055c-8773-4aca-ba73-b849e7555063" providerId="ADAL" clId="{630CC775-4938-AE4F-BB09-D0CE650DBCD6}" dt="2025-05-23T09:43:19.587" v="2131" actId="14826"/>
            <ac:picMkLst>
              <pc:docMk/>
              <pc:sldMasterMk cId="2460954070" sldId="2147483660"/>
              <pc:sldLayoutMk cId="3823478277" sldId="2147483672"/>
              <ac:picMk id="4" creationId="{18734937-F034-684F-E257-0A9BDBDAC3FC}"/>
            </ac:picMkLst>
          </pc:picChg>
        </pc:sldLayoutChg>
        <pc:sldLayoutChg chg="addSp delSp modSp add mod modTransition">
          <pc:chgData name="Matthew Huehne" userId="29a7055c-8773-4aca-ba73-b849e7555063" providerId="ADAL" clId="{630CC775-4938-AE4F-BB09-D0CE650DBCD6}" dt="2025-05-24T02:26:57.114" v="7229"/>
          <pc:sldLayoutMkLst>
            <pc:docMk/>
            <pc:sldMasterMk cId="2460954070" sldId="2147483660"/>
            <pc:sldLayoutMk cId="3723078860" sldId="2147483673"/>
          </pc:sldLayoutMkLst>
          <pc:spChg chg="mod">
            <ac:chgData name="Matthew Huehne" userId="29a7055c-8773-4aca-ba73-b849e7555063" providerId="ADAL" clId="{630CC775-4938-AE4F-BB09-D0CE650DBCD6}" dt="2025-05-23T09:49:29.420" v="2256" actId="14100"/>
            <ac:spMkLst>
              <pc:docMk/>
              <pc:sldMasterMk cId="2460954070" sldId="2147483660"/>
              <pc:sldLayoutMk cId="3723078860" sldId="2147483673"/>
              <ac:spMk id="2" creationId="{EBDAB170-59BF-B8E4-E1C0-143450D7FFBA}"/>
            </ac:spMkLst>
          </pc:spChg>
          <pc:spChg chg="add mod">
            <ac:chgData name="Matthew Huehne" userId="29a7055c-8773-4aca-ba73-b849e7555063" providerId="ADAL" clId="{630CC775-4938-AE4F-BB09-D0CE650DBCD6}" dt="2025-05-24T02:26:39.176" v="7226" actId="166"/>
            <ac:spMkLst>
              <pc:docMk/>
              <pc:sldMasterMk cId="2460954070" sldId="2147483660"/>
              <pc:sldLayoutMk cId="3723078860" sldId="2147483673"/>
              <ac:spMk id="3" creationId="{84A5C047-BDC4-E8D6-9A70-732286FB883F}"/>
            </ac:spMkLst>
          </pc:spChg>
          <pc:spChg chg="add mod">
            <ac:chgData name="Matthew Huehne" userId="29a7055c-8773-4aca-ba73-b849e7555063" providerId="ADAL" clId="{630CC775-4938-AE4F-BB09-D0CE650DBCD6}" dt="2025-05-23T09:54:24.362" v="2367"/>
            <ac:spMkLst>
              <pc:docMk/>
              <pc:sldMasterMk cId="2460954070" sldId="2147483660"/>
              <pc:sldLayoutMk cId="3723078860" sldId="2147483673"/>
              <ac:spMk id="3" creationId="{E696D9CB-D1D4-0DA4-4165-A523A0B28CB9}"/>
            </ac:spMkLst>
          </pc:spChg>
          <pc:spChg chg="add del mod">
            <ac:chgData name="Matthew Huehne" userId="29a7055c-8773-4aca-ba73-b849e7555063" providerId="ADAL" clId="{630CC775-4938-AE4F-BB09-D0CE650DBCD6}" dt="2025-05-24T02:26:37.104" v="7224" actId="478"/>
            <ac:spMkLst>
              <pc:docMk/>
              <pc:sldMasterMk cId="2460954070" sldId="2147483660"/>
              <pc:sldLayoutMk cId="3723078860" sldId="2147483673"/>
              <ac:spMk id="5" creationId="{8FDB5D0C-1710-3700-E408-B87628183996}"/>
            </ac:spMkLst>
          </pc:spChg>
          <pc:spChg chg="add mod">
            <ac:chgData name="Matthew Huehne" userId="29a7055c-8773-4aca-ba73-b849e7555063" providerId="ADAL" clId="{630CC775-4938-AE4F-BB09-D0CE650DBCD6}" dt="2025-05-24T02:26:43.469" v="7227"/>
            <ac:spMkLst>
              <pc:docMk/>
              <pc:sldMasterMk cId="2460954070" sldId="2147483660"/>
              <pc:sldLayoutMk cId="3723078860" sldId="2147483673"/>
              <ac:spMk id="6" creationId="{438CF3E1-C966-A0F9-AAB0-74FA269A5CAB}"/>
            </ac:spMkLst>
          </pc:spChg>
          <pc:spChg chg="del">
            <ac:chgData name="Matthew Huehne" userId="29a7055c-8773-4aca-ba73-b849e7555063" providerId="ADAL" clId="{630CC775-4938-AE4F-BB09-D0CE650DBCD6}" dt="2025-05-23T09:54:23.761" v="2366" actId="478"/>
            <ac:spMkLst>
              <pc:docMk/>
              <pc:sldMasterMk cId="2460954070" sldId="2147483660"/>
              <pc:sldLayoutMk cId="3723078860" sldId="2147483673"/>
              <ac:spMk id="6" creationId="{5A6EE5DC-E7B7-C296-BD53-9D159A967B61}"/>
            </ac:spMkLst>
          </pc:spChg>
          <pc:spChg chg="mod">
            <ac:chgData name="Matthew Huehne" userId="29a7055c-8773-4aca-ba73-b849e7555063" providerId="ADAL" clId="{630CC775-4938-AE4F-BB09-D0CE650DBCD6}" dt="2025-05-23T09:51:43.272" v="2362" actId="12789"/>
            <ac:spMkLst>
              <pc:docMk/>
              <pc:sldMasterMk cId="2460954070" sldId="2147483660"/>
              <pc:sldLayoutMk cId="3723078860" sldId="2147483673"/>
              <ac:spMk id="7" creationId="{892FB98C-AF71-D9A5-1633-F8B32587B73C}"/>
            </ac:spMkLst>
          </pc:spChg>
          <pc:spChg chg="add mod">
            <ac:chgData name="Matthew Huehne" userId="29a7055c-8773-4aca-ba73-b849e7555063" providerId="ADAL" clId="{630CC775-4938-AE4F-BB09-D0CE650DBCD6}" dt="2025-05-24T02:26:54.425" v="7228"/>
            <ac:spMkLst>
              <pc:docMk/>
              <pc:sldMasterMk cId="2460954070" sldId="2147483660"/>
              <pc:sldLayoutMk cId="3723078860" sldId="2147483673"/>
              <ac:spMk id="8" creationId="{DE62F7C5-EE7A-6E0E-993D-1CE592D4016E}"/>
            </ac:spMkLst>
          </pc:spChg>
          <pc:spChg chg="add mod">
            <ac:chgData name="Matthew Huehne" userId="29a7055c-8773-4aca-ba73-b849e7555063" providerId="ADAL" clId="{630CC775-4938-AE4F-BB09-D0CE650DBCD6}" dt="2025-05-24T02:26:57.114" v="7229"/>
            <ac:spMkLst>
              <pc:docMk/>
              <pc:sldMasterMk cId="2460954070" sldId="2147483660"/>
              <pc:sldLayoutMk cId="3723078860" sldId="2147483673"/>
              <ac:spMk id="9" creationId="{EDCC2C26-6F82-DA86-9251-A0D65D09EB43}"/>
            </ac:spMkLst>
          </pc:spChg>
          <pc:picChg chg="mod">
            <ac:chgData name="Matthew Huehne" userId="29a7055c-8773-4aca-ba73-b849e7555063" providerId="ADAL" clId="{630CC775-4938-AE4F-BB09-D0CE650DBCD6}" dt="2025-05-23T09:47:11.544" v="2187"/>
            <ac:picMkLst>
              <pc:docMk/>
              <pc:sldMasterMk cId="2460954070" sldId="2147483660"/>
              <pc:sldLayoutMk cId="3723078860" sldId="2147483673"/>
              <ac:picMk id="4" creationId="{18734937-F034-684F-E257-0A9BDBDAC3FC}"/>
            </ac:picMkLst>
          </pc:picChg>
        </pc:sldLayoutChg>
      </pc:sldMasterChg>
    </pc:docChg>
  </pc:docChgLst>
  <pc:docChgLst>
    <pc:chgData name="Cameron Mah" userId="S::n10467611@qut.edu.au::ef1e19e0-c278-4f4d-86d9-c507a53158da" providerId="AD" clId="Web-{D5B0AF42-4CF5-22F0-B08A-3830E2EAB36F}"/>
    <pc:docChg chg="addSld modSld sldOrd modSection">
      <pc:chgData name="Cameron Mah" userId="S::n10467611@qut.edu.au::ef1e19e0-c278-4f4d-86d9-c507a53158da" providerId="AD" clId="Web-{D5B0AF42-4CF5-22F0-B08A-3830E2EAB36F}" dt="2025-05-22T13:35:30.283" v="18"/>
      <pc:docMkLst>
        <pc:docMk/>
      </pc:docMkLst>
      <pc:sldChg chg="delSp modSp add ord replId">
        <pc:chgData name="Cameron Mah" userId="S::n10467611@qut.edu.au::ef1e19e0-c278-4f4d-86d9-c507a53158da" providerId="AD" clId="Web-{D5B0AF42-4CF5-22F0-B08A-3830E2EAB36F}" dt="2025-05-22T13:33:32.609" v="16" actId="20577"/>
        <pc:sldMkLst>
          <pc:docMk/>
          <pc:sldMk cId="4102509869" sldId="386"/>
        </pc:sldMkLst>
        <pc:spChg chg="mod">
          <ac:chgData name="Cameron Mah" userId="S::n10467611@qut.edu.au::ef1e19e0-c278-4f4d-86d9-c507a53158da" providerId="AD" clId="Web-{D5B0AF42-4CF5-22F0-B08A-3830E2EAB36F}" dt="2025-05-22T13:33:32.609" v="16" actId="20577"/>
          <ac:spMkLst>
            <pc:docMk/>
            <pc:sldMk cId="4102509869" sldId="386"/>
            <ac:spMk id="2" creationId="{608A77D3-3726-F741-CE46-CAEDE008EFCC}"/>
          </ac:spMkLst>
        </pc:spChg>
        <pc:spChg chg="del">
          <ac:chgData name="Cameron Mah" userId="S::n10467611@qut.edu.au::ef1e19e0-c278-4f4d-86d9-c507a53158da" providerId="AD" clId="Web-{D5B0AF42-4CF5-22F0-B08A-3830E2EAB36F}" dt="2025-05-22T13:31:03.465" v="12"/>
          <ac:spMkLst>
            <pc:docMk/>
            <pc:sldMk cId="4102509869" sldId="386"/>
            <ac:spMk id="5" creationId="{AE816B04-24FE-351D-3F55-4164ED8BC642}"/>
          </ac:spMkLst>
        </pc:spChg>
        <pc:spChg chg="del">
          <ac:chgData name="Cameron Mah" userId="S::n10467611@qut.edu.au::ef1e19e0-c278-4f4d-86d9-c507a53158da" providerId="AD" clId="Web-{D5B0AF42-4CF5-22F0-B08A-3830E2EAB36F}" dt="2025-05-22T13:31:03.465" v="10"/>
          <ac:spMkLst>
            <pc:docMk/>
            <pc:sldMk cId="4102509869" sldId="386"/>
            <ac:spMk id="10" creationId="{F7334674-F0CF-4350-3796-80BFE6D4657E}"/>
          </ac:spMkLst>
        </pc:spChg>
        <pc:spChg chg="del">
          <ac:chgData name="Cameron Mah" userId="S::n10467611@qut.edu.au::ef1e19e0-c278-4f4d-86d9-c507a53158da" providerId="AD" clId="Web-{D5B0AF42-4CF5-22F0-B08A-3830E2EAB36F}" dt="2025-05-22T13:31:03.465" v="7"/>
          <ac:spMkLst>
            <pc:docMk/>
            <pc:sldMk cId="4102509869" sldId="386"/>
            <ac:spMk id="15" creationId="{ABA7D7EF-20CB-53FB-1181-1A5EEC00238B}"/>
          </ac:spMkLst>
        </pc:spChg>
        <pc:spChg chg="del">
          <ac:chgData name="Cameron Mah" userId="S::n10467611@qut.edu.au::ef1e19e0-c278-4f4d-86d9-c507a53158da" providerId="AD" clId="Web-{D5B0AF42-4CF5-22F0-B08A-3830E2EAB36F}" dt="2025-05-22T13:31:03.465" v="2"/>
          <ac:spMkLst>
            <pc:docMk/>
            <pc:sldMk cId="4102509869" sldId="386"/>
            <ac:spMk id="38" creationId="{FBE187F1-9A77-BAD9-4C7D-B063412E09F8}"/>
          </ac:spMkLst>
        </pc:spChg>
        <pc:cxnChg chg="del mod">
          <ac:chgData name="Cameron Mah" userId="S::n10467611@qut.edu.au::ef1e19e0-c278-4f4d-86d9-c507a53158da" providerId="AD" clId="Web-{D5B0AF42-4CF5-22F0-B08A-3830E2EAB36F}" dt="2025-05-22T13:31:03.465" v="11"/>
          <ac:cxnSpMkLst>
            <pc:docMk/>
            <pc:sldMk cId="4102509869" sldId="386"/>
            <ac:cxnSpMk id="7" creationId="{DB806506-D5B3-D389-B111-B83F2BC8CC41}"/>
          </ac:cxnSpMkLst>
        </pc:cxnChg>
        <pc:cxnChg chg="del mod">
          <ac:chgData name="Cameron Mah" userId="S::n10467611@qut.edu.au::ef1e19e0-c278-4f4d-86d9-c507a53158da" providerId="AD" clId="Web-{D5B0AF42-4CF5-22F0-B08A-3830E2EAB36F}" dt="2025-05-22T13:31:03.465" v="9"/>
          <ac:cxnSpMkLst>
            <pc:docMk/>
            <pc:sldMk cId="4102509869" sldId="386"/>
            <ac:cxnSpMk id="12" creationId="{D42C4C55-80D8-8070-3D48-CC2C855D0F4F}"/>
          </ac:cxnSpMkLst>
        </pc:cxnChg>
        <pc:cxnChg chg="del">
          <ac:chgData name="Cameron Mah" userId="S::n10467611@qut.edu.au::ef1e19e0-c278-4f4d-86d9-c507a53158da" providerId="AD" clId="Web-{D5B0AF42-4CF5-22F0-B08A-3830E2EAB36F}" dt="2025-05-22T13:31:03.465" v="8"/>
          <ac:cxnSpMkLst>
            <pc:docMk/>
            <pc:sldMk cId="4102509869" sldId="386"/>
            <ac:cxnSpMk id="13" creationId="{7DCEF786-1509-F5AC-6191-E6048459D206}"/>
          </ac:cxnSpMkLst>
        </pc:cxnChg>
        <pc:cxnChg chg="del mod">
          <ac:chgData name="Cameron Mah" userId="S::n10467611@qut.edu.au::ef1e19e0-c278-4f4d-86d9-c507a53158da" providerId="AD" clId="Web-{D5B0AF42-4CF5-22F0-B08A-3830E2EAB36F}" dt="2025-05-22T13:31:03.465" v="6"/>
          <ac:cxnSpMkLst>
            <pc:docMk/>
            <pc:sldMk cId="4102509869" sldId="386"/>
            <ac:cxnSpMk id="20" creationId="{C4A9FFB8-585F-2C37-94D9-2B6EAA004AEB}"/>
          </ac:cxnSpMkLst>
        </pc:cxnChg>
        <pc:cxnChg chg="del mod">
          <ac:chgData name="Cameron Mah" userId="S::n10467611@qut.edu.au::ef1e19e0-c278-4f4d-86d9-c507a53158da" providerId="AD" clId="Web-{D5B0AF42-4CF5-22F0-B08A-3830E2EAB36F}" dt="2025-05-22T13:31:03.465" v="5"/>
          <ac:cxnSpMkLst>
            <pc:docMk/>
            <pc:sldMk cId="4102509869" sldId="386"/>
            <ac:cxnSpMk id="22" creationId="{3D140FBC-D467-E96C-5E94-EC5CA4792C57}"/>
          </ac:cxnSpMkLst>
        </pc:cxnChg>
        <pc:cxnChg chg="del">
          <ac:chgData name="Cameron Mah" userId="S::n10467611@qut.edu.au::ef1e19e0-c278-4f4d-86d9-c507a53158da" providerId="AD" clId="Web-{D5B0AF42-4CF5-22F0-B08A-3830E2EAB36F}" dt="2025-05-22T13:31:03.465" v="4"/>
          <ac:cxnSpMkLst>
            <pc:docMk/>
            <pc:sldMk cId="4102509869" sldId="386"/>
            <ac:cxnSpMk id="28" creationId="{24377634-BBBD-D16E-6F33-045949671C9D}"/>
          </ac:cxnSpMkLst>
        </pc:cxnChg>
        <pc:cxnChg chg="del mod">
          <ac:chgData name="Cameron Mah" userId="S::n10467611@qut.edu.au::ef1e19e0-c278-4f4d-86d9-c507a53158da" providerId="AD" clId="Web-{D5B0AF42-4CF5-22F0-B08A-3830E2EAB36F}" dt="2025-05-22T13:31:03.465" v="3"/>
          <ac:cxnSpMkLst>
            <pc:docMk/>
            <pc:sldMk cId="4102509869" sldId="386"/>
            <ac:cxnSpMk id="29" creationId="{D925C2DB-D419-0D8D-4BAA-43DAFE5139FE}"/>
          </ac:cxnSpMkLst>
        </pc:cxnChg>
      </pc:sldChg>
      <pc:sldChg chg="add replId">
        <pc:chgData name="Cameron Mah" userId="S::n10467611@qut.edu.au::ef1e19e0-c278-4f4d-86d9-c507a53158da" providerId="AD" clId="Web-{D5B0AF42-4CF5-22F0-B08A-3830E2EAB36F}" dt="2025-05-22T13:35:26.017" v="17"/>
        <pc:sldMkLst>
          <pc:docMk/>
          <pc:sldMk cId="2703478770" sldId="387"/>
        </pc:sldMkLst>
      </pc:sldChg>
      <pc:sldChg chg="add replId">
        <pc:chgData name="Cameron Mah" userId="S::n10467611@qut.edu.au::ef1e19e0-c278-4f4d-86d9-c507a53158da" providerId="AD" clId="Web-{D5B0AF42-4CF5-22F0-B08A-3830E2EAB36F}" dt="2025-05-22T13:35:30.283" v="18"/>
        <pc:sldMkLst>
          <pc:docMk/>
          <pc:sldMk cId="1719845229" sldId="388"/>
        </pc:sldMkLst>
      </pc:sldChg>
    </pc:docChg>
  </pc:docChgLst>
  <pc:docChgLst>
    <pc:chgData name="Kate Bellars" userId="7d5adb39-20a1-4353-95d2-9935bd223437" providerId="ADAL" clId="{DAE07379-912A-4F2D-8B08-47F70EDA149C}"/>
    <pc:docChg chg="undo custSel addSld delSld modSld sldOrd modSection">
      <pc:chgData name="Kate Bellars" userId="7d5adb39-20a1-4353-95d2-9935bd223437" providerId="ADAL" clId="{DAE07379-912A-4F2D-8B08-47F70EDA149C}" dt="2025-05-24T02:29:25.845" v="4078" actId="113"/>
      <pc:docMkLst>
        <pc:docMk/>
      </pc:docMkLst>
      <pc:sldChg chg="addSp delSp modSp mod">
        <pc:chgData name="Kate Bellars" userId="7d5adb39-20a1-4353-95d2-9935bd223437" providerId="ADAL" clId="{DAE07379-912A-4F2D-8B08-47F70EDA149C}" dt="2025-05-23T09:15:27.139" v="74" actId="478"/>
        <pc:sldMkLst>
          <pc:docMk/>
          <pc:sldMk cId="109857222" sldId="256"/>
        </pc:sldMkLst>
        <pc:spChg chg="del">
          <ac:chgData name="Kate Bellars" userId="7d5adb39-20a1-4353-95d2-9935bd223437" providerId="ADAL" clId="{DAE07379-912A-4F2D-8B08-47F70EDA149C}" dt="2025-05-23T09:15:27.139" v="74" actId="478"/>
          <ac:spMkLst>
            <pc:docMk/>
            <pc:sldMk cId="109857222" sldId="256"/>
            <ac:spMk id="4" creationId="{D87D1561-FC43-36BF-5759-C32531A5BF24}"/>
          </ac:spMkLst>
        </pc:spChg>
        <pc:spChg chg="mod">
          <ac:chgData name="Kate Bellars" userId="7d5adb39-20a1-4353-95d2-9935bd223437" providerId="ADAL" clId="{DAE07379-912A-4F2D-8B08-47F70EDA149C}" dt="2025-05-22T12:43:54.133" v="26" actId="1076"/>
          <ac:spMkLst>
            <pc:docMk/>
            <pc:sldMk cId="109857222" sldId="256"/>
            <ac:spMk id="5" creationId="{89DAC44A-06A3-79A2-E131-EE26650BEE33}"/>
          </ac:spMkLst>
        </pc:spChg>
        <pc:spChg chg="mod">
          <ac:chgData name="Kate Bellars" userId="7d5adb39-20a1-4353-95d2-9935bd223437" providerId="ADAL" clId="{DAE07379-912A-4F2D-8B08-47F70EDA149C}" dt="2025-05-22T12:43:54.133" v="26" actId="1076"/>
          <ac:spMkLst>
            <pc:docMk/>
            <pc:sldMk cId="109857222" sldId="256"/>
            <ac:spMk id="7" creationId="{FDE380A9-7425-1FD8-E649-26F166646A37}"/>
          </ac:spMkLst>
        </pc:spChg>
        <pc:spChg chg="mod">
          <ac:chgData name="Kate Bellars" userId="7d5adb39-20a1-4353-95d2-9935bd223437" providerId="ADAL" clId="{DAE07379-912A-4F2D-8B08-47F70EDA149C}" dt="2025-05-22T12:43:54.133" v="26" actId="1076"/>
          <ac:spMkLst>
            <pc:docMk/>
            <pc:sldMk cId="109857222" sldId="256"/>
            <ac:spMk id="8" creationId="{16E37DB1-60B5-861C-4A8A-635B5FEA5F6A}"/>
          </ac:spMkLst>
        </pc:spChg>
        <pc:picChg chg="add del mod ord">
          <ac:chgData name="Kate Bellars" userId="7d5adb39-20a1-4353-95d2-9935bd223437" providerId="ADAL" clId="{DAE07379-912A-4F2D-8B08-47F70EDA149C}" dt="2025-05-23T08:13:49.446" v="38" actId="478"/>
          <ac:picMkLst>
            <pc:docMk/>
            <pc:sldMk cId="109857222" sldId="256"/>
            <ac:picMk id="6" creationId="{C44A461C-B58F-AB35-A77A-03B2E6422B8B}"/>
          </ac:picMkLst>
        </pc:picChg>
        <pc:picChg chg="mod">
          <ac:chgData name="Kate Bellars" userId="7d5adb39-20a1-4353-95d2-9935bd223437" providerId="ADAL" clId="{DAE07379-912A-4F2D-8B08-47F70EDA149C}" dt="2025-05-22T12:43:54.133" v="26" actId="1076"/>
          <ac:picMkLst>
            <pc:docMk/>
            <pc:sldMk cId="109857222" sldId="256"/>
            <ac:picMk id="9" creationId="{6A1BAAB8-6A69-CE14-14C8-95E189681A2A}"/>
          </ac:picMkLst>
        </pc:picChg>
        <pc:picChg chg="add del mod ord modCrop">
          <ac:chgData name="Kate Bellars" userId="7d5adb39-20a1-4353-95d2-9935bd223437" providerId="ADAL" clId="{DAE07379-912A-4F2D-8B08-47F70EDA149C}" dt="2025-05-23T08:18:50.519" v="47" actId="478"/>
          <ac:picMkLst>
            <pc:docMk/>
            <pc:sldMk cId="109857222" sldId="256"/>
            <ac:picMk id="13" creationId="{DB12327F-E33A-C0E1-32D2-9B79BC490E72}"/>
          </ac:picMkLst>
        </pc:picChg>
        <pc:picChg chg="add mod ord modCrop">
          <ac:chgData name="Kate Bellars" userId="7d5adb39-20a1-4353-95d2-9935bd223437" providerId="ADAL" clId="{DAE07379-912A-4F2D-8B08-47F70EDA149C}" dt="2025-05-23T08:19:30.018" v="57" actId="732"/>
          <ac:picMkLst>
            <pc:docMk/>
            <pc:sldMk cId="109857222" sldId="256"/>
            <ac:picMk id="15" creationId="{4EB8E419-AC91-08F8-4151-E82BAC5B81CF}"/>
          </ac:picMkLst>
        </pc:picChg>
      </pc:sldChg>
      <pc:sldChg chg="addSp delSp modSp mod">
        <pc:chgData name="Kate Bellars" userId="7d5adb39-20a1-4353-95d2-9935bd223437" providerId="ADAL" clId="{DAE07379-912A-4F2D-8B08-47F70EDA149C}" dt="2025-05-23T19:46:25.500" v="1751" actId="1076"/>
        <pc:sldMkLst>
          <pc:docMk/>
          <pc:sldMk cId="3995849083" sldId="384"/>
        </pc:sldMkLst>
        <pc:spChg chg="mod">
          <ac:chgData name="Kate Bellars" userId="7d5adb39-20a1-4353-95d2-9935bd223437" providerId="ADAL" clId="{DAE07379-912A-4F2D-8B08-47F70EDA149C}" dt="2025-05-23T19:42:24.811" v="1729" actId="113"/>
          <ac:spMkLst>
            <pc:docMk/>
            <pc:sldMk cId="3995849083" sldId="384"/>
            <ac:spMk id="2" creationId="{060223C2-3F1F-8E32-F3AF-2573428E3052}"/>
          </ac:spMkLst>
        </pc:spChg>
        <pc:spChg chg="add del mod">
          <ac:chgData name="Kate Bellars" userId="7d5adb39-20a1-4353-95d2-9935bd223437" providerId="ADAL" clId="{DAE07379-912A-4F2D-8B08-47F70EDA149C}" dt="2025-05-23T19:42:20.505" v="1728" actId="478"/>
          <ac:spMkLst>
            <pc:docMk/>
            <pc:sldMk cId="3995849083" sldId="384"/>
            <ac:spMk id="14" creationId="{BD7B4253-25A8-6F9F-58B4-A01B5656644A}"/>
          </ac:spMkLst>
        </pc:spChg>
        <pc:spChg chg="add mod">
          <ac:chgData name="Kate Bellars" userId="7d5adb39-20a1-4353-95d2-9935bd223437" providerId="ADAL" clId="{DAE07379-912A-4F2D-8B08-47F70EDA149C}" dt="2025-05-23T19:46:25.500" v="1751" actId="1076"/>
          <ac:spMkLst>
            <pc:docMk/>
            <pc:sldMk cId="3995849083" sldId="384"/>
            <ac:spMk id="16" creationId="{B4ACABBB-82FB-7301-73EC-FE2568947575}"/>
          </ac:spMkLst>
        </pc:spChg>
        <pc:cxnChg chg="mod">
          <ac:chgData name="Kate Bellars" userId="7d5adb39-20a1-4353-95d2-9935bd223437" providerId="ADAL" clId="{DAE07379-912A-4F2D-8B08-47F70EDA149C}" dt="2025-05-23T09:20:56.022" v="110" actId="14100"/>
          <ac:cxnSpMkLst>
            <pc:docMk/>
            <pc:sldMk cId="3995849083" sldId="384"/>
            <ac:cxnSpMk id="22" creationId="{FA71D252-738F-45FE-5D25-7A6D461690B6}"/>
          </ac:cxnSpMkLst>
        </pc:cxnChg>
        <pc:cxnChg chg="mod">
          <ac:chgData name="Kate Bellars" userId="7d5adb39-20a1-4353-95d2-9935bd223437" providerId="ADAL" clId="{DAE07379-912A-4F2D-8B08-47F70EDA149C}" dt="2025-05-23T09:21:13.592" v="114" actId="14100"/>
          <ac:cxnSpMkLst>
            <pc:docMk/>
            <pc:sldMk cId="3995849083" sldId="384"/>
            <ac:cxnSpMk id="28" creationId="{A00F3F6F-5C66-C7A1-F143-ACF5373CF37F}"/>
          </ac:cxnSpMkLst>
        </pc:cxnChg>
      </pc:sldChg>
      <pc:sldChg chg="modSp mod">
        <pc:chgData name="Kate Bellars" userId="7d5adb39-20a1-4353-95d2-9935bd223437" providerId="ADAL" clId="{DAE07379-912A-4F2D-8B08-47F70EDA149C}" dt="2025-05-24T01:53:43.246" v="3776" actId="20577"/>
        <pc:sldMkLst>
          <pc:docMk/>
          <pc:sldMk cId="1191125951" sldId="390"/>
        </pc:sldMkLst>
        <pc:graphicFrameChg chg="modGraphic">
          <ac:chgData name="Kate Bellars" userId="7d5adb39-20a1-4353-95d2-9935bd223437" providerId="ADAL" clId="{DAE07379-912A-4F2D-8B08-47F70EDA149C}" dt="2025-05-24T01:53:43.246" v="3776" actId="20577"/>
          <ac:graphicFrameMkLst>
            <pc:docMk/>
            <pc:sldMk cId="1191125951" sldId="390"/>
            <ac:graphicFrameMk id="3" creationId="{FD002DCA-6DFF-0F59-07FA-04591F8AF466}"/>
          </ac:graphicFrameMkLst>
        </pc:graphicFrameChg>
      </pc:sldChg>
      <pc:sldChg chg="modSp mod">
        <pc:chgData name="Kate Bellars" userId="7d5adb39-20a1-4353-95d2-9935bd223437" providerId="ADAL" clId="{DAE07379-912A-4F2D-8B08-47F70EDA149C}" dt="2025-05-23T21:05:21.504" v="2388" actId="27636"/>
        <pc:sldMkLst>
          <pc:docMk/>
          <pc:sldMk cId="1028142456" sldId="391"/>
        </pc:sldMkLst>
        <pc:spChg chg="mod">
          <ac:chgData name="Kate Bellars" userId="7d5adb39-20a1-4353-95d2-9935bd223437" providerId="ADAL" clId="{DAE07379-912A-4F2D-8B08-47F70EDA149C}" dt="2025-05-23T21:05:21.504" v="2388" actId="27636"/>
          <ac:spMkLst>
            <pc:docMk/>
            <pc:sldMk cId="1028142456" sldId="391"/>
            <ac:spMk id="10" creationId="{561B9CFA-02D9-DB8E-863F-6F46F3D3D168}"/>
          </ac:spMkLst>
        </pc:spChg>
      </pc:sldChg>
      <pc:sldChg chg="modSp mod">
        <pc:chgData name="Kate Bellars" userId="7d5adb39-20a1-4353-95d2-9935bd223437" providerId="ADAL" clId="{DAE07379-912A-4F2D-8B08-47F70EDA149C}" dt="2025-05-24T02:14:25.253" v="3977"/>
        <pc:sldMkLst>
          <pc:docMk/>
          <pc:sldMk cId="360246602" sldId="392"/>
        </pc:sldMkLst>
        <pc:spChg chg="mod">
          <ac:chgData name="Kate Bellars" userId="7d5adb39-20a1-4353-95d2-9935bd223437" providerId="ADAL" clId="{DAE07379-912A-4F2D-8B08-47F70EDA149C}" dt="2025-05-24T02:14:25.253" v="3977"/>
          <ac:spMkLst>
            <pc:docMk/>
            <pc:sldMk cId="360246602" sldId="392"/>
            <ac:spMk id="2" creationId="{BA127392-9B90-AD85-E476-BD9FF89EED75}"/>
          </ac:spMkLst>
        </pc:spChg>
        <pc:graphicFrameChg chg="mod modGraphic">
          <ac:chgData name="Kate Bellars" userId="7d5adb39-20a1-4353-95d2-9935bd223437" providerId="ADAL" clId="{DAE07379-912A-4F2D-8B08-47F70EDA149C}" dt="2025-05-24T02:14:11.703" v="3976" actId="1076"/>
          <ac:graphicFrameMkLst>
            <pc:docMk/>
            <pc:sldMk cId="360246602" sldId="392"/>
            <ac:graphicFrameMk id="3" creationId="{187B9375-4297-3BE2-B32A-2180C9302046}"/>
          </ac:graphicFrameMkLst>
        </pc:graphicFrameChg>
      </pc:sldChg>
      <pc:sldChg chg="addSp delSp mod">
        <pc:chgData name="Kate Bellars" userId="7d5adb39-20a1-4353-95d2-9935bd223437" providerId="ADAL" clId="{DAE07379-912A-4F2D-8B08-47F70EDA149C}" dt="2025-05-23T17:30:48.839" v="645" actId="478"/>
        <pc:sldMkLst>
          <pc:docMk/>
          <pc:sldMk cId="652715279" sldId="397"/>
        </pc:sldMkLst>
        <pc:picChg chg="add del">
          <ac:chgData name="Kate Bellars" userId="7d5adb39-20a1-4353-95d2-9935bd223437" providerId="ADAL" clId="{DAE07379-912A-4F2D-8B08-47F70EDA149C}" dt="2025-05-23T17:30:48.839" v="645" actId="478"/>
          <ac:picMkLst>
            <pc:docMk/>
            <pc:sldMk cId="652715279" sldId="397"/>
            <ac:picMk id="4" creationId="{CEDAA9F4-193F-CEB4-33B8-3E164AD8F6A7}"/>
          </ac:picMkLst>
        </pc:picChg>
      </pc:sldChg>
      <pc:sldChg chg="new del ord">
        <pc:chgData name="Kate Bellars" userId="7d5adb39-20a1-4353-95d2-9935bd223437" providerId="ADAL" clId="{DAE07379-912A-4F2D-8B08-47F70EDA149C}" dt="2025-05-23T09:13:25.989" v="73" actId="47"/>
        <pc:sldMkLst>
          <pc:docMk/>
          <pc:sldMk cId="2220885960" sldId="401"/>
        </pc:sldMkLst>
      </pc:sldChg>
      <pc:sldChg chg="new del">
        <pc:chgData name="Kate Bellars" userId="7d5adb39-20a1-4353-95d2-9935bd223437" providerId="ADAL" clId="{DAE07379-912A-4F2D-8B08-47F70EDA149C}" dt="2025-05-23T08:22:20.885" v="62" actId="680"/>
        <pc:sldMkLst>
          <pc:docMk/>
          <pc:sldMk cId="2779485173" sldId="402"/>
        </pc:sldMkLst>
      </pc:sldChg>
      <pc:sldChg chg="addSp delSp modSp new mod modNotesTx">
        <pc:chgData name="Kate Bellars" userId="7d5adb39-20a1-4353-95d2-9935bd223437" providerId="ADAL" clId="{DAE07379-912A-4F2D-8B08-47F70EDA149C}" dt="2025-05-24T00:42:45.435" v="3336" actId="404"/>
        <pc:sldMkLst>
          <pc:docMk/>
          <pc:sldMk cId="1080560775" sldId="404"/>
        </pc:sldMkLst>
        <pc:spChg chg="mod">
          <ac:chgData name="Kate Bellars" userId="7d5adb39-20a1-4353-95d2-9935bd223437" providerId="ADAL" clId="{DAE07379-912A-4F2D-8B08-47F70EDA149C}" dt="2025-05-23T17:23:26.633" v="512" actId="20577"/>
          <ac:spMkLst>
            <pc:docMk/>
            <pc:sldMk cId="1080560775" sldId="404"/>
            <ac:spMk id="2" creationId="{8C071707-E780-C8A6-1C1F-AA76E57B0B20}"/>
          </ac:spMkLst>
        </pc:spChg>
        <pc:spChg chg="add del mod">
          <ac:chgData name="Kate Bellars" userId="7d5adb39-20a1-4353-95d2-9935bd223437" providerId="ADAL" clId="{DAE07379-912A-4F2D-8B08-47F70EDA149C}" dt="2025-05-24T00:42:37.278" v="3335" actId="478"/>
          <ac:spMkLst>
            <pc:docMk/>
            <pc:sldMk cId="1080560775" sldId="404"/>
            <ac:spMk id="4" creationId="{3239550A-E831-00C9-E17C-7832C6D26722}"/>
          </ac:spMkLst>
        </pc:spChg>
        <pc:spChg chg="add mod ord">
          <ac:chgData name="Kate Bellars" userId="7d5adb39-20a1-4353-95d2-9935bd223437" providerId="ADAL" clId="{DAE07379-912A-4F2D-8B08-47F70EDA149C}" dt="2025-05-23T17:06:29.437" v="479" actId="14100"/>
          <ac:spMkLst>
            <pc:docMk/>
            <pc:sldMk cId="1080560775" sldId="404"/>
            <ac:spMk id="9" creationId="{54AE4478-A8F1-4636-F019-13FA80F1D8C2}"/>
          </ac:spMkLst>
        </pc:spChg>
        <pc:spChg chg="add mod">
          <ac:chgData name="Kate Bellars" userId="7d5adb39-20a1-4353-95d2-9935bd223437" providerId="ADAL" clId="{DAE07379-912A-4F2D-8B08-47F70EDA149C}" dt="2025-05-24T00:42:45.435" v="3336" actId="404"/>
          <ac:spMkLst>
            <pc:docMk/>
            <pc:sldMk cId="1080560775" sldId="404"/>
            <ac:spMk id="18" creationId="{EF376810-704F-21C4-EA8F-403FF44A69F5}"/>
          </ac:spMkLst>
        </pc:spChg>
        <pc:picChg chg="del ord">
          <ac:chgData name="Kate Bellars" userId="7d5adb39-20a1-4353-95d2-9935bd223437" providerId="ADAL" clId="{DAE07379-912A-4F2D-8B08-47F70EDA149C}" dt="2025-05-23T22:39:19.160" v="3334" actId="478"/>
          <ac:picMkLst>
            <pc:docMk/>
            <pc:sldMk cId="1080560775" sldId="404"/>
            <ac:picMk id="5" creationId="{260D9451-3A86-D929-D645-EA39A083816E}"/>
          </ac:picMkLst>
        </pc:picChg>
        <pc:picChg chg="add del mod modCrop">
          <ac:chgData name="Kate Bellars" userId="7d5adb39-20a1-4353-95d2-9935bd223437" providerId="ADAL" clId="{DAE07379-912A-4F2D-8B08-47F70EDA149C}" dt="2025-05-23T10:38:12.602" v="280" actId="478"/>
          <ac:picMkLst>
            <pc:docMk/>
            <pc:sldMk cId="1080560775" sldId="404"/>
            <ac:picMk id="6" creationId="{1E2D9937-063E-44C4-122A-7BE741E02184}"/>
          </ac:picMkLst>
        </pc:picChg>
        <pc:picChg chg="add del mod modCrop">
          <ac:chgData name="Kate Bellars" userId="7d5adb39-20a1-4353-95d2-9935bd223437" providerId="ADAL" clId="{DAE07379-912A-4F2D-8B08-47F70EDA149C}" dt="2025-05-23T16:53:33.398" v="328" actId="478"/>
          <ac:picMkLst>
            <pc:docMk/>
            <pc:sldMk cId="1080560775" sldId="404"/>
            <ac:picMk id="8" creationId="{9E945855-B5F1-6ADE-DC2D-780A354C93A1}"/>
          </ac:picMkLst>
        </pc:picChg>
        <pc:picChg chg="add mod modCrop">
          <ac:chgData name="Kate Bellars" userId="7d5adb39-20a1-4353-95d2-9935bd223437" providerId="ADAL" clId="{DAE07379-912A-4F2D-8B08-47F70EDA149C}" dt="2025-05-23T17:06:21.482" v="478" actId="14100"/>
          <ac:picMkLst>
            <pc:docMk/>
            <pc:sldMk cId="1080560775" sldId="404"/>
            <ac:picMk id="10" creationId="{C75FAF79-A4B8-F56B-206E-38B2C8D2EB02}"/>
          </ac:picMkLst>
        </pc:picChg>
        <pc:picChg chg="add mod modCrop">
          <ac:chgData name="Kate Bellars" userId="7d5adb39-20a1-4353-95d2-9935bd223437" providerId="ADAL" clId="{DAE07379-912A-4F2D-8B08-47F70EDA149C}" dt="2025-05-23T16:59:17.225" v="438" actId="1037"/>
          <ac:picMkLst>
            <pc:docMk/>
            <pc:sldMk cId="1080560775" sldId="404"/>
            <ac:picMk id="12" creationId="{279E4A45-1F77-512F-B5C8-E6AFE65526F0}"/>
          </ac:picMkLst>
        </pc:picChg>
        <pc:picChg chg="add mod modCrop">
          <ac:chgData name="Kate Bellars" userId="7d5adb39-20a1-4353-95d2-9935bd223437" providerId="ADAL" clId="{DAE07379-912A-4F2D-8B08-47F70EDA149C}" dt="2025-05-23T17:06:55.706" v="490" actId="732"/>
          <ac:picMkLst>
            <pc:docMk/>
            <pc:sldMk cId="1080560775" sldId="404"/>
            <ac:picMk id="14" creationId="{886D915C-E404-196C-1B0D-AD5C46F37F42}"/>
          </ac:picMkLst>
        </pc:picChg>
        <pc:picChg chg="add mod modCrop">
          <ac:chgData name="Kate Bellars" userId="7d5adb39-20a1-4353-95d2-9935bd223437" providerId="ADAL" clId="{DAE07379-912A-4F2D-8B08-47F70EDA149C}" dt="2025-05-23T16:59:17.225" v="438" actId="1037"/>
          <ac:picMkLst>
            <pc:docMk/>
            <pc:sldMk cId="1080560775" sldId="404"/>
            <ac:picMk id="16" creationId="{1883586A-8812-82B5-63E3-400F0B6CCF50}"/>
          </ac:picMkLst>
        </pc:picChg>
        <pc:picChg chg="add del mod modCrop">
          <ac:chgData name="Kate Bellars" userId="7d5adb39-20a1-4353-95d2-9935bd223437" providerId="ADAL" clId="{DAE07379-912A-4F2D-8B08-47F70EDA149C}" dt="2025-05-23T16:56:28.239" v="385" actId="478"/>
          <ac:picMkLst>
            <pc:docMk/>
            <pc:sldMk cId="1080560775" sldId="404"/>
            <ac:picMk id="17" creationId="{62714A7C-9897-0F37-DF66-B8E23ECF6261}"/>
          </ac:picMkLst>
        </pc:picChg>
      </pc:sldChg>
      <pc:sldChg chg="addSp delSp modSp add del mod">
        <pc:chgData name="Kate Bellars" userId="7d5adb39-20a1-4353-95d2-9935bd223437" providerId="ADAL" clId="{DAE07379-912A-4F2D-8B08-47F70EDA149C}" dt="2025-05-23T08:25:43.468" v="71" actId="47"/>
        <pc:sldMkLst>
          <pc:docMk/>
          <pc:sldMk cId="1090235451" sldId="404"/>
        </pc:sldMkLst>
        <pc:picChg chg="add mod ord">
          <ac:chgData name="Kate Bellars" userId="7d5adb39-20a1-4353-95d2-9935bd223437" providerId="ADAL" clId="{DAE07379-912A-4F2D-8B08-47F70EDA149C}" dt="2025-05-23T08:25:38.087" v="70" actId="14100"/>
          <ac:picMkLst>
            <pc:docMk/>
            <pc:sldMk cId="1090235451" sldId="404"/>
            <ac:picMk id="6" creationId="{6B42C156-0C94-98DC-9FCC-075DE185F8BE}"/>
          </ac:picMkLst>
        </pc:picChg>
        <pc:picChg chg="del">
          <ac:chgData name="Kate Bellars" userId="7d5adb39-20a1-4353-95d2-9935bd223437" providerId="ADAL" clId="{DAE07379-912A-4F2D-8B08-47F70EDA149C}" dt="2025-05-23T08:25:19.856" v="64" actId="478"/>
          <ac:picMkLst>
            <pc:docMk/>
            <pc:sldMk cId="1090235451" sldId="404"/>
            <ac:picMk id="15" creationId="{18742B61-F6F8-B741-75BD-06BD92299654}"/>
          </ac:picMkLst>
        </pc:picChg>
      </pc:sldChg>
      <pc:sldChg chg="addSp delSp modSp add del mod modNotesTx">
        <pc:chgData name="Kate Bellars" userId="7d5adb39-20a1-4353-95d2-9935bd223437" providerId="ADAL" clId="{DAE07379-912A-4F2D-8B08-47F70EDA149C}" dt="2025-05-23T18:11:00.662" v="1170" actId="47"/>
        <pc:sldMkLst>
          <pc:docMk/>
          <pc:sldMk cId="1856234878" sldId="405"/>
        </pc:sldMkLst>
        <pc:spChg chg="mod">
          <ac:chgData name="Kate Bellars" userId="7d5adb39-20a1-4353-95d2-9935bd223437" providerId="ADAL" clId="{DAE07379-912A-4F2D-8B08-47F70EDA149C}" dt="2025-05-23T18:01:56.862" v="993"/>
          <ac:spMkLst>
            <pc:docMk/>
            <pc:sldMk cId="1856234878" sldId="405"/>
            <ac:spMk id="2" creationId="{0A0E2353-5475-CB62-EDBE-35B514EF7FC5}"/>
          </ac:spMkLst>
        </pc:spChg>
        <pc:spChg chg="del">
          <ac:chgData name="Kate Bellars" userId="7d5adb39-20a1-4353-95d2-9935bd223437" providerId="ADAL" clId="{DAE07379-912A-4F2D-8B08-47F70EDA149C}" dt="2025-05-23T17:28:12.492" v="513" actId="931"/>
          <ac:spMkLst>
            <pc:docMk/>
            <pc:sldMk cId="1856234878" sldId="405"/>
            <ac:spMk id="3" creationId="{B8F69CE3-CEAF-3448-DCE9-A2E6C20B4A95}"/>
          </ac:spMkLst>
        </pc:spChg>
        <pc:spChg chg="add del mod">
          <ac:chgData name="Kate Bellars" userId="7d5adb39-20a1-4353-95d2-9935bd223437" providerId="ADAL" clId="{DAE07379-912A-4F2D-8B08-47F70EDA149C}" dt="2025-05-23T18:09:54.428" v="1154" actId="478"/>
          <ac:spMkLst>
            <pc:docMk/>
            <pc:sldMk cId="1856234878" sldId="405"/>
            <ac:spMk id="6" creationId="{A59E108A-4533-3C54-E0B4-9958E8774B23}"/>
          </ac:spMkLst>
        </pc:spChg>
        <pc:spChg chg="add del mod">
          <ac:chgData name="Kate Bellars" userId="7d5adb39-20a1-4353-95d2-9935bd223437" providerId="ADAL" clId="{DAE07379-912A-4F2D-8B08-47F70EDA149C}" dt="2025-05-23T18:09:52.209" v="1153" actId="478"/>
          <ac:spMkLst>
            <pc:docMk/>
            <pc:sldMk cId="1856234878" sldId="405"/>
            <ac:spMk id="7" creationId="{76E613EC-80F1-3FCF-AF55-8927FC5D2684}"/>
          </ac:spMkLst>
        </pc:spChg>
        <pc:spChg chg="add del mod">
          <ac:chgData name="Kate Bellars" userId="7d5adb39-20a1-4353-95d2-9935bd223437" providerId="ADAL" clId="{DAE07379-912A-4F2D-8B08-47F70EDA149C}" dt="2025-05-23T18:03:22.404" v="1008" actId="478"/>
          <ac:spMkLst>
            <pc:docMk/>
            <pc:sldMk cId="1856234878" sldId="405"/>
            <ac:spMk id="8" creationId="{BB7782ED-9196-F1CA-ADC9-804AA0137B05}"/>
          </ac:spMkLst>
        </pc:spChg>
        <pc:spChg chg="add del mod">
          <ac:chgData name="Kate Bellars" userId="7d5adb39-20a1-4353-95d2-9935bd223437" providerId="ADAL" clId="{DAE07379-912A-4F2D-8B08-47F70EDA149C}" dt="2025-05-23T18:03:22.404" v="1008" actId="478"/>
          <ac:spMkLst>
            <pc:docMk/>
            <pc:sldMk cId="1856234878" sldId="405"/>
            <ac:spMk id="9" creationId="{F663015A-2121-DCB8-C943-6F81A7497580}"/>
          </ac:spMkLst>
        </pc:spChg>
        <pc:spChg chg="del mod">
          <ac:chgData name="Kate Bellars" userId="7d5adb39-20a1-4353-95d2-9935bd223437" providerId="ADAL" clId="{DAE07379-912A-4F2D-8B08-47F70EDA149C}" dt="2025-05-23T17:51:19.412" v="708" actId="478"/>
          <ac:spMkLst>
            <pc:docMk/>
            <pc:sldMk cId="1856234878" sldId="405"/>
            <ac:spMk id="10" creationId="{111A5849-6CD1-E6D0-7776-4A34D2596A2D}"/>
          </ac:spMkLst>
        </pc:spChg>
        <pc:spChg chg="add del mod">
          <ac:chgData name="Kate Bellars" userId="7d5adb39-20a1-4353-95d2-9935bd223437" providerId="ADAL" clId="{DAE07379-912A-4F2D-8B08-47F70EDA149C}" dt="2025-05-23T17:51:26.283" v="710" actId="478"/>
          <ac:spMkLst>
            <pc:docMk/>
            <pc:sldMk cId="1856234878" sldId="405"/>
            <ac:spMk id="11" creationId="{61B91CDC-5E75-D839-72D3-93AD775FD885}"/>
          </ac:spMkLst>
        </pc:spChg>
        <pc:spChg chg="add del mod">
          <ac:chgData name="Kate Bellars" userId="7d5adb39-20a1-4353-95d2-9935bd223437" providerId="ADAL" clId="{DAE07379-912A-4F2D-8B08-47F70EDA149C}" dt="2025-05-23T17:53:19.931" v="810" actId="478"/>
          <ac:spMkLst>
            <pc:docMk/>
            <pc:sldMk cId="1856234878" sldId="405"/>
            <ac:spMk id="12" creationId="{49D5FD69-F663-D36B-48E9-D84CB44600FF}"/>
          </ac:spMkLst>
        </pc:spChg>
        <pc:spChg chg="add del mod">
          <ac:chgData name="Kate Bellars" userId="7d5adb39-20a1-4353-95d2-9935bd223437" providerId="ADAL" clId="{DAE07379-912A-4F2D-8B08-47F70EDA149C}" dt="2025-05-23T18:03:22.404" v="1008" actId="478"/>
          <ac:spMkLst>
            <pc:docMk/>
            <pc:sldMk cId="1856234878" sldId="405"/>
            <ac:spMk id="16" creationId="{92662632-5708-98F2-06BF-03E4AA7ECC26}"/>
          </ac:spMkLst>
        </pc:spChg>
        <pc:spChg chg="del mod">
          <ac:chgData name="Kate Bellars" userId="7d5adb39-20a1-4353-95d2-9935bd223437" providerId="ADAL" clId="{DAE07379-912A-4F2D-8B08-47F70EDA149C}" dt="2025-05-23T18:03:22.404" v="1008" actId="478"/>
          <ac:spMkLst>
            <pc:docMk/>
            <pc:sldMk cId="1856234878" sldId="405"/>
            <ac:spMk id="17" creationId="{78501231-C22B-74E3-2744-3B58F07DC803}"/>
          </ac:spMkLst>
        </pc:spChg>
        <pc:spChg chg="add del mod">
          <ac:chgData name="Kate Bellars" userId="7d5adb39-20a1-4353-95d2-9935bd223437" providerId="ADAL" clId="{DAE07379-912A-4F2D-8B08-47F70EDA149C}" dt="2025-05-23T17:52:42.806" v="722" actId="478"/>
          <ac:spMkLst>
            <pc:docMk/>
            <pc:sldMk cId="1856234878" sldId="405"/>
            <ac:spMk id="18" creationId="{E8AD4515-2580-42FD-944D-B2B299BF410D}"/>
          </ac:spMkLst>
        </pc:spChg>
        <pc:spChg chg="add del mod">
          <ac:chgData name="Kate Bellars" userId="7d5adb39-20a1-4353-95d2-9935bd223437" providerId="ADAL" clId="{DAE07379-912A-4F2D-8B08-47F70EDA149C}" dt="2025-05-23T17:52:42.806" v="722" actId="478"/>
          <ac:spMkLst>
            <pc:docMk/>
            <pc:sldMk cId="1856234878" sldId="405"/>
            <ac:spMk id="19" creationId="{4AADFEA5-8B8E-740D-D899-825D6A8215BE}"/>
          </ac:spMkLst>
        </pc:spChg>
        <pc:spChg chg="del">
          <ac:chgData name="Kate Bellars" userId="7d5adb39-20a1-4353-95d2-9935bd223437" providerId="ADAL" clId="{DAE07379-912A-4F2D-8B08-47F70EDA149C}" dt="2025-05-23T17:52:42.806" v="722" actId="478"/>
          <ac:spMkLst>
            <pc:docMk/>
            <pc:sldMk cId="1856234878" sldId="405"/>
            <ac:spMk id="20" creationId="{4AC9E84A-7B3B-7634-5BE2-A01375B1A715}"/>
          </ac:spMkLst>
        </pc:spChg>
        <pc:spChg chg="add del mod">
          <ac:chgData name="Kate Bellars" userId="7d5adb39-20a1-4353-95d2-9935bd223437" providerId="ADAL" clId="{DAE07379-912A-4F2D-8B08-47F70EDA149C}" dt="2025-05-23T17:52:42.806" v="722" actId="478"/>
          <ac:spMkLst>
            <pc:docMk/>
            <pc:sldMk cId="1856234878" sldId="405"/>
            <ac:spMk id="21" creationId="{F2EE7CE3-35E7-3C84-D340-4664C01EEF17}"/>
          </ac:spMkLst>
        </pc:spChg>
        <pc:spChg chg="del">
          <ac:chgData name="Kate Bellars" userId="7d5adb39-20a1-4353-95d2-9935bd223437" providerId="ADAL" clId="{DAE07379-912A-4F2D-8B08-47F70EDA149C}" dt="2025-05-23T17:52:42.806" v="722" actId="478"/>
          <ac:spMkLst>
            <pc:docMk/>
            <pc:sldMk cId="1856234878" sldId="405"/>
            <ac:spMk id="22" creationId="{2099AAA5-9376-5314-A965-3FD2077B76DB}"/>
          </ac:spMkLst>
        </pc:spChg>
        <pc:spChg chg="del">
          <ac:chgData name="Kate Bellars" userId="7d5adb39-20a1-4353-95d2-9935bd223437" providerId="ADAL" clId="{DAE07379-912A-4F2D-8B08-47F70EDA149C}" dt="2025-05-23T17:52:42.806" v="722" actId="478"/>
          <ac:spMkLst>
            <pc:docMk/>
            <pc:sldMk cId="1856234878" sldId="405"/>
            <ac:spMk id="23" creationId="{126E6562-51C1-50A2-DC0B-462146B3C044}"/>
          </ac:spMkLst>
        </pc:spChg>
        <pc:spChg chg="mod">
          <ac:chgData name="Kate Bellars" userId="7d5adb39-20a1-4353-95d2-9935bd223437" providerId="ADAL" clId="{DAE07379-912A-4F2D-8B08-47F70EDA149C}" dt="2025-05-23T18:03:15.182" v="1007" actId="1076"/>
          <ac:spMkLst>
            <pc:docMk/>
            <pc:sldMk cId="1856234878" sldId="405"/>
            <ac:spMk id="24" creationId="{5DB779F4-6D5C-EE05-D6AA-2A1EF0AAC03E}"/>
          </ac:spMkLst>
        </pc:spChg>
        <pc:spChg chg="add del mod">
          <ac:chgData name="Kate Bellars" userId="7d5adb39-20a1-4353-95d2-9935bd223437" providerId="ADAL" clId="{DAE07379-912A-4F2D-8B08-47F70EDA149C}" dt="2025-05-23T18:03:22.404" v="1008" actId="478"/>
          <ac:spMkLst>
            <pc:docMk/>
            <pc:sldMk cId="1856234878" sldId="405"/>
            <ac:spMk id="25" creationId="{10B1B8C5-FF69-E1AE-7324-BEA5599A6E31}"/>
          </ac:spMkLst>
        </pc:spChg>
        <pc:spChg chg="add del mod">
          <ac:chgData name="Kate Bellars" userId="7d5adb39-20a1-4353-95d2-9935bd223437" providerId="ADAL" clId="{DAE07379-912A-4F2D-8B08-47F70EDA149C}" dt="2025-05-23T18:03:24.908" v="1009" actId="478"/>
          <ac:spMkLst>
            <pc:docMk/>
            <pc:sldMk cId="1856234878" sldId="405"/>
            <ac:spMk id="26" creationId="{9A3F3D06-5650-A0FE-F831-02B5D504D775}"/>
          </ac:spMkLst>
        </pc:spChg>
        <pc:spChg chg="add mod">
          <ac:chgData name="Kate Bellars" userId="7d5adb39-20a1-4353-95d2-9935bd223437" providerId="ADAL" clId="{DAE07379-912A-4F2D-8B08-47F70EDA149C}" dt="2025-05-23T18:09:54.892" v="1155"/>
          <ac:spMkLst>
            <pc:docMk/>
            <pc:sldMk cId="1856234878" sldId="405"/>
            <ac:spMk id="27" creationId="{52497CC1-6ABE-444F-40A5-C59D7DCC1DC3}"/>
          </ac:spMkLst>
        </pc:spChg>
        <pc:spChg chg="add mod">
          <ac:chgData name="Kate Bellars" userId="7d5adb39-20a1-4353-95d2-9935bd223437" providerId="ADAL" clId="{DAE07379-912A-4F2D-8B08-47F70EDA149C}" dt="2025-05-23T18:09:54.892" v="1155"/>
          <ac:spMkLst>
            <pc:docMk/>
            <pc:sldMk cId="1856234878" sldId="405"/>
            <ac:spMk id="28" creationId="{013C02F7-46AF-6B52-30AF-00D9C4744681}"/>
          </ac:spMkLst>
        </pc:spChg>
        <pc:spChg chg="add mod">
          <ac:chgData name="Kate Bellars" userId="7d5adb39-20a1-4353-95d2-9935bd223437" providerId="ADAL" clId="{DAE07379-912A-4F2D-8B08-47F70EDA149C}" dt="2025-05-23T18:09:54.892" v="1155"/>
          <ac:spMkLst>
            <pc:docMk/>
            <pc:sldMk cId="1856234878" sldId="405"/>
            <ac:spMk id="29" creationId="{820071C5-AE87-74EE-9E34-89BECC3FC2C0}"/>
          </ac:spMkLst>
        </pc:spChg>
        <pc:spChg chg="add mod">
          <ac:chgData name="Kate Bellars" userId="7d5adb39-20a1-4353-95d2-9935bd223437" providerId="ADAL" clId="{DAE07379-912A-4F2D-8B08-47F70EDA149C}" dt="2025-05-23T18:09:54.892" v="1155"/>
          <ac:spMkLst>
            <pc:docMk/>
            <pc:sldMk cId="1856234878" sldId="405"/>
            <ac:spMk id="30" creationId="{6A8FCB71-418D-6B01-E676-9A4D63C79EE7}"/>
          </ac:spMkLst>
        </pc:spChg>
        <pc:spChg chg="add mod">
          <ac:chgData name="Kate Bellars" userId="7d5adb39-20a1-4353-95d2-9935bd223437" providerId="ADAL" clId="{DAE07379-912A-4F2D-8B08-47F70EDA149C}" dt="2025-05-23T18:09:54.892" v="1155"/>
          <ac:spMkLst>
            <pc:docMk/>
            <pc:sldMk cId="1856234878" sldId="405"/>
            <ac:spMk id="31" creationId="{D6EBF563-D1A8-EA5D-3313-A68800F971DB}"/>
          </ac:spMkLst>
        </pc:spChg>
        <pc:spChg chg="add mod">
          <ac:chgData name="Kate Bellars" userId="7d5adb39-20a1-4353-95d2-9935bd223437" providerId="ADAL" clId="{DAE07379-912A-4F2D-8B08-47F70EDA149C}" dt="2025-05-23T18:09:54.892" v="1155"/>
          <ac:spMkLst>
            <pc:docMk/>
            <pc:sldMk cId="1856234878" sldId="405"/>
            <ac:spMk id="32" creationId="{26C1B0A9-BEAE-FAB4-71CD-9E1FADB88C91}"/>
          </ac:spMkLst>
        </pc:spChg>
        <pc:spChg chg="add mod">
          <ac:chgData name="Kate Bellars" userId="7d5adb39-20a1-4353-95d2-9935bd223437" providerId="ADAL" clId="{DAE07379-912A-4F2D-8B08-47F70EDA149C}" dt="2025-05-23T18:09:54.892" v="1155"/>
          <ac:spMkLst>
            <pc:docMk/>
            <pc:sldMk cId="1856234878" sldId="405"/>
            <ac:spMk id="33" creationId="{0784B10C-E6C5-D4F9-EDAB-85A611F4A760}"/>
          </ac:spMkLst>
        </pc:spChg>
        <pc:spChg chg="add mod">
          <ac:chgData name="Kate Bellars" userId="7d5adb39-20a1-4353-95d2-9935bd223437" providerId="ADAL" clId="{DAE07379-912A-4F2D-8B08-47F70EDA149C}" dt="2025-05-23T18:09:54.892" v="1155"/>
          <ac:spMkLst>
            <pc:docMk/>
            <pc:sldMk cId="1856234878" sldId="405"/>
            <ac:spMk id="34" creationId="{B5556268-E745-E152-77DE-77DEA088CF1E}"/>
          </ac:spMkLst>
        </pc:spChg>
        <pc:picChg chg="add mod modCrop">
          <ac:chgData name="Kate Bellars" userId="7d5adb39-20a1-4353-95d2-9935bd223437" providerId="ADAL" clId="{DAE07379-912A-4F2D-8B08-47F70EDA149C}" dt="2025-05-23T17:54:26.923" v="910" actId="1076"/>
          <ac:picMkLst>
            <pc:docMk/>
            <pc:sldMk cId="1856234878" sldId="405"/>
            <ac:picMk id="5" creationId="{DEF262FF-D3E2-EDA1-76C2-67AA0F356431}"/>
          </ac:picMkLst>
        </pc:picChg>
        <pc:picChg chg="del mod">
          <ac:chgData name="Kate Bellars" userId="7d5adb39-20a1-4353-95d2-9935bd223437" providerId="ADAL" clId="{DAE07379-912A-4F2D-8B08-47F70EDA149C}" dt="2025-05-23T17:53:27.342" v="812" actId="478"/>
          <ac:picMkLst>
            <pc:docMk/>
            <pc:sldMk cId="1856234878" sldId="405"/>
            <ac:picMk id="13" creationId="{ECBFDD09-644A-3277-C026-9EE18822AE97}"/>
          </ac:picMkLst>
        </pc:picChg>
        <pc:picChg chg="del">
          <ac:chgData name="Kate Bellars" userId="7d5adb39-20a1-4353-95d2-9935bd223437" providerId="ADAL" clId="{DAE07379-912A-4F2D-8B08-47F70EDA149C}" dt="2025-05-23T17:51:29.766" v="711" actId="478"/>
          <ac:picMkLst>
            <pc:docMk/>
            <pc:sldMk cId="1856234878" sldId="405"/>
            <ac:picMk id="14" creationId="{8575D94F-9B74-BCD5-9586-CBD33C24E388}"/>
          </ac:picMkLst>
        </pc:picChg>
        <pc:picChg chg="del">
          <ac:chgData name="Kate Bellars" userId="7d5adb39-20a1-4353-95d2-9935bd223437" providerId="ADAL" clId="{DAE07379-912A-4F2D-8B08-47F70EDA149C}" dt="2025-05-23T17:51:18.355" v="707" actId="478"/>
          <ac:picMkLst>
            <pc:docMk/>
            <pc:sldMk cId="1856234878" sldId="405"/>
            <ac:picMk id="15" creationId="{80087DC4-086B-2E46-3ED3-F6C32C4E4BDA}"/>
          </ac:picMkLst>
        </pc:picChg>
      </pc:sldChg>
      <pc:sldChg chg="addSp delSp modSp add mod modNotesTx">
        <pc:chgData name="Kate Bellars" userId="7d5adb39-20a1-4353-95d2-9935bd223437" providerId="ADAL" clId="{DAE07379-912A-4F2D-8B08-47F70EDA149C}" dt="2025-05-23T22:38:53.852" v="3333" actId="113"/>
        <pc:sldMkLst>
          <pc:docMk/>
          <pc:sldMk cId="4244951618" sldId="406"/>
        </pc:sldMkLst>
        <pc:spChg chg="mod">
          <ac:chgData name="Kate Bellars" userId="7d5adb39-20a1-4353-95d2-9935bd223437" providerId="ADAL" clId="{DAE07379-912A-4F2D-8B08-47F70EDA149C}" dt="2025-05-23T20:43:13.891" v="2381" actId="20577"/>
          <ac:spMkLst>
            <pc:docMk/>
            <pc:sldMk cId="4244951618" sldId="406"/>
            <ac:spMk id="2" creationId="{3CECFE9E-2974-633F-3E3F-A99CDF1208CF}"/>
          </ac:spMkLst>
        </pc:spChg>
        <pc:spChg chg="del mod">
          <ac:chgData name="Kate Bellars" userId="7d5adb39-20a1-4353-95d2-9935bd223437" providerId="ADAL" clId="{DAE07379-912A-4F2D-8B08-47F70EDA149C}" dt="2025-05-23T21:42:23.059" v="2469" actId="931"/>
          <ac:spMkLst>
            <pc:docMk/>
            <pc:sldMk cId="4244951618" sldId="406"/>
            <ac:spMk id="3" creationId="{9DCFCEBD-5BFE-044B-54BF-473D6FEFC997}"/>
          </ac:spMkLst>
        </pc:spChg>
        <pc:spChg chg="add del mod">
          <ac:chgData name="Kate Bellars" userId="7d5adb39-20a1-4353-95d2-9935bd223437" providerId="ADAL" clId="{DAE07379-912A-4F2D-8B08-47F70EDA149C}" dt="2025-05-23T21:44:01.826" v="2474" actId="931"/>
          <ac:spMkLst>
            <pc:docMk/>
            <pc:sldMk cId="4244951618" sldId="406"/>
            <ac:spMk id="7" creationId="{4C5C2375-8359-2058-F49F-8426771EFFC5}"/>
          </ac:spMkLst>
        </pc:spChg>
        <pc:spChg chg="add del mod">
          <ac:chgData name="Kate Bellars" userId="7d5adb39-20a1-4353-95d2-9935bd223437" providerId="ADAL" clId="{DAE07379-912A-4F2D-8B08-47F70EDA149C}" dt="2025-05-23T21:45:04.007" v="2476" actId="931"/>
          <ac:spMkLst>
            <pc:docMk/>
            <pc:sldMk cId="4244951618" sldId="406"/>
            <ac:spMk id="11" creationId="{16513D25-C54B-0286-83E0-2B45A4984825}"/>
          </ac:spMkLst>
        </pc:spChg>
        <pc:spChg chg="add del mod">
          <ac:chgData name="Kate Bellars" userId="7d5adb39-20a1-4353-95d2-9935bd223437" providerId="ADAL" clId="{DAE07379-912A-4F2D-8B08-47F70EDA149C}" dt="2025-05-23T21:50:01.469" v="2481" actId="931"/>
          <ac:spMkLst>
            <pc:docMk/>
            <pc:sldMk cId="4244951618" sldId="406"/>
            <ac:spMk id="15" creationId="{7FB3268B-B4B8-483D-12D8-E8A5398169EB}"/>
          </ac:spMkLst>
        </pc:spChg>
        <pc:spChg chg="add del mod">
          <ac:chgData name="Kate Bellars" userId="7d5adb39-20a1-4353-95d2-9935bd223437" providerId="ADAL" clId="{DAE07379-912A-4F2D-8B08-47F70EDA149C}" dt="2025-05-23T21:54:09.574" v="2532" actId="478"/>
          <ac:spMkLst>
            <pc:docMk/>
            <pc:sldMk cId="4244951618" sldId="406"/>
            <ac:spMk id="24" creationId="{F2BC934D-A5C5-F9C1-0F67-C981459370B9}"/>
          </ac:spMkLst>
        </pc:spChg>
        <pc:spChg chg="add mod">
          <ac:chgData name="Kate Bellars" userId="7d5adb39-20a1-4353-95d2-9935bd223437" providerId="ADAL" clId="{DAE07379-912A-4F2D-8B08-47F70EDA149C}" dt="2025-05-23T22:38:53.852" v="3333" actId="113"/>
          <ac:spMkLst>
            <pc:docMk/>
            <pc:sldMk cId="4244951618" sldId="406"/>
            <ac:spMk id="27" creationId="{2EA97572-F3A0-4C54-D854-316BAE615BBB}"/>
          </ac:spMkLst>
        </pc:spChg>
        <pc:spChg chg="add mod">
          <ac:chgData name="Kate Bellars" userId="7d5adb39-20a1-4353-95d2-9935bd223437" providerId="ADAL" clId="{DAE07379-912A-4F2D-8B08-47F70EDA149C}" dt="2025-05-23T22:37:40.733" v="3325" actId="1037"/>
          <ac:spMkLst>
            <pc:docMk/>
            <pc:sldMk cId="4244951618" sldId="406"/>
            <ac:spMk id="28" creationId="{E0B3FA51-4AFA-8180-164F-2C0078E21C9A}"/>
          </ac:spMkLst>
        </pc:spChg>
        <pc:spChg chg="add mod">
          <ac:chgData name="Kate Bellars" userId="7d5adb39-20a1-4353-95d2-9935bd223437" providerId="ADAL" clId="{DAE07379-912A-4F2D-8B08-47F70EDA149C}" dt="2025-05-23T22:38:08.758" v="3329" actId="1076"/>
          <ac:spMkLst>
            <pc:docMk/>
            <pc:sldMk cId="4244951618" sldId="406"/>
            <ac:spMk id="29" creationId="{ACDA3EC6-DC0B-4D78-738C-1C3C6F5CF578}"/>
          </ac:spMkLst>
        </pc:spChg>
        <pc:spChg chg="add mod">
          <ac:chgData name="Kate Bellars" userId="7d5adb39-20a1-4353-95d2-9935bd223437" providerId="ADAL" clId="{DAE07379-912A-4F2D-8B08-47F70EDA149C}" dt="2025-05-23T22:38:25.649" v="3330" actId="1076"/>
          <ac:spMkLst>
            <pc:docMk/>
            <pc:sldMk cId="4244951618" sldId="406"/>
            <ac:spMk id="30" creationId="{3108FC61-A57F-A2E8-3678-A1BDA36C415E}"/>
          </ac:spMkLst>
        </pc:spChg>
        <pc:spChg chg="add mod">
          <ac:chgData name="Kate Bellars" userId="7d5adb39-20a1-4353-95d2-9935bd223437" providerId="ADAL" clId="{DAE07379-912A-4F2D-8B08-47F70EDA149C}" dt="2025-05-23T22:38:33.725" v="3331" actId="1076"/>
          <ac:spMkLst>
            <pc:docMk/>
            <pc:sldMk cId="4244951618" sldId="406"/>
            <ac:spMk id="31" creationId="{29DA73BF-D505-4AD9-2049-85CED4DDBE5E}"/>
          </ac:spMkLst>
        </pc:spChg>
        <pc:spChg chg="add del">
          <ac:chgData name="Kate Bellars" userId="7d5adb39-20a1-4353-95d2-9935bd223437" providerId="ADAL" clId="{DAE07379-912A-4F2D-8B08-47F70EDA149C}" dt="2025-05-23T22:34:37.011" v="3227" actId="478"/>
          <ac:spMkLst>
            <pc:docMk/>
            <pc:sldMk cId="4244951618" sldId="406"/>
            <ac:spMk id="33" creationId="{D18642F0-87D9-FE7C-DF84-E560A9133243}"/>
          </ac:spMkLst>
        </pc:spChg>
        <pc:picChg chg="add del mod">
          <ac:chgData name="Kate Bellars" userId="7d5adb39-20a1-4353-95d2-9935bd223437" providerId="ADAL" clId="{DAE07379-912A-4F2D-8B08-47F70EDA149C}" dt="2025-05-23T21:42:27.630" v="2473" actId="478"/>
          <ac:picMkLst>
            <pc:docMk/>
            <pc:sldMk cId="4244951618" sldId="406"/>
            <ac:picMk id="5" creationId="{20DEBE31-CF2F-D952-62F8-877CF37FB7C2}"/>
          </ac:picMkLst>
        </pc:picChg>
        <pc:picChg chg="add del mod">
          <ac:chgData name="Kate Bellars" userId="7d5adb39-20a1-4353-95d2-9935bd223437" providerId="ADAL" clId="{DAE07379-912A-4F2D-8B08-47F70EDA149C}" dt="2025-05-23T21:44:04.624" v="2475" actId="478"/>
          <ac:picMkLst>
            <pc:docMk/>
            <pc:sldMk cId="4244951618" sldId="406"/>
            <ac:picMk id="9" creationId="{B657E437-4386-3CB1-866B-D6DB24DC6CAB}"/>
          </ac:picMkLst>
        </pc:picChg>
        <pc:picChg chg="add del mod">
          <ac:chgData name="Kate Bellars" userId="7d5adb39-20a1-4353-95d2-9935bd223437" providerId="ADAL" clId="{DAE07379-912A-4F2D-8B08-47F70EDA149C}" dt="2025-05-23T21:45:17.344" v="2480" actId="478"/>
          <ac:picMkLst>
            <pc:docMk/>
            <pc:sldMk cId="4244951618" sldId="406"/>
            <ac:picMk id="13" creationId="{5B4A7CAA-F6D6-60F3-4964-D98B444BA6A9}"/>
          </ac:picMkLst>
        </pc:picChg>
        <pc:picChg chg="add del mod">
          <ac:chgData name="Kate Bellars" userId="7d5adb39-20a1-4353-95d2-9935bd223437" providerId="ADAL" clId="{DAE07379-912A-4F2D-8B08-47F70EDA149C}" dt="2025-05-23T21:52:19.236" v="2517" actId="478"/>
          <ac:picMkLst>
            <pc:docMk/>
            <pc:sldMk cId="4244951618" sldId="406"/>
            <ac:picMk id="17" creationId="{D6A67CD1-F699-F7A2-C5B9-1A8ABA835A6F}"/>
          </ac:picMkLst>
        </pc:picChg>
        <pc:picChg chg="add mod modCrop">
          <ac:chgData name="Kate Bellars" userId="7d5adb39-20a1-4353-95d2-9935bd223437" providerId="ADAL" clId="{DAE07379-912A-4F2D-8B08-47F70EDA149C}" dt="2025-05-23T22:38:08.758" v="3329" actId="1076"/>
          <ac:picMkLst>
            <pc:docMk/>
            <pc:sldMk cId="4244951618" sldId="406"/>
            <ac:picMk id="18" creationId="{2115BE82-D2E6-3DBE-85C5-5D6694F31073}"/>
          </ac:picMkLst>
        </pc:picChg>
        <pc:picChg chg="add del mod modCrop">
          <ac:chgData name="Kate Bellars" userId="7d5adb39-20a1-4353-95d2-9935bd223437" providerId="ADAL" clId="{DAE07379-912A-4F2D-8B08-47F70EDA149C}" dt="2025-05-23T22:04:49.078" v="2836" actId="478"/>
          <ac:picMkLst>
            <pc:docMk/>
            <pc:sldMk cId="4244951618" sldId="406"/>
            <ac:picMk id="19" creationId="{2C037F7E-8EAF-FC66-EEE8-8E92CE27BF42}"/>
          </ac:picMkLst>
        </pc:picChg>
        <pc:picChg chg="add mod modCrop">
          <ac:chgData name="Kate Bellars" userId="7d5adb39-20a1-4353-95d2-9935bd223437" providerId="ADAL" clId="{DAE07379-912A-4F2D-8B08-47F70EDA149C}" dt="2025-05-23T22:37:40.733" v="3325" actId="1037"/>
          <ac:picMkLst>
            <pc:docMk/>
            <pc:sldMk cId="4244951618" sldId="406"/>
            <ac:picMk id="20" creationId="{40194300-90F8-F079-9DB6-9064EB2495B6}"/>
          </ac:picMkLst>
        </pc:picChg>
        <pc:picChg chg="add del mod modCrop">
          <ac:chgData name="Kate Bellars" userId="7d5adb39-20a1-4353-95d2-9935bd223437" providerId="ADAL" clId="{DAE07379-912A-4F2D-8B08-47F70EDA149C}" dt="2025-05-23T22:37:03.993" v="3301" actId="1076"/>
          <ac:picMkLst>
            <pc:docMk/>
            <pc:sldMk cId="4244951618" sldId="406"/>
            <ac:picMk id="21" creationId="{904FD472-5E3E-B961-814C-EE76679FC946}"/>
          </ac:picMkLst>
        </pc:picChg>
        <pc:picChg chg="add mod modCrop">
          <ac:chgData name="Kate Bellars" userId="7d5adb39-20a1-4353-95d2-9935bd223437" providerId="ADAL" clId="{DAE07379-912A-4F2D-8B08-47F70EDA149C}" dt="2025-05-23T22:38:25.649" v="3330" actId="1076"/>
          <ac:picMkLst>
            <pc:docMk/>
            <pc:sldMk cId="4244951618" sldId="406"/>
            <ac:picMk id="22" creationId="{9D4A4947-C7F2-B162-E71C-7BEA0557C114}"/>
          </ac:picMkLst>
        </pc:picChg>
        <pc:picChg chg="add mod modCrop">
          <ac:chgData name="Kate Bellars" userId="7d5adb39-20a1-4353-95d2-9935bd223437" providerId="ADAL" clId="{DAE07379-912A-4F2D-8B08-47F70EDA149C}" dt="2025-05-23T22:38:33.725" v="3331" actId="1076"/>
          <ac:picMkLst>
            <pc:docMk/>
            <pc:sldMk cId="4244951618" sldId="406"/>
            <ac:picMk id="26" creationId="{D600FEEA-F312-0FFD-31FF-7CF42F63620A}"/>
          </ac:picMkLst>
        </pc:picChg>
      </pc:sldChg>
      <pc:sldChg chg="delSp modSp mod">
        <pc:chgData name="Kate Bellars" userId="7d5adb39-20a1-4353-95d2-9935bd223437" providerId="ADAL" clId="{DAE07379-912A-4F2D-8B08-47F70EDA149C}" dt="2025-05-24T02:25:59.853" v="4049" actId="1076"/>
        <pc:sldMkLst>
          <pc:docMk/>
          <pc:sldMk cId="3413217888" sldId="417"/>
        </pc:sldMkLst>
        <pc:spChg chg="mod ord topLvl">
          <ac:chgData name="Kate Bellars" userId="7d5adb39-20a1-4353-95d2-9935bd223437" providerId="ADAL" clId="{DAE07379-912A-4F2D-8B08-47F70EDA149C}" dt="2025-05-24T02:23:50.438" v="4019" actId="1076"/>
          <ac:spMkLst>
            <pc:docMk/>
            <pc:sldMk cId="3413217888" sldId="417"/>
            <ac:spMk id="5124" creationId="{78980B0F-FC4A-E493-1053-596E8E6F9A86}"/>
          </ac:spMkLst>
        </pc:spChg>
        <pc:spChg chg="mod topLvl">
          <ac:chgData name="Kate Bellars" userId="7d5adb39-20a1-4353-95d2-9935bd223437" providerId="ADAL" clId="{DAE07379-912A-4F2D-8B08-47F70EDA149C}" dt="2025-05-24T02:25:00.738" v="4038" actId="1036"/>
          <ac:spMkLst>
            <pc:docMk/>
            <pc:sldMk cId="3413217888" sldId="417"/>
            <ac:spMk id="5125" creationId="{E1F0B248-43B3-15D7-99F6-4CCEC7B15990}"/>
          </ac:spMkLst>
        </pc:spChg>
        <pc:spChg chg="ord">
          <ac:chgData name="Kate Bellars" userId="7d5adb39-20a1-4353-95d2-9935bd223437" providerId="ADAL" clId="{DAE07379-912A-4F2D-8B08-47F70EDA149C}" dt="2025-05-24T02:25:15.744" v="4042" actId="166"/>
          <ac:spMkLst>
            <pc:docMk/>
            <pc:sldMk cId="3413217888" sldId="417"/>
            <ac:spMk id="5128" creationId="{7C105A86-349C-2809-B984-5C84FD39A503}"/>
          </ac:spMkLst>
        </pc:spChg>
        <pc:spChg chg="mod topLvl">
          <ac:chgData name="Kate Bellars" userId="7d5adb39-20a1-4353-95d2-9935bd223437" providerId="ADAL" clId="{DAE07379-912A-4F2D-8B08-47F70EDA149C}" dt="2025-05-24T02:23:20.930" v="4014" actId="165"/>
          <ac:spMkLst>
            <pc:docMk/>
            <pc:sldMk cId="3413217888" sldId="417"/>
            <ac:spMk id="5129" creationId="{1BC6B92D-38E2-FB83-B4BB-8FDDA32C6D3A}"/>
          </ac:spMkLst>
        </pc:spChg>
        <pc:spChg chg="ord">
          <ac:chgData name="Kate Bellars" userId="7d5adb39-20a1-4353-95d2-9935bd223437" providerId="ADAL" clId="{DAE07379-912A-4F2D-8B08-47F70EDA149C}" dt="2025-05-24T02:24:53.716" v="4029" actId="166"/>
          <ac:spMkLst>
            <pc:docMk/>
            <pc:sldMk cId="3413217888" sldId="417"/>
            <ac:spMk id="5130" creationId="{19D49E31-2EAF-9D53-A559-E338D79124AE}"/>
          </ac:spMkLst>
        </pc:spChg>
        <pc:spChg chg="mod ord">
          <ac:chgData name="Kate Bellars" userId="7d5adb39-20a1-4353-95d2-9935bd223437" providerId="ADAL" clId="{DAE07379-912A-4F2D-8B08-47F70EDA149C}" dt="2025-05-24T02:25:48.717" v="4046" actId="1076"/>
          <ac:spMkLst>
            <pc:docMk/>
            <pc:sldMk cId="3413217888" sldId="417"/>
            <ac:spMk id="5131" creationId="{944FB80D-3BF7-1F23-E539-1C6D63D3B42E}"/>
          </ac:spMkLst>
        </pc:spChg>
        <pc:spChg chg="mod topLvl">
          <ac:chgData name="Kate Bellars" userId="7d5adb39-20a1-4353-95d2-9935bd223437" providerId="ADAL" clId="{DAE07379-912A-4F2D-8B08-47F70EDA149C}" dt="2025-05-24T02:23:54.799" v="4020" actId="1076"/>
          <ac:spMkLst>
            <pc:docMk/>
            <pc:sldMk cId="3413217888" sldId="417"/>
            <ac:spMk id="5137" creationId="{AD972571-C058-09A9-FCAD-785006186D0F}"/>
          </ac:spMkLst>
        </pc:spChg>
        <pc:spChg chg="mod ord topLvl">
          <ac:chgData name="Kate Bellars" userId="7d5adb39-20a1-4353-95d2-9935bd223437" providerId="ADAL" clId="{DAE07379-912A-4F2D-8B08-47F70EDA149C}" dt="2025-05-24T02:25:00.738" v="4038" actId="1036"/>
          <ac:spMkLst>
            <pc:docMk/>
            <pc:sldMk cId="3413217888" sldId="417"/>
            <ac:spMk id="5142" creationId="{40637016-F873-5AA8-1EB1-C15D287E23A2}"/>
          </ac:spMkLst>
        </pc:spChg>
        <pc:spChg chg="mod">
          <ac:chgData name="Kate Bellars" userId="7d5adb39-20a1-4353-95d2-9935bd223437" providerId="ADAL" clId="{DAE07379-912A-4F2D-8B08-47F70EDA149C}" dt="2025-05-24T02:25:59.853" v="4049" actId="1076"/>
          <ac:spMkLst>
            <pc:docMk/>
            <pc:sldMk cId="3413217888" sldId="417"/>
            <ac:spMk id="5146" creationId="{126A971E-F6FC-DC8D-72B5-9D604352F8A0}"/>
          </ac:spMkLst>
        </pc:spChg>
        <pc:grpChg chg="del ord">
          <ac:chgData name="Kate Bellars" userId="7d5adb39-20a1-4353-95d2-9935bd223437" providerId="ADAL" clId="{DAE07379-912A-4F2D-8B08-47F70EDA149C}" dt="2025-05-24T02:24:04.806" v="4021" actId="165"/>
          <ac:grpSpMkLst>
            <pc:docMk/>
            <pc:sldMk cId="3413217888" sldId="417"/>
            <ac:grpSpMk id="5" creationId="{87B803C5-74B9-B269-0D56-6FCC7BA4A78C}"/>
          </ac:grpSpMkLst>
        </pc:grpChg>
        <pc:grpChg chg="mod">
          <ac:chgData name="Kate Bellars" userId="7d5adb39-20a1-4353-95d2-9935bd223437" providerId="ADAL" clId="{DAE07379-912A-4F2D-8B08-47F70EDA149C}" dt="2025-05-24T02:25:19.764" v="4043" actId="1076"/>
          <ac:grpSpMkLst>
            <pc:docMk/>
            <pc:sldMk cId="3413217888" sldId="417"/>
            <ac:grpSpMk id="9" creationId="{0D0431DE-621A-D4F3-5CE4-20D11CFF53F9}"/>
          </ac:grpSpMkLst>
        </pc:grpChg>
        <pc:grpChg chg="mod">
          <ac:chgData name="Kate Bellars" userId="7d5adb39-20a1-4353-95d2-9935bd223437" providerId="ADAL" clId="{DAE07379-912A-4F2D-8B08-47F70EDA149C}" dt="2025-05-24T02:25:08.786" v="4039" actId="1076"/>
          <ac:grpSpMkLst>
            <pc:docMk/>
            <pc:sldMk cId="3413217888" sldId="417"/>
            <ac:grpSpMk id="10" creationId="{D708FA75-D932-AB17-F706-4FAFD1055873}"/>
          </ac:grpSpMkLst>
        </pc:grpChg>
        <pc:grpChg chg="del mod">
          <ac:chgData name="Kate Bellars" userId="7d5adb39-20a1-4353-95d2-9935bd223437" providerId="ADAL" clId="{DAE07379-912A-4F2D-8B08-47F70EDA149C}" dt="2025-05-24T02:23:20.930" v="4014" actId="165"/>
          <ac:grpSpMkLst>
            <pc:docMk/>
            <pc:sldMk cId="3413217888" sldId="417"/>
            <ac:grpSpMk id="11" creationId="{34D297D9-617E-A5AE-4D9B-43425E9BB52B}"/>
          </ac:grpSpMkLst>
        </pc:grpChg>
        <pc:picChg chg="mod ord">
          <ac:chgData name="Kate Bellars" userId="7d5adb39-20a1-4353-95d2-9935bd223437" providerId="ADAL" clId="{DAE07379-912A-4F2D-8B08-47F70EDA149C}" dt="2025-05-24T02:25:48.717" v="4046" actId="1076"/>
          <ac:picMkLst>
            <pc:docMk/>
            <pc:sldMk cId="3413217888" sldId="417"/>
            <ac:picMk id="4" creationId="{886AEE83-3D2B-1098-652B-7967605A93E3}"/>
          </ac:picMkLst>
        </pc:picChg>
        <pc:picChg chg="mod ord topLvl">
          <ac:chgData name="Kate Bellars" userId="7d5adb39-20a1-4353-95d2-9935bd223437" providerId="ADAL" clId="{DAE07379-912A-4F2D-8B08-47F70EDA149C}" dt="2025-05-24T02:24:53.716" v="4029" actId="166"/>
          <ac:picMkLst>
            <pc:docMk/>
            <pc:sldMk cId="3413217888" sldId="417"/>
            <ac:picMk id="6" creationId="{4248477D-2BD4-0655-0C08-92C29DA9AA15}"/>
          </ac:picMkLst>
        </pc:picChg>
        <pc:picChg chg="mod topLvl">
          <ac:chgData name="Kate Bellars" userId="7d5adb39-20a1-4353-95d2-9935bd223437" providerId="ADAL" clId="{DAE07379-912A-4F2D-8B08-47F70EDA149C}" dt="2025-05-24T02:23:20.930" v="4014" actId="165"/>
          <ac:picMkLst>
            <pc:docMk/>
            <pc:sldMk cId="3413217888" sldId="417"/>
            <ac:picMk id="5152" creationId="{9E4C6454-E04E-94B5-F3BB-1C05968B507F}"/>
          </ac:picMkLst>
        </pc:picChg>
        <pc:picChg chg="ord">
          <ac:chgData name="Kate Bellars" userId="7d5adb39-20a1-4353-95d2-9935bd223437" providerId="ADAL" clId="{DAE07379-912A-4F2D-8B08-47F70EDA149C}" dt="2025-05-24T02:25:15.744" v="4042" actId="166"/>
          <ac:picMkLst>
            <pc:docMk/>
            <pc:sldMk cId="3413217888" sldId="417"/>
            <ac:picMk id="5154" creationId="{279E2EDD-4694-56C9-249D-F478341CB293}"/>
          </ac:picMkLst>
        </pc:picChg>
      </pc:sldChg>
      <pc:sldChg chg="modSp add del mod ord">
        <pc:chgData name="Kate Bellars" userId="7d5adb39-20a1-4353-95d2-9935bd223437" providerId="ADAL" clId="{DAE07379-912A-4F2D-8B08-47F70EDA149C}" dt="2025-05-23T22:00:12.129" v="2580" actId="2696"/>
        <pc:sldMkLst>
          <pc:docMk/>
          <pc:sldMk cId="799361272" sldId="1535"/>
        </pc:sldMkLst>
        <pc:spChg chg="mod">
          <ac:chgData name="Kate Bellars" userId="7d5adb39-20a1-4353-95d2-9935bd223437" providerId="ADAL" clId="{DAE07379-912A-4F2D-8B08-47F70EDA149C}" dt="2025-05-23T10:17:13.371" v="210" actId="20577"/>
          <ac:spMkLst>
            <pc:docMk/>
            <pc:sldMk cId="799361272" sldId="1535"/>
            <ac:spMk id="2" creationId="{7F4E2CC4-FAFC-94A1-E341-72BBA45FFED6}"/>
          </ac:spMkLst>
        </pc:spChg>
        <pc:picChg chg="mod">
          <ac:chgData name="Kate Bellars" userId="7d5adb39-20a1-4353-95d2-9935bd223437" providerId="ADAL" clId="{DAE07379-912A-4F2D-8B08-47F70EDA149C}" dt="2025-05-23T21:59:50.179" v="2577" actId="1076"/>
          <ac:picMkLst>
            <pc:docMk/>
            <pc:sldMk cId="799361272" sldId="1535"/>
            <ac:picMk id="5" creationId="{4E0CAF8A-F7F6-A202-D262-37782123AE89}"/>
          </ac:picMkLst>
        </pc:picChg>
      </pc:sldChg>
      <pc:sldChg chg="addSp delSp modSp add mod modNotesTx">
        <pc:chgData name="Kate Bellars" userId="7d5adb39-20a1-4353-95d2-9935bd223437" providerId="ADAL" clId="{DAE07379-912A-4F2D-8B08-47F70EDA149C}" dt="2025-05-23T21:08:20.391" v="2426" actId="403"/>
        <pc:sldMkLst>
          <pc:docMk/>
          <pc:sldMk cId="2195342186" sldId="1541"/>
        </pc:sldMkLst>
        <pc:spChg chg="mod">
          <ac:chgData name="Kate Bellars" userId="7d5adb39-20a1-4353-95d2-9935bd223437" providerId="ADAL" clId="{DAE07379-912A-4F2D-8B08-47F70EDA149C}" dt="2025-05-23T20:06:08.700" v="1946" actId="1076"/>
          <ac:spMkLst>
            <pc:docMk/>
            <pc:sldMk cId="2195342186" sldId="1541"/>
            <ac:spMk id="2" creationId="{9E3361A3-03D8-30F0-9010-B532C7E06E3E}"/>
          </ac:spMkLst>
        </pc:spChg>
        <pc:spChg chg="del">
          <ac:chgData name="Kate Bellars" userId="7d5adb39-20a1-4353-95d2-9935bd223437" providerId="ADAL" clId="{DAE07379-912A-4F2D-8B08-47F70EDA149C}" dt="2025-05-23T19:04:36.628" v="1560" actId="478"/>
          <ac:spMkLst>
            <pc:docMk/>
            <pc:sldMk cId="2195342186" sldId="1541"/>
            <ac:spMk id="3" creationId="{E4FE3290-6C36-E29B-9A36-571FD5B8DC4D}"/>
          </ac:spMkLst>
        </pc:spChg>
        <pc:spChg chg="add mod topLvl">
          <ac:chgData name="Kate Bellars" userId="7d5adb39-20a1-4353-95d2-9935bd223437" providerId="ADAL" clId="{DAE07379-912A-4F2D-8B08-47F70EDA149C}" dt="2025-05-23T20:35:42.203" v="2304" actId="20577"/>
          <ac:spMkLst>
            <pc:docMk/>
            <pc:sldMk cId="2195342186" sldId="1541"/>
            <ac:spMk id="4" creationId="{CA68B757-7E8B-CB08-16F8-8902ADDB596A}"/>
          </ac:spMkLst>
        </pc:spChg>
        <pc:spChg chg="add mod topLvl">
          <ac:chgData name="Kate Bellars" userId="7d5adb39-20a1-4353-95d2-9935bd223437" providerId="ADAL" clId="{DAE07379-912A-4F2D-8B08-47F70EDA149C}" dt="2025-05-23T20:13:31.322" v="1983" actId="164"/>
          <ac:spMkLst>
            <pc:docMk/>
            <pc:sldMk cId="2195342186" sldId="1541"/>
            <ac:spMk id="5" creationId="{466CBC1E-84B7-623D-915D-33178289673F}"/>
          </ac:spMkLst>
        </pc:spChg>
        <pc:spChg chg="add mod topLvl">
          <ac:chgData name="Kate Bellars" userId="7d5adb39-20a1-4353-95d2-9935bd223437" providerId="ADAL" clId="{DAE07379-912A-4F2D-8B08-47F70EDA149C}" dt="2025-05-23T20:06:48.876" v="1948" actId="164"/>
          <ac:spMkLst>
            <pc:docMk/>
            <pc:sldMk cId="2195342186" sldId="1541"/>
            <ac:spMk id="6" creationId="{E8183AC8-1BD8-29E3-ABFD-4EF0C5031CF5}"/>
          </ac:spMkLst>
        </pc:spChg>
        <pc:spChg chg="add mod topLvl">
          <ac:chgData name="Kate Bellars" userId="7d5adb39-20a1-4353-95d2-9935bd223437" providerId="ADAL" clId="{DAE07379-912A-4F2D-8B08-47F70EDA149C}" dt="2025-05-23T20:06:48.876" v="1948" actId="164"/>
          <ac:spMkLst>
            <pc:docMk/>
            <pc:sldMk cId="2195342186" sldId="1541"/>
            <ac:spMk id="7" creationId="{52AB1090-16D0-9ACD-80D6-847E5A325568}"/>
          </ac:spMkLst>
        </pc:spChg>
        <pc:spChg chg="add mod topLvl">
          <ac:chgData name="Kate Bellars" userId="7d5adb39-20a1-4353-95d2-9935bd223437" providerId="ADAL" clId="{DAE07379-912A-4F2D-8B08-47F70EDA149C}" dt="2025-05-23T20:37:06.896" v="2318" actId="1076"/>
          <ac:spMkLst>
            <pc:docMk/>
            <pc:sldMk cId="2195342186" sldId="1541"/>
            <ac:spMk id="8" creationId="{529899D1-09E7-3445-0A1C-942A76881446}"/>
          </ac:spMkLst>
        </pc:spChg>
        <pc:spChg chg="add del mod">
          <ac:chgData name="Kate Bellars" userId="7d5adb39-20a1-4353-95d2-9935bd223437" providerId="ADAL" clId="{DAE07379-912A-4F2D-8B08-47F70EDA149C}" dt="2025-05-23T20:03:38.072" v="1896" actId="478"/>
          <ac:spMkLst>
            <pc:docMk/>
            <pc:sldMk cId="2195342186" sldId="1541"/>
            <ac:spMk id="9" creationId="{F64AE37B-CBF9-AD53-FE9B-D1E123604200}"/>
          </ac:spMkLst>
        </pc:spChg>
        <pc:spChg chg="add mod topLvl">
          <ac:chgData name="Kate Bellars" userId="7d5adb39-20a1-4353-95d2-9935bd223437" providerId="ADAL" clId="{DAE07379-912A-4F2D-8B08-47F70EDA149C}" dt="2025-05-23T20:37:06.896" v="2318" actId="1076"/>
          <ac:spMkLst>
            <pc:docMk/>
            <pc:sldMk cId="2195342186" sldId="1541"/>
            <ac:spMk id="10" creationId="{085FE522-6BCA-ECC0-9618-D4DCF012FFE8}"/>
          </ac:spMkLst>
        </pc:spChg>
        <pc:spChg chg="add del mod">
          <ac:chgData name="Kate Bellars" userId="7d5adb39-20a1-4353-95d2-9935bd223437" providerId="ADAL" clId="{DAE07379-912A-4F2D-8B08-47F70EDA149C}" dt="2025-05-23T19:22:22.571" v="1637" actId="478"/>
          <ac:spMkLst>
            <pc:docMk/>
            <pc:sldMk cId="2195342186" sldId="1541"/>
            <ac:spMk id="11" creationId="{B96DBC1F-C6B3-14FA-4BEC-23758D5CAC67}"/>
          </ac:spMkLst>
        </pc:spChg>
        <pc:spChg chg="add mod">
          <ac:chgData name="Kate Bellars" userId="7d5adb39-20a1-4353-95d2-9935bd223437" providerId="ADAL" clId="{DAE07379-912A-4F2D-8B08-47F70EDA149C}" dt="2025-05-23T21:08:07.515" v="2421" actId="403"/>
          <ac:spMkLst>
            <pc:docMk/>
            <pc:sldMk cId="2195342186" sldId="1541"/>
            <ac:spMk id="13" creationId="{9A5FF07C-964E-5A97-E188-BFAB1FD50CC8}"/>
          </ac:spMkLst>
        </pc:spChg>
        <pc:spChg chg="add del mod">
          <ac:chgData name="Kate Bellars" userId="7d5adb39-20a1-4353-95d2-9935bd223437" providerId="ADAL" clId="{DAE07379-912A-4F2D-8B08-47F70EDA149C}" dt="2025-05-23T20:05:56.627" v="1944" actId="478"/>
          <ac:spMkLst>
            <pc:docMk/>
            <pc:sldMk cId="2195342186" sldId="1541"/>
            <ac:spMk id="14" creationId="{8133457A-0F3E-745E-57F8-775187D4C302}"/>
          </ac:spMkLst>
        </pc:spChg>
        <pc:spChg chg="add del mod">
          <ac:chgData name="Kate Bellars" userId="7d5adb39-20a1-4353-95d2-9935bd223437" providerId="ADAL" clId="{DAE07379-912A-4F2D-8B08-47F70EDA149C}" dt="2025-05-23T20:05:07.029" v="1922" actId="478"/>
          <ac:spMkLst>
            <pc:docMk/>
            <pc:sldMk cId="2195342186" sldId="1541"/>
            <ac:spMk id="16" creationId="{5A66D728-B892-A3C8-0BB0-DF34A6AC723E}"/>
          </ac:spMkLst>
        </pc:spChg>
        <pc:spChg chg="add del mod">
          <ac:chgData name="Kate Bellars" userId="7d5adb39-20a1-4353-95d2-9935bd223437" providerId="ADAL" clId="{DAE07379-912A-4F2D-8B08-47F70EDA149C}" dt="2025-05-23T20:05:08.908" v="1923" actId="478"/>
          <ac:spMkLst>
            <pc:docMk/>
            <pc:sldMk cId="2195342186" sldId="1541"/>
            <ac:spMk id="17" creationId="{DF41EBE9-996A-0A86-8292-AA4470133EF6}"/>
          </ac:spMkLst>
        </pc:spChg>
        <pc:spChg chg="add mod">
          <ac:chgData name="Kate Bellars" userId="7d5adb39-20a1-4353-95d2-9935bd223437" providerId="ADAL" clId="{DAE07379-912A-4F2D-8B08-47F70EDA149C}" dt="2025-05-23T21:08:15.107" v="2425" actId="14100"/>
          <ac:spMkLst>
            <pc:docMk/>
            <pc:sldMk cId="2195342186" sldId="1541"/>
            <ac:spMk id="18" creationId="{17CF7C04-E24E-E7AC-8229-8CF3F4AA0A84}"/>
          </ac:spMkLst>
        </pc:spChg>
        <pc:spChg chg="add mod">
          <ac:chgData name="Kate Bellars" userId="7d5adb39-20a1-4353-95d2-9935bd223437" providerId="ADAL" clId="{DAE07379-912A-4F2D-8B08-47F70EDA149C}" dt="2025-05-23T21:08:20.391" v="2426" actId="403"/>
          <ac:spMkLst>
            <pc:docMk/>
            <pc:sldMk cId="2195342186" sldId="1541"/>
            <ac:spMk id="19" creationId="{AA864D20-8181-F736-C27F-753435DF677B}"/>
          </ac:spMkLst>
        </pc:spChg>
        <pc:spChg chg="add mod">
          <ac:chgData name="Kate Bellars" userId="7d5adb39-20a1-4353-95d2-9935bd223437" providerId="ADAL" clId="{DAE07379-912A-4F2D-8B08-47F70EDA149C}" dt="2025-05-23T21:07:51.426" v="2415" actId="403"/>
          <ac:spMkLst>
            <pc:docMk/>
            <pc:sldMk cId="2195342186" sldId="1541"/>
            <ac:spMk id="24" creationId="{2C6D3EB7-C8B9-3606-10B7-E1C15A33E3F1}"/>
          </ac:spMkLst>
        </pc:spChg>
        <pc:spChg chg="add del mod">
          <ac:chgData name="Kate Bellars" userId="7d5adb39-20a1-4353-95d2-9935bd223437" providerId="ADAL" clId="{DAE07379-912A-4F2D-8B08-47F70EDA149C}" dt="2025-05-23T20:17:58.538" v="2060" actId="478"/>
          <ac:spMkLst>
            <pc:docMk/>
            <pc:sldMk cId="2195342186" sldId="1541"/>
            <ac:spMk id="25" creationId="{416322FF-684F-C19C-4BB5-AF47EEE14FC7}"/>
          </ac:spMkLst>
        </pc:spChg>
        <pc:spChg chg="add mod">
          <ac:chgData name="Kate Bellars" userId="7d5adb39-20a1-4353-95d2-9935bd223437" providerId="ADAL" clId="{DAE07379-912A-4F2D-8B08-47F70EDA149C}" dt="2025-05-23T21:07:55.475" v="2417" actId="403"/>
          <ac:spMkLst>
            <pc:docMk/>
            <pc:sldMk cId="2195342186" sldId="1541"/>
            <ac:spMk id="26" creationId="{D8DEC469-0543-CBF0-05C1-C8F66AE9B572}"/>
          </ac:spMkLst>
        </pc:spChg>
        <pc:spChg chg="add del mod">
          <ac:chgData name="Kate Bellars" userId="7d5adb39-20a1-4353-95d2-9935bd223437" providerId="ADAL" clId="{DAE07379-912A-4F2D-8B08-47F70EDA149C}" dt="2025-05-23T20:21:03.374" v="2095" actId="478"/>
          <ac:spMkLst>
            <pc:docMk/>
            <pc:sldMk cId="2195342186" sldId="1541"/>
            <ac:spMk id="27" creationId="{C94A127B-99D5-3FEE-9FCA-4214943CE2A9}"/>
          </ac:spMkLst>
        </pc:spChg>
        <pc:spChg chg="add mod">
          <ac:chgData name="Kate Bellars" userId="7d5adb39-20a1-4353-95d2-9935bd223437" providerId="ADAL" clId="{DAE07379-912A-4F2D-8B08-47F70EDA149C}" dt="2025-05-23T21:08:02.310" v="2420" actId="14100"/>
          <ac:spMkLst>
            <pc:docMk/>
            <pc:sldMk cId="2195342186" sldId="1541"/>
            <ac:spMk id="28" creationId="{D7F79E28-E032-0A36-549D-7DE28725772C}"/>
          </ac:spMkLst>
        </pc:spChg>
        <pc:spChg chg="add del mod">
          <ac:chgData name="Kate Bellars" userId="7d5adb39-20a1-4353-95d2-9935bd223437" providerId="ADAL" clId="{DAE07379-912A-4F2D-8B08-47F70EDA149C}" dt="2025-05-23T20:29:13.397" v="2168" actId="478"/>
          <ac:spMkLst>
            <pc:docMk/>
            <pc:sldMk cId="2195342186" sldId="1541"/>
            <ac:spMk id="29" creationId="{8E3E5D73-67AD-CD26-29D0-B1647D2BB61F}"/>
          </ac:spMkLst>
        </pc:spChg>
        <pc:spChg chg="add del mod">
          <ac:chgData name="Kate Bellars" userId="7d5adb39-20a1-4353-95d2-9935bd223437" providerId="ADAL" clId="{DAE07379-912A-4F2D-8B08-47F70EDA149C}" dt="2025-05-23T20:32:08.053" v="2212"/>
          <ac:spMkLst>
            <pc:docMk/>
            <pc:sldMk cId="2195342186" sldId="1541"/>
            <ac:spMk id="30" creationId="{F3F7FEA6-9987-18B2-016B-D6FEA32E15E0}"/>
          </ac:spMkLst>
        </pc:spChg>
        <pc:spChg chg="add del mod">
          <ac:chgData name="Kate Bellars" userId="7d5adb39-20a1-4353-95d2-9935bd223437" providerId="ADAL" clId="{DAE07379-912A-4F2D-8B08-47F70EDA149C}" dt="2025-05-23T20:32:08.056" v="2214"/>
          <ac:spMkLst>
            <pc:docMk/>
            <pc:sldMk cId="2195342186" sldId="1541"/>
            <ac:spMk id="31" creationId="{46E1F990-D397-B536-3312-2937A5FBF531}"/>
          </ac:spMkLst>
        </pc:spChg>
        <pc:spChg chg="add del mod">
          <ac:chgData name="Kate Bellars" userId="7d5adb39-20a1-4353-95d2-9935bd223437" providerId="ADAL" clId="{DAE07379-912A-4F2D-8B08-47F70EDA149C}" dt="2025-05-23T20:36:33.500" v="2314" actId="478"/>
          <ac:spMkLst>
            <pc:docMk/>
            <pc:sldMk cId="2195342186" sldId="1541"/>
            <ac:spMk id="32" creationId="{9F13E540-32D5-F197-2133-3FB057F0B1F5}"/>
          </ac:spMkLst>
        </pc:spChg>
        <pc:grpChg chg="add del mod">
          <ac:chgData name="Kate Bellars" userId="7d5adb39-20a1-4353-95d2-9935bd223437" providerId="ADAL" clId="{DAE07379-912A-4F2D-8B08-47F70EDA149C}" dt="2025-05-23T20:02:43.442" v="1888" actId="165"/>
          <ac:grpSpMkLst>
            <pc:docMk/>
            <pc:sldMk cId="2195342186" sldId="1541"/>
            <ac:grpSpMk id="15" creationId="{810BF1B8-4D92-0936-076F-531F47D68E6C}"/>
          </ac:grpSpMkLst>
        </pc:grpChg>
        <pc:grpChg chg="add mod">
          <ac:chgData name="Kate Bellars" userId="7d5adb39-20a1-4353-95d2-9935bd223437" providerId="ADAL" clId="{DAE07379-912A-4F2D-8B08-47F70EDA149C}" dt="2025-05-23T21:07:29.126" v="2411" actId="1076"/>
          <ac:grpSpMkLst>
            <pc:docMk/>
            <pc:sldMk cId="2195342186" sldId="1541"/>
            <ac:grpSpMk id="20" creationId="{1CE95B0E-AEFB-BE13-4220-A070F2A49E6C}"/>
          </ac:grpSpMkLst>
        </pc:grpChg>
        <pc:grpChg chg="add mod">
          <ac:chgData name="Kate Bellars" userId="7d5adb39-20a1-4353-95d2-9935bd223437" providerId="ADAL" clId="{DAE07379-912A-4F2D-8B08-47F70EDA149C}" dt="2025-05-23T21:06:55.814" v="2410" actId="1076"/>
          <ac:grpSpMkLst>
            <pc:docMk/>
            <pc:sldMk cId="2195342186" sldId="1541"/>
            <ac:grpSpMk id="21" creationId="{0FB9C2D3-6DA4-863F-7D18-55E16223520C}"/>
          </ac:grpSpMkLst>
        </pc:grpChg>
        <pc:grpChg chg="add del mod">
          <ac:chgData name="Kate Bellars" userId="7d5adb39-20a1-4353-95d2-9935bd223437" providerId="ADAL" clId="{DAE07379-912A-4F2D-8B08-47F70EDA149C}" dt="2025-05-23T20:13:17.651" v="1977" actId="165"/>
          <ac:grpSpMkLst>
            <pc:docMk/>
            <pc:sldMk cId="2195342186" sldId="1541"/>
            <ac:grpSpMk id="22" creationId="{75C766E4-79AC-90EF-B25F-478DACE1B5AC}"/>
          </ac:grpSpMkLst>
        </pc:grpChg>
        <pc:grpChg chg="add mod">
          <ac:chgData name="Kate Bellars" userId="7d5adb39-20a1-4353-95d2-9935bd223437" providerId="ADAL" clId="{DAE07379-912A-4F2D-8B08-47F70EDA149C}" dt="2025-05-23T20:35:48.122" v="2305" actId="1076"/>
          <ac:grpSpMkLst>
            <pc:docMk/>
            <pc:sldMk cId="2195342186" sldId="1541"/>
            <ac:grpSpMk id="23" creationId="{D735E846-D8C0-07D9-5175-3D7627739C61}"/>
          </ac:grpSpMkLst>
        </pc:grpChg>
        <pc:picChg chg="add del mod">
          <ac:chgData name="Kate Bellars" userId="7d5adb39-20a1-4353-95d2-9935bd223437" providerId="ADAL" clId="{DAE07379-912A-4F2D-8B08-47F70EDA149C}" dt="2025-05-23T19:22:25.425" v="1638" actId="478"/>
          <ac:picMkLst>
            <pc:docMk/>
            <pc:sldMk cId="2195342186" sldId="1541"/>
            <ac:picMk id="12" creationId="{7D979C9D-9F15-3E0E-6D12-1D0DCFAE8B1E}"/>
          </ac:picMkLst>
        </pc:picChg>
      </pc:sldChg>
      <pc:sldChg chg="modSp mod">
        <pc:chgData name="Kate Bellars" userId="7d5adb39-20a1-4353-95d2-9935bd223437" providerId="ADAL" clId="{DAE07379-912A-4F2D-8B08-47F70EDA149C}" dt="2025-05-24T01:55:13.536" v="3803" actId="20577"/>
        <pc:sldMkLst>
          <pc:docMk/>
          <pc:sldMk cId="2816669330" sldId="1541"/>
        </pc:sldMkLst>
        <pc:spChg chg="mod">
          <ac:chgData name="Kate Bellars" userId="7d5adb39-20a1-4353-95d2-9935bd223437" providerId="ADAL" clId="{DAE07379-912A-4F2D-8B08-47F70EDA149C}" dt="2025-05-24T01:55:13.536" v="3803" actId="20577"/>
          <ac:spMkLst>
            <pc:docMk/>
            <pc:sldMk cId="2816669330" sldId="1541"/>
            <ac:spMk id="2" creationId="{10C74949-ADE6-6252-B08C-4A786C58DA8C}"/>
          </ac:spMkLst>
        </pc:spChg>
      </pc:sldChg>
      <pc:sldChg chg="add ord">
        <pc:chgData name="Kate Bellars" userId="7d5adb39-20a1-4353-95d2-9935bd223437" providerId="ADAL" clId="{DAE07379-912A-4F2D-8B08-47F70EDA149C}" dt="2025-05-23T17:31:11.559" v="648"/>
        <pc:sldMkLst>
          <pc:docMk/>
          <pc:sldMk cId="2805060411" sldId="1543"/>
        </pc:sldMkLst>
      </pc:sldChg>
      <pc:sldChg chg="add del">
        <pc:chgData name="Kate Bellars" userId="7d5adb39-20a1-4353-95d2-9935bd223437" providerId="ADAL" clId="{DAE07379-912A-4F2D-8B08-47F70EDA149C}" dt="2025-05-23T18:00:51.203" v="985" actId="47"/>
        <pc:sldMkLst>
          <pc:docMk/>
          <pc:sldMk cId="1791273803" sldId="1544"/>
        </pc:sldMkLst>
      </pc:sldChg>
      <pc:sldChg chg="new del">
        <pc:chgData name="Kate Bellars" userId="7d5adb39-20a1-4353-95d2-9935bd223437" providerId="ADAL" clId="{DAE07379-912A-4F2D-8B08-47F70EDA149C}" dt="2025-05-23T18:01:06.854" v="990" actId="47"/>
        <pc:sldMkLst>
          <pc:docMk/>
          <pc:sldMk cId="3154380787" sldId="1544"/>
        </pc:sldMkLst>
      </pc:sldChg>
      <pc:sldChg chg="delSp modSp add del mod ord">
        <pc:chgData name="Kate Bellars" userId="7d5adb39-20a1-4353-95d2-9935bd223437" providerId="ADAL" clId="{DAE07379-912A-4F2D-8B08-47F70EDA149C}" dt="2025-05-23T18:10:42.209" v="1166" actId="47"/>
        <pc:sldMkLst>
          <pc:docMk/>
          <pc:sldMk cId="562937445" sldId="1545"/>
        </pc:sldMkLst>
        <pc:spChg chg="mod">
          <ac:chgData name="Kate Bellars" userId="7d5adb39-20a1-4353-95d2-9935bd223437" providerId="ADAL" clId="{DAE07379-912A-4F2D-8B08-47F70EDA149C}" dt="2025-05-23T18:02:08.481" v="994"/>
          <ac:spMkLst>
            <pc:docMk/>
            <pc:sldMk cId="562937445" sldId="1545"/>
            <ac:spMk id="2" creationId="{FB4C5722-9F8C-5C6F-AA98-4B3446F7654F}"/>
          </ac:spMkLst>
        </pc:spChg>
        <pc:spChg chg="del">
          <ac:chgData name="Kate Bellars" userId="7d5adb39-20a1-4353-95d2-9935bd223437" providerId="ADAL" clId="{DAE07379-912A-4F2D-8B08-47F70EDA149C}" dt="2025-05-23T18:01:16.524" v="991" actId="478"/>
          <ac:spMkLst>
            <pc:docMk/>
            <pc:sldMk cId="562937445" sldId="1545"/>
            <ac:spMk id="9" creationId="{7E58C415-73F2-4EA5-DAEC-E0B6A290B089}"/>
          </ac:spMkLst>
        </pc:spChg>
        <pc:spChg chg="del">
          <ac:chgData name="Kate Bellars" userId="7d5adb39-20a1-4353-95d2-9935bd223437" providerId="ADAL" clId="{DAE07379-912A-4F2D-8B08-47F70EDA149C}" dt="2025-05-23T18:01:21.494" v="992" actId="478"/>
          <ac:spMkLst>
            <pc:docMk/>
            <pc:sldMk cId="562937445" sldId="1545"/>
            <ac:spMk id="17" creationId="{0FC6452C-2EEE-9C22-0F63-8EB0C127FB5F}"/>
          </ac:spMkLst>
        </pc:spChg>
        <pc:spChg chg="del">
          <ac:chgData name="Kate Bellars" userId="7d5adb39-20a1-4353-95d2-9935bd223437" providerId="ADAL" clId="{DAE07379-912A-4F2D-8B08-47F70EDA149C}" dt="2025-05-23T18:01:16.524" v="991" actId="478"/>
          <ac:spMkLst>
            <pc:docMk/>
            <pc:sldMk cId="562937445" sldId="1545"/>
            <ac:spMk id="25" creationId="{338E91D4-C520-82BC-FAF4-7ACAABB13E2F}"/>
          </ac:spMkLst>
        </pc:spChg>
        <pc:spChg chg="del">
          <ac:chgData name="Kate Bellars" userId="7d5adb39-20a1-4353-95d2-9935bd223437" providerId="ADAL" clId="{DAE07379-912A-4F2D-8B08-47F70EDA149C}" dt="2025-05-23T18:01:16.524" v="991" actId="478"/>
          <ac:spMkLst>
            <pc:docMk/>
            <pc:sldMk cId="562937445" sldId="1545"/>
            <ac:spMk id="26" creationId="{794FB19D-06D3-C262-10D5-67048164036A}"/>
          </ac:spMkLst>
        </pc:spChg>
      </pc:sldChg>
      <pc:sldChg chg="add del">
        <pc:chgData name="Kate Bellars" userId="7d5adb39-20a1-4353-95d2-9935bd223437" providerId="ADAL" clId="{DAE07379-912A-4F2D-8B08-47F70EDA149C}" dt="2025-05-23T18:00:27.951" v="980" actId="47"/>
        <pc:sldMkLst>
          <pc:docMk/>
          <pc:sldMk cId="3615762088" sldId="1545"/>
        </pc:sldMkLst>
      </pc:sldChg>
      <pc:sldChg chg="add del">
        <pc:chgData name="Kate Bellars" userId="7d5adb39-20a1-4353-95d2-9935bd223437" providerId="ADAL" clId="{DAE07379-912A-4F2D-8B08-47F70EDA149C}" dt="2025-05-23T18:00:21.120" v="978" actId="2696"/>
        <pc:sldMkLst>
          <pc:docMk/>
          <pc:sldMk cId="3853596301" sldId="1545"/>
        </pc:sldMkLst>
      </pc:sldChg>
      <pc:sldChg chg="new del">
        <pc:chgData name="Kate Bellars" userId="7d5adb39-20a1-4353-95d2-9935bd223437" providerId="ADAL" clId="{DAE07379-912A-4F2D-8B08-47F70EDA149C}" dt="2025-05-23T18:00:46.878" v="984" actId="47"/>
        <pc:sldMkLst>
          <pc:docMk/>
          <pc:sldMk cId="4091585921" sldId="1545"/>
        </pc:sldMkLst>
      </pc:sldChg>
      <pc:sldChg chg="new del">
        <pc:chgData name="Kate Bellars" userId="7d5adb39-20a1-4353-95d2-9935bd223437" providerId="ADAL" clId="{DAE07379-912A-4F2D-8B08-47F70EDA149C}" dt="2025-05-23T18:02:29.117" v="997" actId="2696"/>
        <pc:sldMkLst>
          <pc:docMk/>
          <pc:sldMk cId="3247936198" sldId="1546"/>
        </pc:sldMkLst>
      </pc:sldChg>
      <pc:sldChg chg="add del">
        <pc:chgData name="Kate Bellars" userId="7d5adb39-20a1-4353-95d2-9935bd223437" providerId="ADAL" clId="{DAE07379-912A-4F2D-8B08-47F70EDA149C}" dt="2025-05-23T18:00:44.855" v="983"/>
        <pc:sldMkLst>
          <pc:docMk/>
          <pc:sldMk cId="4270055551" sldId="1546"/>
        </pc:sldMkLst>
      </pc:sldChg>
      <pc:sldChg chg="addSp delSp modSp add mod">
        <pc:chgData name="Kate Bellars" userId="7d5adb39-20a1-4353-95d2-9935bd223437" providerId="ADAL" clId="{DAE07379-912A-4F2D-8B08-47F70EDA149C}" dt="2025-05-23T18:13:50.438" v="1234" actId="478"/>
        <pc:sldMkLst>
          <pc:docMk/>
          <pc:sldMk cId="2607926661" sldId="1547"/>
        </pc:sldMkLst>
        <pc:spChg chg="add mod">
          <ac:chgData name="Kate Bellars" userId="7d5adb39-20a1-4353-95d2-9935bd223437" providerId="ADAL" clId="{DAE07379-912A-4F2D-8B08-47F70EDA149C}" dt="2025-05-23T18:10:19.278" v="1162"/>
          <ac:spMkLst>
            <pc:docMk/>
            <pc:sldMk cId="2607926661" sldId="1547"/>
            <ac:spMk id="3" creationId="{66951B9B-1DD7-BB51-A700-96075845C11F}"/>
          </ac:spMkLst>
        </pc:spChg>
        <pc:spChg chg="add mod">
          <ac:chgData name="Kate Bellars" userId="7d5adb39-20a1-4353-95d2-9935bd223437" providerId="ADAL" clId="{DAE07379-912A-4F2D-8B08-47F70EDA149C}" dt="2025-05-23T18:10:19.278" v="1162"/>
          <ac:spMkLst>
            <pc:docMk/>
            <pc:sldMk cId="2607926661" sldId="1547"/>
            <ac:spMk id="4" creationId="{B34D8556-6A07-9B28-364C-04DFFF2FEBC8}"/>
          </ac:spMkLst>
        </pc:spChg>
        <pc:spChg chg="del">
          <ac:chgData name="Kate Bellars" userId="7d5adb39-20a1-4353-95d2-9935bd223437" providerId="ADAL" clId="{DAE07379-912A-4F2D-8B08-47F70EDA149C}" dt="2025-05-23T18:10:18.753" v="1161" actId="478"/>
          <ac:spMkLst>
            <pc:docMk/>
            <pc:sldMk cId="2607926661" sldId="1547"/>
            <ac:spMk id="6" creationId="{228839D2-9EE4-C78F-6C7A-47F388D39FC5}"/>
          </ac:spMkLst>
        </pc:spChg>
        <pc:spChg chg="del">
          <ac:chgData name="Kate Bellars" userId="7d5adb39-20a1-4353-95d2-9935bd223437" providerId="ADAL" clId="{DAE07379-912A-4F2D-8B08-47F70EDA149C}" dt="2025-05-23T18:10:16.859" v="1160" actId="478"/>
          <ac:spMkLst>
            <pc:docMk/>
            <pc:sldMk cId="2607926661" sldId="1547"/>
            <ac:spMk id="7" creationId="{9366597C-86A6-9B91-137C-A2F70941F076}"/>
          </ac:spMkLst>
        </pc:spChg>
        <pc:spChg chg="del">
          <ac:chgData name="Kate Bellars" userId="7d5adb39-20a1-4353-95d2-9935bd223437" providerId="ADAL" clId="{DAE07379-912A-4F2D-8B08-47F70EDA149C}" dt="2025-05-23T18:10:16.859" v="1160" actId="478"/>
          <ac:spMkLst>
            <pc:docMk/>
            <pc:sldMk cId="2607926661" sldId="1547"/>
            <ac:spMk id="8" creationId="{E1E9D008-9D3F-DDD7-92E3-6D2ECAE30442}"/>
          </ac:spMkLst>
        </pc:spChg>
        <pc:spChg chg="del">
          <ac:chgData name="Kate Bellars" userId="7d5adb39-20a1-4353-95d2-9935bd223437" providerId="ADAL" clId="{DAE07379-912A-4F2D-8B08-47F70EDA149C}" dt="2025-05-23T18:10:16.859" v="1160" actId="478"/>
          <ac:spMkLst>
            <pc:docMk/>
            <pc:sldMk cId="2607926661" sldId="1547"/>
            <ac:spMk id="9" creationId="{E2852B4F-3102-B25B-2B79-11F15F261997}"/>
          </ac:spMkLst>
        </pc:spChg>
        <pc:spChg chg="add mod">
          <ac:chgData name="Kate Bellars" userId="7d5adb39-20a1-4353-95d2-9935bd223437" providerId="ADAL" clId="{DAE07379-912A-4F2D-8B08-47F70EDA149C}" dt="2025-05-23T18:10:19.278" v="1162"/>
          <ac:spMkLst>
            <pc:docMk/>
            <pc:sldMk cId="2607926661" sldId="1547"/>
            <ac:spMk id="10" creationId="{44136D51-807C-C1A1-CB86-3C833132784B}"/>
          </ac:spMkLst>
        </pc:spChg>
        <pc:spChg chg="add mod">
          <ac:chgData name="Kate Bellars" userId="7d5adb39-20a1-4353-95d2-9935bd223437" providerId="ADAL" clId="{DAE07379-912A-4F2D-8B08-47F70EDA149C}" dt="2025-05-23T18:10:19.278" v="1162"/>
          <ac:spMkLst>
            <pc:docMk/>
            <pc:sldMk cId="2607926661" sldId="1547"/>
            <ac:spMk id="11" creationId="{11952C01-B694-D417-A489-6B19EB6E109D}"/>
          </ac:spMkLst>
        </pc:spChg>
        <pc:spChg chg="add mod">
          <ac:chgData name="Kate Bellars" userId="7d5adb39-20a1-4353-95d2-9935bd223437" providerId="ADAL" clId="{DAE07379-912A-4F2D-8B08-47F70EDA149C}" dt="2025-05-23T18:10:19.278" v="1162"/>
          <ac:spMkLst>
            <pc:docMk/>
            <pc:sldMk cId="2607926661" sldId="1547"/>
            <ac:spMk id="12" creationId="{BBAE7D54-BA3E-3751-2188-B77858F0D63E}"/>
          </ac:spMkLst>
        </pc:spChg>
        <pc:spChg chg="add mod">
          <ac:chgData name="Kate Bellars" userId="7d5adb39-20a1-4353-95d2-9935bd223437" providerId="ADAL" clId="{DAE07379-912A-4F2D-8B08-47F70EDA149C}" dt="2025-05-23T18:10:19.278" v="1162"/>
          <ac:spMkLst>
            <pc:docMk/>
            <pc:sldMk cId="2607926661" sldId="1547"/>
            <ac:spMk id="13" creationId="{AE092AB8-B099-714B-9D77-613E0B5D46E2}"/>
          </ac:spMkLst>
        </pc:spChg>
        <pc:spChg chg="add del mod">
          <ac:chgData name="Kate Bellars" userId="7d5adb39-20a1-4353-95d2-9935bd223437" providerId="ADAL" clId="{DAE07379-912A-4F2D-8B08-47F70EDA149C}" dt="2025-05-23T18:10:24.627" v="1163" actId="478"/>
          <ac:spMkLst>
            <pc:docMk/>
            <pc:sldMk cId="2607926661" sldId="1547"/>
            <ac:spMk id="14" creationId="{543F2038-AFFC-AF7A-7389-D9A93743F8D0}"/>
          </ac:spMkLst>
        </pc:spChg>
        <pc:spChg chg="add del mod">
          <ac:chgData name="Kate Bellars" userId="7d5adb39-20a1-4353-95d2-9935bd223437" providerId="ADAL" clId="{DAE07379-912A-4F2D-8B08-47F70EDA149C}" dt="2025-05-23T18:10:26.457" v="1164" actId="478"/>
          <ac:spMkLst>
            <pc:docMk/>
            <pc:sldMk cId="2607926661" sldId="1547"/>
            <ac:spMk id="15" creationId="{964563C4-E950-C952-35C7-79ECD57B67FD}"/>
          </ac:spMkLst>
        </pc:spChg>
        <pc:spChg chg="del">
          <ac:chgData name="Kate Bellars" userId="7d5adb39-20a1-4353-95d2-9935bd223437" providerId="ADAL" clId="{DAE07379-912A-4F2D-8B08-47F70EDA149C}" dt="2025-05-23T18:10:16.859" v="1160" actId="478"/>
          <ac:spMkLst>
            <pc:docMk/>
            <pc:sldMk cId="2607926661" sldId="1547"/>
            <ac:spMk id="16" creationId="{C510BAA2-7FA5-5FDB-3D06-3772F8BD79FC}"/>
          </ac:spMkLst>
        </pc:spChg>
        <pc:spChg chg="del">
          <ac:chgData name="Kate Bellars" userId="7d5adb39-20a1-4353-95d2-9935bd223437" providerId="ADAL" clId="{DAE07379-912A-4F2D-8B08-47F70EDA149C}" dt="2025-05-23T18:10:16.859" v="1160" actId="478"/>
          <ac:spMkLst>
            <pc:docMk/>
            <pc:sldMk cId="2607926661" sldId="1547"/>
            <ac:spMk id="17" creationId="{92C1C859-4052-3B6B-1959-0F46A73AA290}"/>
          </ac:spMkLst>
        </pc:spChg>
        <pc:spChg chg="del">
          <ac:chgData name="Kate Bellars" userId="7d5adb39-20a1-4353-95d2-9935bd223437" providerId="ADAL" clId="{DAE07379-912A-4F2D-8B08-47F70EDA149C}" dt="2025-05-23T18:13:50.438" v="1234" actId="478"/>
          <ac:spMkLst>
            <pc:docMk/>
            <pc:sldMk cId="2607926661" sldId="1547"/>
            <ac:spMk id="24" creationId="{6DF1A938-4776-4AD3-719A-D607CB34103A}"/>
          </ac:spMkLst>
        </pc:spChg>
        <pc:spChg chg="del">
          <ac:chgData name="Kate Bellars" userId="7d5adb39-20a1-4353-95d2-9935bd223437" providerId="ADAL" clId="{DAE07379-912A-4F2D-8B08-47F70EDA149C}" dt="2025-05-23T18:02:42.252" v="998" actId="478"/>
          <ac:spMkLst>
            <pc:docMk/>
            <pc:sldMk cId="2607926661" sldId="1547"/>
            <ac:spMk id="25" creationId="{E4BCA14F-621C-6903-39F3-7403460C4C54}"/>
          </ac:spMkLst>
        </pc:spChg>
        <pc:spChg chg="del">
          <ac:chgData name="Kate Bellars" userId="7d5adb39-20a1-4353-95d2-9935bd223437" providerId="ADAL" clId="{DAE07379-912A-4F2D-8B08-47F70EDA149C}" dt="2025-05-23T18:02:44.631" v="999" actId="478"/>
          <ac:spMkLst>
            <pc:docMk/>
            <pc:sldMk cId="2607926661" sldId="1547"/>
            <ac:spMk id="26" creationId="{712D4F0A-FD1F-3170-07A2-6D48C8D24C12}"/>
          </ac:spMkLst>
        </pc:spChg>
      </pc:sldChg>
      <pc:sldChg chg="new del">
        <pc:chgData name="Kate Bellars" userId="7d5adb39-20a1-4353-95d2-9935bd223437" providerId="ADAL" clId="{DAE07379-912A-4F2D-8B08-47F70EDA149C}" dt="2025-05-23T18:03:06.214" v="1006" actId="2696"/>
        <pc:sldMkLst>
          <pc:docMk/>
          <pc:sldMk cId="3556099165" sldId="1548"/>
        </pc:sldMkLst>
      </pc:sldChg>
      <pc:sldChg chg="add del">
        <pc:chgData name="Kate Bellars" userId="7d5adb39-20a1-4353-95d2-9935bd223437" providerId="ADAL" clId="{DAE07379-912A-4F2D-8B08-47F70EDA149C}" dt="2025-05-23T18:02:52.578" v="1001" actId="2890"/>
        <pc:sldMkLst>
          <pc:docMk/>
          <pc:sldMk cId="4267759723" sldId="1548"/>
        </pc:sldMkLst>
      </pc:sldChg>
      <pc:sldChg chg="addSp delSp modSp add mod ord">
        <pc:chgData name="Kate Bellars" userId="7d5adb39-20a1-4353-95d2-9935bd223437" providerId="ADAL" clId="{DAE07379-912A-4F2D-8B08-47F70EDA149C}" dt="2025-05-23T18:13:46.291" v="1233" actId="478"/>
        <pc:sldMkLst>
          <pc:docMk/>
          <pc:sldMk cId="798327102" sldId="1549"/>
        </pc:sldMkLst>
        <pc:spChg chg="add mod">
          <ac:chgData name="Kate Bellars" userId="7d5adb39-20a1-4353-95d2-9935bd223437" providerId="ADAL" clId="{DAE07379-912A-4F2D-8B08-47F70EDA149C}" dt="2025-05-23T18:10:10.273" v="1159"/>
          <ac:spMkLst>
            <pc:docMk/>
            <pc:sldMk cId="798327102" sldId="1549"/>
            <ac:spMk id="3" creationId="{44864E41-3EFA-240D-5D69-38B611657EA3}"/>
          </ac:spMkLst>
        </pc:spChg>
        <pc:spChg chg="add mod">
          <ac:chgData name="Kate Bellars" userId="7d5adb39-20a1-4353-95d2-9935bd223437" providerId="ADAL" clId="{DAE07379-912A-4F2D-8B08-47F70EDA149C}" dt="2025-05-23T18:10:10.273" v="1159"/>
          <ac:spMkLst>
            <pc:docMk/>
            <pc:sldMk cId="798327102" sldId="1549"/>
            <ac:spMk id="4" creationId="{E276F8E2-5026-DD35-7351-9A79C90F7BF4}"/>
          </ac:spMkLst>
        </pc:spChg>
        <pc:spChg chg="del">
          <ac:chgData name="Kate Bellars" userId="7d5adb39-20a1-4353-95d2-9935bd223437" providerId="ADAL" clId="{DAE07379-912A-4F2D-8B08-47F70EDA149C}" dt="2025-05-23T18:10:06.611" v="1157" actId="478"/>
          <ac:spMkLst>
            <pc:docMk/>
            <pc:sldMk cId="798327102" sldId="1549"/>
            <ac:spMk id="6" creationId="{B165B705-01B6-43A4-FF02-568B3008AEEA}"/>
          </ac:spMkLst>
        </pc:spChg>
        <pc:spChg chg="del">
          <ac:chgData name="Kate Bellars" userId="7d5adb39-20a1-4353-95d2-9935bd223437" providerId="ADAL" clId="{DAE07379-912A-4F2D-8B08-47F70EDA149C}" dt="2025-05-23T18:10:04.442" v="1156" actId="478"/>
          <ac:spMkLst>
            <pc:docMk/>
            <pc:sldMk cId="798327102" sldId="1549"/>
            <ac:spMk id="7" creationId="{295D11C7-0F28-C511-8580-1870DA4F7DF8}"/>
          </ac:spMkLst>
        </pc:spChg>
        <pc:spChg chg="del">
          <ac:chgData name="Kate Bellars" userId="7d5adb39-20a1-4353-95d2-9935bd223437" providerId="ADAL" clId="{DAE07379-912A-4F2D-8B08-47F70EDA149C}" dt="2025-05-23T18:10:04.442" v="1156" actId="478"/>
          <ac:spMkLst>
            <pc:docMk/>
            <pc:sldMk cId="798327102" sldId="1549"/>
            <ac:spMk id="8" creationId="{7DB1AD9E-6A38-3639-373D-4F7472BA9524}"/>
          </ac:spMkLst>
        </pc:spChg>
        <pc:spChg chg="del">
          <ac:chgData name="Kate Bellars" userId="7d5adb39-20a1-4353-95d2-9935bd223437" providerId="ADAL" clId="{DAE07379-912A-4F2D-8B08-47F70EDA149C}" dt="2025-05-23T18:10:04.442" v="1156" actId="478"/>
          <ac:spMkLst>
            <pc:docMk/>
            <pc:sldMk cId="798327102" sldId="1549"/>
            <ac:spMk id="9" creationId="{0E74C4F9-E3D6-B3FC-C3C7-284F84CC1663}"/>
          </ac:spMkLst>
        </pc:spChg>
        <pc:spChg chg="add mod">
          <ac:chgData name="Kate Bellars" userId="7d5adb39-20a1-4353-95d2-9935bd223437" providerId="ADAL" clId="{DAE07379-912A-4F2D-8B08-47F70EDA149C}" dt="2025-05-23T18:10:10.273" v="1159"/>
          <ac:spMkLst>
            <pc:docMk/>
            <pc:sldMk cId="798327102" sldId="1549"/>
            <ac:spMk id="10" creationId="{1F56731D-3B97-548D-6DDA-F6AA4F855E17}"/>
          </ac:spMkLst>
        </pc:spChg>
        <pc:spChg chg="add mod">
          <ac:chgData name="Kate Bellars" userId="7d5adb39-20a1-4353-95d2-9935bd223437" providerId="ADAL" clId="{DAE07379-912A-4F2D-8B08-47F70EDA149C}" dt="2025-05-23T18:10:10.273" v="1159"/>
          <ac:spMkLst>
            <pc:docMk/>
            <pc:sldMk cId="798327102" sldId="1549"/>
            <ac:spMk id="11" creationId="{AE4CE283-B7BF-E880-FD33-C2D4C48AD5C7}"/>
          </ac:spMkLst>
        </pc:spChg>
        <pc:spChg chg="add mod">
          <ac:chgData name="Kate Bellars" userId="7d5adb39-20a1-4353-95d2-9935bd223437" providerId="ADAL" clId="{DAE07379-912A-4F2D-8B08-47F70EDA149C}" dt="2025-05-23T18:10:10.273" v="1159"/>
          <ac:spMkLst>
            <pc:docMk/>
            <pc:sldMk cId="798327102" sldId="1549"/>
            <ac:spMk id="12" creationId="{DBB9325E-46AB-0950-0E95-E6E349D1A462}"/>
          </ac:spMkLst>
        </pc:spChg>
        <pc:spChg chg="add mod">
          <ac:chgData name="Kate Bellars" userId="7d5adb39-20a1-4353-95d2-9935bd223437" providerId="ADAL" clId="{DAE07379-912A-4F2D-8B08-47F70EDA149C}" dt="2025-05-23T18:10:10.273" v="1159"/>
          <ac:spMkLst>
            <pc:docMk/>
            <pc:sldMk cId="798327102" sldId="1549"/>
            <ac:spMk id="13" creationId="{4E571807-C2E2-CE7B-18CD-488A9FB10FE9}"/>
          </ac:spMkLst>
        </pc:spChg>
        <pc:spChg chg="add mod">
          <ac:chgData name="Kate Bellars" userId="7d5adb39-20a1-4353-95d2-9935bd223437" providerId="ADAL" clId="{DAE07379-912A-4F2D-8B08-47F70EDA149C}" dt="2025-05-23T18:10:10.273" v="1159"/>
          <ac:spMkLst>
            <pc:docMk/>
            <pc:sldMk cId="798327102" sldId="1549"/>
            <ac:spMk id="14" creationId="{6BDACB9B-B407-A0A2-AB44-8EF6CC3E53F3}"/>
          </ac:spMkLst>
        </pc:spChg>
        <pc:spChg chg="add mod">
          <ac:chgData name="Kate Bellars" userId="7d5adb39-20a1-4353-95d2-9935bd223437" providerId="ADAL" clId="{DAE07379-912A-4F2D-8B08-47F70EDA149C}" dt="2025-05-23T18:10:10.273" v="1159"/>
          <ac:spMkLst>
            <pc:docMk/>
            <pc:sldMk cId="798327102" sldId="1549"/>
            <ac:spMk id="15" creationId="{3229FF82-B103-0A2B-EE84-8F9965BB7A04}"/>
          </ac:spMkLst>
        </pc:spChg>
        <pc:spChg chg="del">
          <ac:chgData name="Kate Bellars" userId="7d5adb39-20a1-4353-95d2-9935bd223437" providerId="ADAL" clId="{DAE07379-912A-4F2D-8B08-47F70EDA149C}" dt="2025-05-23T18:10:04.442" v="1156" actId="478"/>
          <ac:spMkLst>
            <pc:docMk/>
            <pc:sldMk cId="798327102" sldId="1549"/>
            <ac:spMk id="16" creationId="{0C763801-49D9-F591-EAAC-FFE9C047C432}"/>
          </ac:spMkLst>
        </pc:spChg>
        <pc:spChg chg="del">
          <ac:chgData name="Kate Bellars" userId="7d5adb39-20a1-4353-95d2-9935bd223437" providerId="ADAL" clId="{DAE07379-912A-4F2D-8B08-47F70EDA149C}" dt="2025-05-23T18:10:04.442" v="1156" actId="478"/>
          <ac:spMkLst>
            <pc:docMk/>
            <pc:sldMk cId="798327102" sldId="1549"/>
            <ac:spMk id="17" creationId="{342944EE-FC45-E68A-437C-07AC3FCCB2B8}"/>
          </ac:spMkLst>
        </pc:spChg>
        <pc:spChg chg="del">
          <ac:chgData name="Kate Bellars" userId="7d5adb39-20a1-4353-95d2-9935bd223437" providerId="ADAL" clId="{DAE07379-912A-4F2D-8B08-47F70EDA149C}" dt="2025-05-23T18:13:46.291" v="1233" actId="478"/>
          <ac:spMkLst>
            <pc:docMk/>
            <pc:sldMk cId="798327102" sldId="1549"/>
            <ac:spMk id="24" creationId="{821F0D5C-690A-ADF1-B0BA-F433905748B8}"/>
          </ac:spMkLst>
        </pc:spChg>
        <pc:spChg chg="del">
          <ac:chgData name="Kate Bellars" userId="7d5adb39-20a1-4353-95d2-9935bd223437" providerId="ADAL" clId="{DAE07379-912A-4F2D-8B08-47F70EDA149C}" dt="2025-05-23T18:10:04.442" v="1156" actId="478"/>
          <ac:spMkLst>
            <pc:docMk/>
            <pc:sldMk cId="798327102" sldId="1549"/>
            <ac:spMk id="25" creationId="{4D22287F-1322-7E26-5EBE-4B73FE7FF121}"/>
          </ac:spMkLst>
        </pc:spChg>
        <pc:spChg chg="del mod">
          <ac:chgData name="Kate Bellars" userId="7d5adb39-20a1-4353-95d2-9935bd223437" providerId="ADAL" clId="{DAE07379-912A-4F2D-8B08-47F70EDA149C}" dt="2025-05-23T18:10:09.090" v="1158" actId="478"/>
          <ac:spMkLst>
            <pc:docMk/>
            <pc:sldMk cId="798327102" sldId="1549"/>
            <ac:spMk id="26" creationId="{40960C0A-7EE3-83B1-A612-79ADE4A733B6}"/>
          </ac:spMkLst>
        </pc:spChg>
      </pc:sldChg>
      <pc:sldChg chg="addSp delSp modSp add mod ord">
        <pc:chgData name="Kate Bellars" userId="7d5adb39-20a1-4353-95d2-9935bd223437" providerId="ADAL" clId="{DAE07379-912A-4F2D-8B08-47F70EDA149C}" dt="2025-05-24T01:19:19.813" v="3434" actId="1076"/>
        <pc:sldMkLst>
          <pc:docMk/>
          <pc:sldMk cId="1917980445" sldId="1550"/>
        </pc:sldMkLst>
        <pc:spChg chg="add del mod">
          <ac:chgData name="Kate Bellars" userId="7d5adb39-20a1-4353-95d2-9935bd223437" providerId="ADAL" clId="{DAE07379-912A-4F2D-8B08-47F70EDA149C}" dt="2025-05-23T18:22:04.677" v="1338" actId="478"/>
          <ac:spMkLst>
            <pc:docMk/>
            <pc:sldMk cId="1917980445" sldId="1550"/>
            <ac:spMk id="3" creationId="{B18F5F02-5E6D-F2FF-98BB-225301E1B33E}"/>
          </ac:spMkLst>
        </pc:spChg>
        <pc:spChg chg="add mod">
          <ac:chgData name="Kate Bellars" userId="7d5adb39-20a1-4353-95d2-9935bd223437" providerId="ADAL" clId="{DAE07379-912A-4F2D-8B08-47F70EDA149C}" dt="2025-05-23T21:05:21.354" v="2387"/>
          <ac:spMkLst>
            <pc:docMk/>
            <pc:sldMk cId="1917980445" sldId="1550"/>
            <ac:spMk id="3" creationId="{EA0D027A-2E5C-9474-B959-B90A45E53887}"/>
          </ac:spMkLst>
        </pc:spChg>
        <pc:spChg chg="add mod">
          <ac:chgData name="Kate Bellars" userId="7d5adb39-20a1-4353-95d2-9935bd223437" providerId="ADAL" clId="{DAE07379-912A-4F2D-8B08-47F70EDA149C}" dt="2025-05-23T21:05:21.354" v="2387"/>
          <ac:spMkLst>
            <pc:docMk/>
            <pc:sldMk cId="1917980445" sldId="1550"/>
            <ac:spMk id="4" creationId="{CE5ED43A-CA16-20C1-5506-A7EBDDA5A94E}"/>
          </ac:spMkLst>
        </pc:spChg>
        <pc:spChg chg="add del mod">
          <ac:chgData name="Kate Bellars" userId="7d5adb39-20a1-4353-95d2-9935bd223437" providerId="ADAL" clId="{DAE07379-912A-4F2D-8B08-47F70EDA149C}" dt="2025-05-23T18:22:04.677" v="1338" actId="478"/>
          <ac:spMkLst>
            <pc:docMk/>
            <pc:sldMk cId="1917980445" sldId="1550"/>
            <ac:spMk id="4" creationId="{F1935EEB-C33E-64C8-F6A8-81E4C2DBA9DB}"/>
          </ac:spMkLst>
        </pc:spChg>
        <pc:spChg chg="add mod">
          <ac:chgData name="Kate Bellars" userId="7d5adb39-20a1-4353-95d2-9935bd223437" providerId="ADAL" clId="{DAE07379-912A-4F2D-8B08-47F70EDA149C}" dt="2025-05-23T21:05:21.354" v="2387"/>
          <ac:spMkLst>
            <pc:docMk/>
            <pc:sldMk cId="1917980445" sldId="1550"/>
            <ac:spMk id="5" creationId="{AA05FB68-2BB6-51A2-3E28-9E6B7F170388}"/>
          </ac:spMkLst>
        </pc:spChg>
        <pc:spChg chg="mod">
          <ac:chgData name="Kate Bellars" userId="7d5adb39-20a1-4353-95d2-9935bd223437" providerId="ADAL" clId="{DAE07379-912A-4F2D-8B08-47F70EDA149C}" dt="2025-05-23T18:09:01.469" v="1146" actId="404"/>
          <ac:spMkLst>
            <pc:docMk/>
            <pc:sldMk cId="1917980445" sldId="1550"/>
            <ac:spMk id="6" creationId="{688E79C9-2D16-14F2-4723-945B84F85ECC}"/>
          </ac:spMkLst>
        </pc:spChg>
        <pc:spChg chg="del mod">
          <ac:chgData name="Kate Bellars" userId="7d5adb39-20a1-4353-95d2-9935bd223437" providerId="ADAL" clId="{DAE07379-912A-4F2D-8B08-47F70EDA149C}" dt="2025-05-23T21:05:20.056" v="2386" actId="478"/>
          <ac:spMkLst>
            <pc:docMk/>
            <pc:sldMk cId="1917980445" sldId="1550"/>
            <ac:spMk id="7" creationId="{7652C681-8BAD-ACBD-10D6-C5B0094BBCCC}"/>
          </ac:spMkLst>
        </pc:spChg>
        <pc:spChg chg="del">
          <ac:chgData name="Kate Bellars" userId="7d5adb39-20a1-4353-95d2-9935bd223437" providerId="ADAL" clId="{DAE07379-912A-4F2D-8B08-47F70EDA149C}" dt="2025-05-23T21:05:17.092" v="2385" actId="478"/>
          <ac:spMkLst>
            <pc:docMk/>
            <pc:sldMk cId="1917980445" sldId="1550"/>
            <ac:spMk id="8" creationId="{79F8C9D8-10A4-277E-9D6D-9E7F6408BD4A}"/>
          </ac:spMkLst>
        </pc:spChg>
        <pc:spChg chg="del mod">
          <ac:chgData name="Kate Bellars" userId="7d5adb39-20a1-4353-95d2-9935bd223437" providerId="ADAL" clId="{DAE07379-912A-4F2D-8B08-47F70EDA149C}" dt="2025-05-23T21:05:15.278" v="2384" actId="478"/>
          <ac:spMkLst>
            <pc:docMk/>
            <pc:sldMk cId="1917980445" sldId="1550"/>
            <ac:spMk id="9" creationId="{F336AFE4-3CBA-58A1-8F7F-413E6C134595}"/>
          </ac:spMkLst>
        </pc:spChg>
        <pc:spChg chg="add mod">
          <ac:chgData name="Kate Bellars" userId="7d5adb39-20a1-4353-95d2-9935bd223437" providerId="ADAL" clId="{DAE07379-912A-4F2D-8B08-47F70EDA149C}" dt="2025-05-23T21:05:21.354" v="2387"/>
          <ac:spMkLst>
            <pc:docMk/>
            <pc:sldMk cId="1917980445" sldId="1550"/>
            <ac:spMk id="10" creationId="{1D719C9F-A170-8C16-D473-E0827245B95B}"/>
          </ac:spMkLst>
        </pc:spChg>
        <pc:spChg chg="add del mod">
          <ac:chgData name="Kate Bellars" userId="7d5adb39-20a1-4353-95d2-9935bd223437" providerId="ADAL" clId="{DAE07379-912A-4F2D-8B08-47F70EDA149C}" dt="2025-05-23T18:22:04.677" v="1338" actId="478"/>
          <ac:spMkLst>
            <pc:docMk/>
            <pc:sldMk cId="1917980445" sldId="1550"/>
            <ac:spMk id="10" creationId="{323D7E2B-2C3E-C5B8-FEA2-9D4D8C830A45}"/>
          </ac:spMkLst>
        </pc:spChg>
        <pc:spChg chg="add del mod">
          <ac:chgData name="Kate Bellars" userId="7d5adb39-20a1-4353-95d2-9935bd223437" providerId="ADAL" clId="{DAE07379-912A-4F2D-8B08-47F70EDA149C}" dt="2025-05-23T18:22:04.677" v="1338" actId="478"/>
          <ac:spMkLst>
            <pc:docMk/>
            <pc:sldMk cId="1917980445" sldId="1550"/>
            <ac:spMk id="11" creationId="{42B2B3FD-3AD7-A991-8DE1-AF38166F678E}"/>
          </ac:spMkLst>
        </pc:spChg>
        <pc:spChg chg="add del mod">
          <ac:chgData name="Kate Bellars" userId="7d5adb39-20a1-4353-95d2-9935bd223437" providerId="ADAL" clId="{DAE07379-912A-4F2D-8B08-47F70EDA149C}" dt="2025-05-23T18:05:37.968" v="1054" actId="478"/>
          <ac:spMkLst>
            <pc:docMk/>
            <pc:sldMk cId="1917980445" sldId="1550"/>
            <ac:spMk id="12" creationId="{B404CC68-02D6-A21E-2A29-B4BDD8781A56}"/>
          </ac:spMkLst>
        </pc:spChg>
        <pc:spChg chg="add del mod">
          <ac:chgData name="Kate Bellars" userId="7d5adb39-20a1-4353-95d2-9935bd223437" providerId="ADAL" clId="{DAE07379-912A-4F2D-8B08-47F70EDA149C}" dt="2025-05-23T18:05:39.799" v="1055" actId="478"/>
          <ac:spMkLst>
            <pc:docMk/>
            <pc:sldMk cId="1917980445" sldId="1550"/>
            <ac:spMk id="13" creationId="{7270159C-3EEF-8CB4-D4E9-14CCFD8B6655}"/>
          </ac:spMkLst>
        </pc:spChg>
        <pc:spChg chg="add del mod">
          <ac:chgData name="Kate Bellars" userId="7d5adb39-20a1-4353-95d2-9935bd223437" providerId="ADAL" clId="{DAE07379-912A-4F2D-8B08-47F70EDA149C}" dt="2025-05-23T18:22:04.677" v="1338" actId="478"/>
          <ac:spMkLst>
            <pc:docMk/>
            <pc:sldMk cId="1917980445" sldId="1550"/>
            <ac:spMk id="14" creationId="{E998555B-4DCB-5DC4-B660-7F5450C8E0C9}"/>
          </ac:spMkLst>
        </pc:spChg>
        <pc:spChg chg="add del mod">
          <ac:chgData name="Kate Bellars" userId="7d5adb39-20a1-4353-95d2-9935bd223437" providerId="ADAL" clId="{DAE07379-912A-4F2D-8B08-47F70EDA149C}" dt="2025-05-23T18:22:04.677" v="1338" actId="478"/>
          <ac:spMkLst>
            <pc:docMk/>
            <pc:sldMk cId="1917980445" sldId="1550"/>
            <ac:spMk id="15" creationId="{E4FC7044-9CEF-2645-7C7E-3B948FDC732B}"/>
          </ac:spMkLst>
        </pc:spChg>
        <pc:spChg chg="mod">
          <ac:chgData name="Kate Bellars" userId="7d5adb39-20a1-4353-95d2-9935bd223437" providerId="ADAL" clId="{DAE07379-912A-4F2D-8B08-47F70EDA149C}" dt="2025-05-23T18:09:05.054" v="1147" actId="404"/>
          <ac:spMkLst>
            <pc:docMk/>
            <pc:sldMk cId="1917980445" sldId="1550"/>
            <ac:spMk id="16" creationId="{3DF906F2-0A01-6EEF-751F-D318CC38864D}"/>
          </ac:spMkLst>
        </pc:spChg>
        <pc:spChg chg="mod">
          <ac:chgData name="Kate Bellars" userId="7d5adb39-20a1-4353-95d2-9935bd223437" providerId="ADAL" clId="{DAE07379-912A-4F2D-8B08-47F70EDA149C}" dt="2025-05-23T18:09:08.661" v="1148" actId="404"/>
          <ac:spMkLst>
            <pc:docMk/>
            <pc:sldMk cId="1917980445" sldId="1550"/>
            <ac:spMk id="17" creationId="{6440D79D-370D-A214-B7F9-0CBA816FFDE3}"/>
          </ac:spMkLst>
        </pc:spChg>
        <pc:spChg chg="add del mod">
          <ac:chgData name="Kate Bellars" userId="7d5adb39-20a1-4353-95d2-9935bd223437" providerId="ADAL" clId="{DAE07379-912A-4F2D-8B08-47F70EDA149C}" dt="2025-05-23T18:20:52.958" v="1322" actId="478"/>
          <ac:spMkLst>
            <pc:docMk/>
            <pc:sldMk cId="1917980445" sldId="1550"/>
            <ac:spMk id="18" creationId="{98C71362-FAE1-14BE-7119-365EBCA680EA}"/>
          </ac:spMkLst>
        </pc:spChg>
        <pc:spChg chg="add del mod">
          <ac:chgData name="Kate Bellars" userId="7d5adb39-20a1-4353-95d2-9935bd223437" providerId="ADAL" clId="{DAE07379-912A-4F2D-8B08-47F70EDA149C}" dt="2025-05-23T18:22:04.677" v="1338" actId="478"/>
          <ac:spMkLst>
            <pc:docMk/>
            <pc:sldMk cId="1917980445" sldId="1550"/>
            <ac:spMk id="19" creationId="{5D108D8F-3971-2F98-F989-A903838AB88A}"/>
          </ac:spMkLst>
        </pc:spChg>
        <pc:spChg chg="add mod">
          <ac:chgData name="Kate Bellars" userId="7d5adb39-20a1-4353-95d2-9935bd223437" providerId="ADAL" clId="{DAE07379-912A-4F2D-8B08-47F70EDA149C}" dt="2025-05-24T01:19:16.058" v="3433" actId="207"/>
          <ac:spMkLst>
            <pc:docMk/>
            <pc:sldMk cId="1917980445" sldId="1550"/>
            <ac:spMk id="20" creationId="{8603B0FC-9AA4-303F-D6F2-CBD225451829}"/>
          </ac:spMkLst>
        </pc:spChg>
        <pc:spChg chg="del mod">
          <ac:chgData name="Kate Bellars" userId="7d5adb39-20a1-4353-95d2-9935bd223437" providerId="ADAL" clId="{DAE07379-912A-4F2D-8B08-47F70EDA149C}" dt="2025-05-23T18:16:24.558" v="1242" actId="478"/>
          <ac:spMkLst>
            <pc:docMk/>
            <pc:sldMk cId="1917980445" sldId="1550"/>
            <ac:spMk id="24" creationId="{D4852D89-BD50-D225-B062-2C7BB0337C0A}"/>
          </ac:spMkLst>
        </pc:spChg>
        <pc:spChg chg="del">
          <ac:chgData name="Kate Bellars" userId="7d5adb39-20a1-4353-95d2-9935bd223437" providerId="ADAL" clId="{DAE07379-912A-4F2D-8B08-47F70EDA149C}" dt="2025-05-23T21:05:12.059" v="2383" actId="478"/>
          <ac:spMkLst>
            <pc:docMk/>
            <pc:sldMk cId="1917980445" sldId="1550"/>
            <ac:spMk id="25" creationId="{4928AB71-28C7-DB61-AA4B-95F0E422B0B3}"/>
          </ac:spMkLst>
        </pc:spChg>
        <pc:spChg chg="mod">
          <ac:chgData name="Kate Bellars" userId="7d5adb39-20a1-4353-95d2-9935bd223437" providerId="ADAL" clId="{DAE07379-912A-4F2D-8B08-47F70EDA149C}" dt="2025-05-23T18:09:13.345" v="1149" actId="404"/>
          <ac:spMkLst>
            <pc:docMk/>
            <pc:sldMk cId="1917980445" sldId="1550"/>
            <ac:spMk id="26" creationId="{D68CB18A-DB27-BAD1-2483-F08278B7BA3B}"/>
          </ac:spMkLst>
        </pc:spChg>
        <pc:spChg chg="add del mod">
          <ac:chgData name="Kate Bellars" userId="7d5adb39-20a1-4353-95d2-9935bd223437" providerId="ADAL" clId="{DAE07379-912A-4F2D-8B08-47F70EDA149C}" dt="2025-05-23T18:13:10.880" v="1227" actId="478"/>
          <ac:spMkLst>
            <pc:docMk/>
            <pc:sldMk cId="1917980445" sldId="1550"/>
            <ac:spMk id="27" creationId="{E53735CA-B6D6-4595-3CB4-6A643BD68DA4}"/>
          </ac:spMkLst>
        </pc:spChg>
        <pc:spChg chg="add del mod">
          <ac:chgData name="Kate Bellars" userId="7d5adb39-20a1-4353-95d2-9935bd223437" providerId="ADAL" clId="{DAE07379-912A-4F2D-8B08-47F70EDA149C}" dt="2025-05-23T18:21:58.192" v="1337" actId="478"/>
          <ac:spMkLst>
            <pc:docMk/>
            <pc:sldMk cId="1917980445" sldId="1550"/>
            <ac:spMk id="29" creationId="{D2EFFB8C-5F6D-900F-D2F8-8E8C4D6CCA4A}"/>
          </ac:spMkLst>
        </pc:spChg>
        <pc:spChg chg="add mod">
          <ac:chgData name="Kate Bellars" userId="7d5adb39-20a1-4353-95d2-9935bd223437" providerId="ADAL" clId="{DAE07379-912A-4F2D-8B08-47F70EDA149C}" dt="2025-05-24T01:19:19.813" v="3434" actId="1076"/>
          <ac:spMkLst>
            <pc:docMk/>
            <pc:sldMk cId="1917980445" sldId="1550"/>
            <ac:spMk id="31" creationId="{E80BBC93-8AAC-8C6F-D702-7BF4E245043B}"/>
          </ac:spMkLst>
        </pc:spChg>
        <pc:picChg chg="add del mod">
          <ac:chgData name="Kate Bellars" userId="7d5adb39-20a1-4353-95d2-9935bd223437" providerId="ADAL" clId="{DAE07379-912A-4F2D-8B08-47F70EDA149C}" dt="2025-05-23T18:21:55.653" v="1336" actId="478"/>
          <ac:picMkLst>
            <pc:docMk/>
            <pc:sldMk cId="1917980445" sldId="1550"/>
            <ac:picMk id="5" creationId="{EA5C0E09-9E32-EF1B-4AFE-A3BBAE8CB48F}"/>
          </ac:picMkLst>
        </pc:picChg>
        <pc:picChg chg="add mod modCrop">
          <ac:chgData name="Kate Bellars" userId="7d5adb39-20a1-4353-95d2-9935bd223437" providerId="ADAL" clId="{DAE07379-912A-4F2D-8B08-47F70EDA149C}" dt="2025-05-23T18:13:32.073" v="1232" actId="14100"/>
          <ac:picMkLst>
            <pc:docMk/>
            <pc:sldMk cId="1917980445" sldId="1550"/>
            <ac:picMk id="22" creationId="{3D5CFA40-E38F-61AB-9B6A-318BAFD9902E}"/>
          </ac:picMkLst>
        </pc:picChg>
      </pc:sldChg>
      <pc:sldChg chg="delSp add mod">
        <pc:chgData name="Kate Bellars" userId="7d5adb39-20a1-4353-95d2-9935bd223437" providerId="ADAL" clId="{DAE07379-912A-4F2D-8B08-47F70EDA149C}" dt="2025-05-23T18:13:53.998" v="1235" actId="478"/>
        <pc:sldMkLst>
          <pc:docMk/>
          <pc:sldMk cId="2982713880" sldId="1551"/>
        </pc:sldMkLst>
        <pc:spChg chg="del">
          <ac:chgData name="Kate Bellars" userId="7d5adb39-20a1-4353-95d2-9935bd223437" providerId="ADAL" clId="{DAE07379-912A-4F2D-8B08-47F70EDA149C}" dt="2025-05-23T18:10:47.345" v="1167" actId="478"/>
          <ac:spMkLst>
            <pc:docMk/>
            <pc:sldMk cId="2982713880" sldId="1551"/>
            <ac:spMk id="11" creationId="{00BABD20-4D2F-8416-C5AB-5FCA796123A3}"/>
          </ac:spMkLst>
        </pc:spChg>
        <pc:spChg chg="del">
          <ac:chgData name="Kate Bellars" userId="7d5adb39-20a1-4353-95d2-9935bd223437" providerId="ADAL" clId="{DAE07379-912A-4F2D-8B08-47F70EDA149C}" dt="2025-05-23T18:10:49.151" v="1168" actId="478"/>
          <ac:spMkLst>
            <pc:docMk/>
            <pc:sldMk cId="2982713880" sldId="1551"/>
            <ac:spMk id="13" creationId="{453325BD-C35A-CB8D-B2B1-C4A31EB326F4}"/>
          </ac:spMkLst>
        </pc:spChg>
        <pc:spChg chg="del">
          <ac:chgData name="Kate Bellars" userId="7d5adb39-20a1-4353-95d2-9935bd223437" providerId="ADAL" clId="{DAE07379-912A-4F2D-8B08-47F70EDA149C}" dt="2025-05-23T18:13:53.998" v="1235" actId="478"/>
          <ac:spMkLst>
            <pc:docMk/>
            <pc:sldMk cId="2982713880" sldId="1551"/>
            <ac:spMk id="24" creationId="{8A32684F-3D40-A576-92EC-49081089EC3E}"/>
          </ac:spMkLst>
        </pc:spChg>
      </pc:sldChg>
      <pc:sldChg chg="delSp add mod">
        <pc:chgData name="Kate Bellars" userId="7d5adb39-20a1-4353-95d2-9935bd223437" providerId="ADAL" clId="{DAE07379-912A-4F2D-8B08-47F70EDA149C}" dt="2025-05-23T18:13:57.179" v="1236" actId="478"/>
        <pc:sldMkLst>
          <pc:docMk/>
          <pc:sldMk cId="1549016204" sldId="1552"/>
        </pc:sldMkLst>
        <pc:spChg chg="del">
          <ac:chgData name="Kate Bellars" userId="7d5adb39-20a1-4353-95d2-9935bd223437" providerId="ADAL" clId="{DAE07379-912A-4F2D-8B08-47F70EDA149C}" dt="2025-05-23T18:11:07.438" v="1171" actId="478"/>
          <ac:spMkLst>
            <pc:docMk/>
            <pc:sldMk cId="1549016204" sldId="1552"/>
            <ac:spMk id="10" creationId="{A8DD4EA6-48C3-8227-9ED1-5678656FFF0A}"/>
          </ac:spMkLst>
        </pc:spChg>
        <pc:spChg chg="del">
          <ac:chgData name="Kate Bellars" userId="7d5adb39-20a1-4353-95d2-9935bd223437" providerId="ADAL" clId="{DAE07379-912A-4F2D-8B08-47F70EDA149C}" dt="2025-05-23T18:11:09.397" v="1172" actId="478"/>
          <ac:spMkLst>
            <pc:docMk/>
            <pc:sldMk cId="1549016204" sldId="1552"/>
            <ac:spMk id="12" creationId="{343DCA31-E931-F1A7-135C-B8A3FAF6C801}"/>
          </ac:spMkLst>
        </pc:spChg>
        <pc:spChg chg="del">
          <ac:chgData name="Kate Bellars" userId="7d5adb39-20a1-4353-95d2-9935bd223437" providerId="ADAL" clId="{DAE07379-912A-4F2D-8B08-47F70EDA149C}" dt="2025-05-23T18:13:57.179" v="1236" actId="478"/>
          <ac:spMkLst>
            <pc:docMk/>
            <pc:sldMk cId="1549016204" sldId="1552"/>
            <ac:spMk id="24" creationId="{69D6E640-C4C4-29E0-F5F4-FB105510318E}"/>
          </ac:spMkLst>
        </pc:spChg>
      </pc:sldChg>
      <pc:sldChg chg="add del">
        <pc:chgData name="Kate Bellars" userId="7d5adb39-20a1-4353-95d2-9935bd223437" providerId="ADAL" clId="{DAE07379-912A-4F2D-8B08-47F70EDA149C}" dt="2025-05-23T18:21:15.348" v="1328" actId="47"/>
        <pc:sldMkLst>
          <pc:docMk/>
          <pc:sldMk cId="2331342017" sldId="1553"/>
        </pc:sldMkLst>
      </pc:sldChg>
      <pc:sldChg chg="delSp add mod ord">
        <pc:chgData name="Kate Bellars" userId="7d5adb39-20a1-4353-95d2-9935bd223437" providerId="ADAL" clId="{DAE07379-912A-4F2D-8B08-47F70EDA149C}" dt="2025-05-23T18:22:33.506" v="1347" actId="478"/>
        <pc:sldMkLst>
          <pc:docMk/>
          <pc:sldMk cId="3790473154" sldId="1553"/>
        </pc:sldMkLst>
        <pc:spChg chg="del">
          <ac:chgData name="Kate Bellars" userId="7d5adb39-20a1-4353-95d2-9935bd223437" providerId="ADAL" clId="{DAE07379-912A-4F2D-8B08-47F70EDA149C}" dt="2025-05-23T18:22:28.697" v="1345" actId="478"/>
          <ac:spMkLst>
            <pc:docMk/>
            <pc:sldMk cId="3790473154" sldId="1553"/>
            <ac:spMk id="14" creationId="{44C48DC3-9B48-58BB-FAD9-BA841E744CBD}"/>
          </ac:spMkLst>
        </pc:spChg>
        <pc:spChg chg="del">
          <ac:chgData name="Kate Bellars" userId="7d5adb39-20a1-4353-95d2-9935bd223437" providerId="ADAL" clId="{DAE07379-912A-4F2D-8B08-47F70EDA149C}" dt="2025-05-23T18:22:30.432" v="1346" actId="478"/>
          <ac:spMkLst>
            <pc:docMk/>
            <pc:sldMk cId="3790473154" sldId="1553"/>
            <ac:spMk id="15" creationId="{8A3F496B-50B4-4FB8-1676-48C32B758E41}"/>
          </ac:spMkLst>
        </pc:spChg>
        <pc:spChg chg="del">
          <ac:chgData name="Kate Bellars" userId="7d5adb39-20a1-4353-95d2-9935bd223437" providerId="ADAL" clId="{DAE07379-912A-4F2D-8B08-47F70EDA149C}" dt="2025-05-23T18:22:33.506" v="1347" actId="478"/>
          <ac:spMkLst>
            <pc:docMk/>
            <pc:sldMk cId="3790473154" sldId="1553"/>
            <ac:spMk id="19" creationId="{B53D7B79-1CD2-4536-FACE-26BA1802851C}"/>
          </ac:spMkLst>
        </pc:spChg>
      </pc:sldChg>
      <pc:sldChg chg="add">
        <pc:chgData name="Kate Bellars" userId="7d5adb39-20a1-4353-95d2-9935bd223437" providerId="ADAL" clId="{DAE07379-912A-4F2D-8B08-47F70EDA149C}" dt="2025-05-23T18:21:35.461" v="1332"/>
        <pc:sldMkLst>
          <pc:docMk/>
          <pc:sldMk cId="3028497962" sldId="1554"/>
        </pc:sldMkLst>
      </pc:sldChg>
      <pc:sldChg chg="addSp delSp modSp add mod">
        <pc:chgData name="Kate Bellars" userId="7d5adb39-20a1-4353-95d2-9935bd223437" providerId="ADAL" clId="{DAE07379-912A-4F2D-8B08-47F70EDA149C}" dt="2025-05-24T01:18:41.094" v="3429" actId="207"/>
        <pc:sldMkLst>
          <pc:docMk/>
          <pc:sldMk cId="3328980631" sldId="1555"/>
        </pc:sldMkLst>
        <pc:spChg chg="del mod">
          <ac:chgData name="Kate Bellars" userId="7d5adb39-20a1-4353-95d2-9935bd223437" providerId="ADAL" clId="{DAE07379-912A-4F2D-8B08-47F70EDA149C}" dt="2025-05-24T01:18:19.311" v="3427" actId="478"/>
          <ac:spMkLst>
            <pc:docMk/>
            <pc:sldMk cId="3328980631" sldId="1555"/>
            <ac:spMk id="3" creationId="{4262BA60-1479-20E0-E9D2-DE3E46671C57}"/>
          </ac:spMkLst>
        </pc:spChg>
        <pc:spChg chg="del mod">
          <ac:chgData name="Kate Bellars" userId="7d5adb39-20a1-4353-95d2-9935bd223437" providerId="ADAL" clId="{DAE07379-912A-4F2D-8B08-47F70EDA149C}" dt="2025-05-24T01:18:19.311" v="3427" actId="478"/>
          <ac:spMkLst>
            <pc:docMk/>
            <pc:sldMk cId="3328980631" sldId="1555"/>
            <ac:spMk id="4" creationId="{F4402155-2932-0A13-3243-0ACD11D82E61}"/>
          </ac:spMkLst>
        </pc:spChg>
        <pc:spChg chg="del">
          <ac:chgData name="Kate Bellars" userId="7d5adb39-20a1-4353-95d2-9935bd223437" providerId="ADAL" clId="{DAE07379-912A-4F2D-8B08-47F70EDA149C}" dt="2025-05-23T21:06:31.398" v="2408" actId="478"/>
          <ac:spMkLst>
            <pc:docMk/>
            <pc:sldMk cId="3328980631" sldId="1555"/>
            <ac:spMk id="7" creationId="{2C7C9A39-4470-13FE-F2E0-F970038137E1}"/>
          </ac:spMkLst>
        </pc:spChg>
        <pc:spChg chg="add mod">
          <ac:chgData name="Kate Bellars" userId="7d5adb39-20a1-4353-95d2-9935bd223437" providerId="ADAL" clId="{DAE07379-912A-4F2D-8B08-47F70EDA149C}" dt="2025-05-24T01:18:26.946" v="3428"/>
          <ac:spMkLst>
            <pc:docMk/>
            <pc:sldMk cId="3328980631" sldId="1555"/>
            <ac:spMk id="7" creationId="{6F43080C-879F-4B52-5E18-0B79CDF5A2CA}"/>
          </ac:spMkLst>
        </pc:spChg>
        <pc:spChg chg="del">
          <ac:chgData name="Kate Bellars" userId="7d5adb39-20a1-4353-95d2-9935bd223437" providerId="ADAL" clId="{DAE07379-912A-4F2D-8B08-47F70EDA149C}" dt="2025-05-23T21:06:29.945" v="2407" actId="478"/>
          <ac:spMkLst>
            <pc:docMk/>
            <pc:sldMk cId="3328980631" sldId="1555"/>
            <ac:spMk id="8" creationId="{7A1AC2C3-2941-57CC-ADBB-72C6DC7731EA}"/>
          </ac:spMkLst>
        </pc:spChg>
        <pc:spChg chg="del">
          <ac:chgData name="Kate Bellars" userId="7d5adb39-20a1-4353-95d2-9935bd223437" providerId="ADAL" clId="{DAE07379-912A-4F2D-8B08-47F70EDA149C}" dt="2025-05-23T21:06:28.668" v="2406" actId="478"/>
          <ac:spMkLst>
            <pc:docMk/>
            <pc:sldMk cId="3328980631" sldId="1555"/>
            <ac:spMk id="9" creationId="{0E4DA0B0-142B-9AD5-B0EC-A48AAE976DCA}"/>
          </ac:spMkLst>
        </pc:spChg>
        <pc:spChg chg="del mod">
          <ac:chgData name="Kate Bellars" userId="7d5adb39-20a1-4353-95d2-9935bd223437" providerId="ADAL" clId="{DAE07379-912A-4F2D-8B08-47F70EDA149C}" dt="2025-05-24T01:18:19.311" v="3427" actId="478"/>
          <ac:spMkLst>
            <pc:docMk/>
            <pc:sldMk cId="3328980631" sldId="1555"/>
            <ac:spMk id="10" creationId="{415EB17F-1D54-9C01-4651-6C39AF305CCB}"/>
          </ac:spMkLst>
        </pc:spChg>
        <pc:spChg chg="del mod">
          <ac:chgData name="Kate Bellars" userId="7d5adb39-20a1-4353-95d2-9935bd223437" providerId="ADAL" clId="{DAE07379-912A-4F2D-8B08-47F70EDA149C}" dt="2025-05-24T01:18:19.311" v="3427" actId="478"/>
          <ac:spMkLst>
            <pc:docMk/>
            <pc:sldMk cId="3328980631" sldId="1555"/>
            <ac:spMk id="11" creationId="{2ED03CC1-4B10-3A34-E96F-A8B5D522C3DD}"/>
          </ac:spMkLst>
        </pc:spChg>
        <pc:spChg chg="add mod">
          <ac:chgData name="Kate Bellars" userId="7d5adb39-20a1-4353-95d2-9935bd223437" providerId="ADAL" clId="{DAE07379-912A-4F2D-8B08-47F70EDA149C}" dt="2025-05-23T21:06:32.701" v="2409"/>
          <ac:spMkLst>
            <pc:docMk/>
            <pc:sldMk cId="3328980631" sldId="1555"/>
            <ac:spMk id="12" creationId="{43A7E8F7-DEA3-8C55-D633-02EC9E9C4866}"/>
          </ac:spMkLst>
        </pc:spChg>
        <pc:spChg chg="add mod">
          <ac:chgData name="Kate Bellars" userId="7d5adb39-20a1-4353-95d2-9935bd223437" providerId="ADAL" clId="{DAE07379-912A-4F2D-8B08-47F70EDA149C}" dt="2025-05-23T21:06:32.701" v="2409"/>
          <ac:spMkLst>
            <pc:docMk/>
            <pc:sldMk cId="3328980631" sldId="1555"/>
            <ac:spMk id="13" creationId="{EC729ED4-48CE-02B5-D15D-FA1332FA5078}"/>
          </ac:spMkLst>
        </pc:spChg>
        <pc:spChg chg="del mod">
          <ac:chgData name="Kate Bellars" userId="7d5adb39-20a1-4353-95d2-9935bd223437" providerId="ADAL" clId="{DAE07379-912A-4F2D-8B08-47F70EDA149C}" dt="2025-05-24T01:18:19.311" v="3427" actId="478"/>
          <ac:spMkLst>
            <pc:docMk/>
            <pc:sldMk cId="3328980631" sldId="1555"/>
            <ac:spMk id="14" creationId="{15D4FA40-1B82-15D4-430D-AB6ECD81DA9F}"/>
          </ac:spMkLst>
        </pc:spChg>
        <pc:spChg chg="del mod">
          <ac:chgData name="Kate Bellars" userId="7d5adb39-20a1-4353-95d2-9935bd223437" providerId="ADAL" clId="{DAE07379-912A-4F2D-8B08-47F70EDA149C}" dt="2025-05-24T01:18:19.311" v="3427" actId="478"/>
          <ac:spMkLst>
            <pc:docMk/>
            <pc:sldMk cId="3328980631" sldId="1555"/>
            <ac:spMk id="15" creationId="{E248426E-65DE-2BD6-ABE6-6CD20997CC8A}"/>
          </ac:spMkLst>
        </pc:spChg>
        <pc:spChg chg="add mod">
          <ac:chgData name="Kate Bellars" userId="7d5adb39-20a1-4353-95d2-9935bd223437" providerId="ADAL" clId="{DAE07379-912A-4F2D-8B08-47F70EDA149C}" dt="2025-05-23T21:06:32.701" v="2409"/>
          <ac:spMkLst>
            <pc:docMk/>
            <pc:sldMk cId="3328980631" sldId="1555"/>
            <ac:spMk id="18" creationId="{254B60BE-6175-777D-92BC-68483ACA7887}"/>
          </ac:spMkLst>
        </pc:spChg>
        <pc:spChg chg="mod">
          <ac:chgData name="Kate Bellars" userId="7d5adb39-20a1-4353-95d2-9935bd223437" providerId="ADAL" clId="{DAE07379-912A-4F2D-8B08-47F70EDA149C}" dt="2025-05-23T18:57:56.004" v="1542" actId="1035"/>
          <ac:spMkLst>
            <pc:docMk/>
            <pc:sldMk cId="3328980631" sldId="1555"/>
            <ac:spMk id="19" creationId="{D06A36B8-31A2-A950-02B3-E0BFD77B6A4C}"/>
          </ac:spMkLst>
        </pc:spChg>
        <pc:spChg chg="mod">
          <ac:chgData name="Kate Bellars" userId="7d5adb39-20a1-4353-95d2-9935bd223437" providerId="ADAL" clId="{DAE07379-912A-4F2D-8B08-47F70EDA149C}" dt="2025-05-24T01:18:41.094" v="3429" actId="207"/>
          <ac:spMkLst>
            <pc:docMk/>
            <pc:sldMk cId="3328980631" sldId="1555"/>
            <ac:spMk id="20" creationId="{6AC44796-42BC-1FA8-B8D9-BBC863FAC4D3}"/>
          </ac:spMkLst>
        </pc:spChg>
        <pc:spChg chg="add mod">
          <ac:chgData name="Kate Bellars" userId="7d5adb39-20a1-4353-95d2-9935bd223437" providerId="ADAL" clId="{DAE07379-912A-4F2D-8B08-47F70EDA149C}" dt="2025-05-23T21:06:32.701" v="2409"/>
          <ac:spMkLst>
            <pc:docMk/>
            <pc:sldMk cId="3328980631" sldId="1555"/>
            <ac:spMk id="21" creationId="{E4F3B81B-9C26-580A-C7A9-A432EB0473D5}"/>
          </ac:spMkLst>
        </pc:spChg>
        <pc:spChg chg="add mod">
          <ac:chgData name="Kate Bellars" userId="7d5adb39-20a1-4353-95d2-9935bd223437" providerId="ADAL" clId="{DAE07379-912A-4F2D-8B08-47F70EDA149C}" dt="2025-05-24T01:18:26.946" v="3428"/>
          <ac:spMkLst>
            <pc:docMk/>
            <pc:sldMk cId="3328980631" sldId="1555"/>
            <ac:spMk id="23" creationId="{0395F579-B917-7A0E-E7CC-4330E79C301B}"/>
          </ac:spMkLst>
        </pc:spChg>
        <pc:spChg chg="add mod">
          <ac:chgData name="Kate Bellars" userId="7d5adb39-20a1-4353-95d2-9935bd223437" providerId="ADAL" clId="{DAE07379-912A-4F2D-8B08-47F70EDA149C}" dt="2025-05-24T01:18:26.946" v="3428"/>
          <ac:spMkLst>
            <pc:docMk/>
            <pc:sldMk cId="3328980631" sldId="1555"/>
            <ac:spMk id="24" creationId="{8C16E458-754E-5BB4-DF4B-E0CC27D2A94D}"/>
          </ac:spMkLst>
        </pc:spChg>
        <pc:spChg chg="del">
          <ac:chgData name="Kate Bellars" userId="7d5adb39-20a1-4353-95d2-9935bd223437" providerId="ADAL" clId="{DAE07379-912A-4F2D-8B08-47F70EDA149C}" dt="2025-05-23T21:06:27.057" v="2405" actId="478"/>
          <ac:spMkLst>
            <pc:docMk/>
            <pc:sldMk cId="3328980631" sldId="1555"/>
            <ac:spMk id="25" creationId="{1BEE35CB-8C62-C6F0-CABD-ECD7F692910C}"/>
          </ac:spMkLst>
        </pc:spChg>
        <pc:spChg chg="add mod">
          <ac:chgData name="Kate Bellars" userId="7d5adb39-20a1-4353-95d2-9935bd223437" providerId="ADAL" clId="{DAE07379-912A-4F2D-8B08-47F70EDA149C}" dt="2025-05-24T01:18:26.946" v="3428"/>
          <ac:spMkLst>
            <pc:docMk/>
            <pc:sldMk cId="3328980631" sldId="1555"/>
            <ac:spMk id="25" creationId="{8496B870-75F6-8A10-5832-6C6EBF743C98}"/>
          </ac:spMkLst>
        </pc:spChg>
        <pc:spChg chg="add mod">
          <ac:chgData name="Kate Bellars" userId="7d5adb39-20a1-4353-95d2-9935bd223437" providerId="ADAL" clId="{DAE07379-912A-4F2D-8B08-47F70EDA149C}" dt="2025-05-24T01:18:26.946" v="3428"/>
          <ac:spMkLst>
            <pc:docMk/>
            <pc:sldMk cId="3328980631" sldId="1555"/>
            <ac:spMk id="27" creationId="{92FBCF55-0D77-F09E-ED5E-E39D21FC553A}"/>
          </ac:spMkLst>
        </pc:spChg>
        <pc:spChg chg="add mod">
          <ac:chgData name="Kate Bellars" userId="7d5adb39-20a1-4353-95d2-9935bd223437" providerId="ADAL" clId="{DAE07379-912A-4F2D-8B08-47F70EDA149C}" dt="2025-05-24T01:18:26.946" v="3428"/>
          <ac:spMkLst>
            <pc:docMk/>
            <pc:sldMk cId="3328980631" sldId="1555"/>
            <ac:spMk id="28" creationId="{F25DBD79-CCD2-9F38-0639-A82BAEE92F8E}"/>
          </ac:spMkLst>
        </pc:spChg>
      </pc:sldChg>
      <pc:sldChg chg="addSp delSp modSp add mod">
        <pc:chgData name="Kate Bellars" userId="7d5adb39-20a1-4353-95d2-9935bd223437" providerId="ADAL" clId="{DAE07379-912A-4F2D-8B08-47F70EDA149C}" dt="2025-05-24T01:19:08.644" v="3432" actId="207"/>
        <pc:sldMkLst>
          <pc:docMk/>
          <pc:sldMk cId="3578812990" sldId="1556"/>
        </pc:sldMkLst>
        <pc:spChg chg="mod">
          <ac:chgData name="Kate Bellars" userId="7d5adb39-20a1-4353-95d2-9935bd223437" providerId="ADAL" clId="{DAE07379-912A-4F2D-8B08-47F70EDA149C}" dt="2025-05-23T19:03:00.411" v="1548"/>
          <ac:spMkLst>
            <pc:docMk/>
            <pc:sldMk cId="3578812990" sldId="1556"/>
            <ac:spMk id="3" creationId="{9A052345-4DC2-B883-5755-168C36EDFDF5}"/>
          </ac:spMkLst>
        </pc:spChg>
        <pc:spChg chg="del">
          <ac:chgData name="Kate Bellars" userId="7d5adb39-20a1-4353-95d2-9935bd223437" providerId="ADAL" clId="{DAE07379-912A-4F2D-8B08-47F70EDA149C}" dt="2025-05-23T21:05:36.566" v="2392" actId="478"/>
          <ac:spMkLst>
            <pc:docMk/>
            <pc:sldMk cId="3578812990" sldId="1556"/>
            <ac:spMk id="7" creationId="{0A1FDEB4-EB9C-E743-1B7B-D938C59E9631}"/>
          </ac:spMkLst>
        </pc:spChg>
        <pc:spChg chg="del">
          <ac:chgData name="Kate Bellars" userId="7d5adb39-20a1-4353-95d2-9935bd223437" providerId="ADAL" clId="{DAE07379-912A-4F2D-8B08-47F70EDA149C}" dt="2025-05-23T21:05:35.040" v="2391" actId="478"/>
          <ac:spMkLst>
            <pc:docMk/>
            <pc:sldMk cId="3578812990" sldId="1556"/>
            <ac:spMk id="8" creationId="{D2DE2A98-884F-242D-D04F-ED029DC2EAD8}"/>
          </ac:spMkLst>
        </pc:spChg>
        <pc:spChg chg="del">
          <ac:chgData name="Kate Bellars" userId="7d5adb39-20a1-4353-95d2-9935bd223437" providerId="ADAL" clId="{DAE07379-912A-4F2D-8B08-47F70EDA149C}" dt="2025-05-23T21:05:33.498" v="2390" actId="478"/>
          <ac:spMkLst>
            <pc:docMk/>
            <pc:sldMk cId="3578812990" sldId="1556"/>
            <ac:spMk id="9" creationId="{642314C3-1F57-18CD-56CB-A198C1735B5D}"/>
          </ac:spMkLst>
        </pc:spChg>
        <pc:spChg chg="add mod">
          <ac:chgData name="Kate Bellars" userId="7d5adb39-20a1-4353-95d2-9935bd223437" providerId="ADAL" clId="{DAE07379-912A-4F2D-8B08-47F70EDA149C}" dt="2025-05-23T21:05:38.339" v="2393"/>
          <ac:spMkLst>
            <pc:docMk/>
            <pc:sldMk cId="3578812990" sldId="1556"/>
            <ac:spMk id="10" creationId="{545A042D-2F58-BC9B-D082-D264D313FDF2}"/>
          </ac:spMkLst>
        </pc:spChg>
        <pc:spChg chg="del">
          <ac:chgData name="Kate Bellars" userId="7d5adb39-20a1-4353-95d2-9935bd223437" providerId="ADAL" clId="{DAE07379-912A-4F2D-8B08-47F70EDA149C}" dt="2025-05-23T18:22:22.469" v="1343" actId="478"/>
          <ac:spMkLst>
            <pc:docMk/>
            <pc:sldMk cId="3578812990" sldId="1556"/>
            <ac:spMk id="10" creationId="{F4ECFFA5-5CBD-5B39-8268-F66288BAFEB6}"/>
          </ac:spMkLst>
        </pc:spChg>
        <pc:spChg chg="add mod">
          <ac:chgData name="Kate Bellars" userId="7d5adb39-20a1-4353-95d2-9935bd223437" providerId="ADAL" clId="{DAE07379-912A-4F2D-8B08-47F70EDA149C}" dt="2025-05-23T21:05:38.339" v="2393"/>
          <ac:spMkLst>
            <pc:docMk/>
            <pc:sldMk cId="3578812990" sldId="1556"/>
            <ac:spMk id="11" creationId="{8424F719-32B0-751E-B2F7-370917C413C0}"/>
          </ac:spMkLst>
        </pc:spChg>
        <pc:spChg chg="del">
          <ac:chgData name="Kate Bellars" userId="7d5adb39-20a1-4353-95d2-9935bd223437" providerId="ADAL" clId="{DAE07379-912A-4F2D-8B08-47F70EDA149C}" dt="2025-05-23T18:22:24.193" v="1344" actId="478"/>
          <ac:spMkLst>
            <pc:docMk/>
            <pc:sldMk cId="3578812990" sldId="1556"/>
            <ac:spMk id="11" creationId="{B7FE8346-ECEB-3350-F3BA-50A2386EA856}"/>
          </ac:spMkLst>
        </pc:spChg>
        <pc:spChg chg="add mod">
          <ac:chgData name="Kate Bellars" userId="7d5adb39-20a1-4353-95d2-9935bd223437" providerId="ADAL" clId="{DAE07379-912A-4F2D-8B08-47F70EDA149C}" dt="2025-05-23T21:05:38.339" v="2393"/>
          <ac:spMkLst>
            <pc:docMk/>
            <pc:sldMk cId="3578812990" sldId="1556"/>
            <ac:spMk id="12" creationId="{61C80125-6F1B-8886-2C69-9F97AC599374}"/>
          </ac:spMkLst>
        </pc:spChg>
        <pc:spChg chg="add mod">
          <ac:chgData name="Kate Bellars" userId="7d5adb39-20a1-4353-95d2-9935bd223437" providerId="ADAL" clId="{DAE07379-912A-4F2D-8B08-47F70EDA149C}" dt="2025-05-23T21:05:38.339" v="2393"/>
          <ac:spMkLst>
            <pc:docMk/>
            <pc:sldMk cId="3578812990" sldId="1556"/>
            <ac:spMk id="13" creationId="{1BDD989E-3B67-FB08-0123-1944E2CB0B90}"/>
          </ac:spMkLst>
        </pc:spChg>
        <pc:spChg chg="del mod">
          <ac:chgData name="Kate Bellars" userId="7d5adb39-20a1-4353-95d2-9935bd223437" providerId="ADAL" clId="{DAE07379-912A-4F2D-8B08-47F70EDA149C}" dt="2025-05-23T18:22:19.829" v="1342" actId="478"/>
          <ac:spMkLst>
            <pc:docMk/>
            <pc:sldMk cId="3578812990" sldId="1556"/>
            <ac:spMk id="14" creationId="{D445C272-DFD0-5302-0F85-0B39AB055848}"/>
          </ac:spMkLst>
        </pc:spChg>
        <pc:spChg chg="del">
          <ac:chgData name="Kate Bellars" userId="7d5adb39-20a1-4353-95d2-9935bd223437" providerId="ADAL" clId="{DAE07379-912A-4F2D-8B08-47F70EDA149C}" dt="2025-05-23T18:22:16.383" v="1340" actId="478"/>
          <ac:spMkLst>
            <pc:docMk/>
            <pc:sldMk cId="3578812990" sldId="1556"/>
            <ac:spMk id="15" creationId="{AA824E46-BF7A-B6B2-3401-CCCCE6FF5D21}"/>
          </ac:spMkLst>
        </pc:spChg>
        <pc:spChg chg="del">
          <ac:chgData name="Kate Bellars" userId="7d5adb39-20a1-4353-95d2-9935bd223437" providerId="ADAL" clId="{DAE07379-912A-4F2D-8B08-47F70EDA149C}" dt="2025-05-23T18:22:14.945" v="1339" actId="478"/>
          <ac:spMkLst>
            <pc:docMk/>
            <pc:sldMk cId="3578812990" sldId="1556"/>
            <ac:spMk id="19" creationId="{03406085-D827-96F2-6270-1F0F85FACA09}"/>
          </ac:spMkLst>
        </pc:spChg>
        <pc:spChg chg="mod">
          <ac:chgData name="Kate Bellars" userId="7d5adb39-20a1-4353-95d2-9935bd223437" providerId="ADAL" clId="{DAE07379-912A-4F2D-8B08-47F70EDA149C}" dt="2025-05-24T01:19:08.644" v="3432" actId="207"/>
          <ac:spMkLst>
            <pc:docMk/>
            <pc:sldMk cId="3578812990" sldId="1556"/>
            <ac:spMk id="20" creationId="{6165357C-68DC-71D5-736D-F060CC04BDE8}"/>
          </ac:spMkLst>
        </pc:spChg>
        <pc:spChg chg="del">
          <ac:chgData name="Kate Bellars" userId="7d5adb39-20a1-4353-95d2-9935bd223437" providerId="ADAL" clId="{DAE07379-912A-4F2D-8B08-47F70EDA149C}" dt="2025-05-23T21:05:31.874" v="2389" actId="478"/>
          <ac:spMkLst>
            <pc:docMk/>
            <pc:sldMk cId="3578812990" sldId="1556"/>
            <ac:spMk id="25" creationId="{8B82C9B9-6049-C808-82C9-A2EED690374D}"/>
          </ac:spMkLst>
        </pc:spChg>
      </pc:sldChg>
      <pc:sldChg chg="addSp delSp modSp mod">
        <pc:chgData name="Kate Bellars" userId="7d5adb39-20a1-4353-95d2-9935bd223437" providerId="ADAL" clId="{DAE07379-912A-4F2D-8B08-47F70EDA149C}" dt="2025-05-24T01:19:00.996" v="3431" actId="207"/>
        <pc:sldMkLst>
          <pc:docMk/>
          <pc:sldMk cId="3790473154" sldId="1557"/>
        </pc:sldMkLst>
        <pc:spChg chg="mod">
          <ac:chgData name="Kate Bellars" userId="7d5adb39-20a1-4353-95d2-9935bd223437" providerId="ADAL" clId="{DAE07379-912A-4F2D-8B08-47F70EDA149C}" dt="2025-05-24T01:14:13.014" v="3426" actId="20577"/>
          <ac:spMkLst>
            <pc:docMk/>
            <pc:sldMk cId="3790473154" sldId="1557"/>
            <ac:spMk id="2" creationId="{66DF70AE-0CCF-2CC9-E748-0DE8732263CF}"/>
          </ac:spMkLst>
        </pc:spChg>
        <pc:spChg chg="mod">
          <ac:chgData name="Kate Bellars" userId="7d5adb39-20a1-4353-95d2-9935bd223437" providerId="ADAL" clId="{DAE07379-912A-4F2D-8B08-47F70EDA149C}" dt="2025-05-23T19:02:14.739" v="1547" actId="20577"/>
          <ac:spMkLst>
            <pc:docMk/>
            <pc:sldMk cId="3790473154" sldId="1557"/>
            <ac:spMk id="3" creationId="{02193D33-10D7-ADD5-7417-03AF80DA614D}"/>
          </ac:spMkLst>
        </pc:spChg>
        <pc:spChg chg="del">
          <ac:chgData name="Kate Bellars" userId="7d5adb39-20a1-4353-95d2-9935bd223437" providerId="ADAL" clId="{DAE07379-912A-4F2D-8B08-47F70EDA149C}" dt="2025-05-23T21:05:50.805" v="2398" actId="478"/>
          <ac:spMkLst>
            <pc:docMk/>
            <pc:sldMk cId="3790473154" sldId="1557"/>
            <ac:spMk id="7" creationId="{482150D4-9691-34D6-8B96-5C1A83F00663}"/>
          </ac:spMkLst>
        </pc:spChg>
        <pc:spChg chg="del">
          <ac:chgData name="Kate Bellars" userId="7d5adb39-20a1-4353-95d2-9935bd223437" providerId="ADAL" clId="{DAE07379-912A-4F2D-8B08-47F70EDA149C}" dt="2025-05-23T21:05:47.717" v="2397" actId="478"/>
          <ac:spMkLst>
            <pc:docMk/>
            <pc:sldMk cId="3790473154" sldId="1557"/>
            <ac:spMk id="8" creationId="{47AA749E-0D09-5DF9-A733-B36857F8A85C}"/>
          </ac:spMkLst>
        </pc:spChg>
        <pc:spChg chg="del mod">
          <ac:chgData name="Kate Bellars" userId="7d5adb39-20a1-4353-95d2-9935bd223437" providerId="ADAL" clId="{DAE07379-912A-4F2D-8B08-47F70EDA149C}" dt="2025-05-23T21:05:46.158" v="2396" actId="478"/>
          <ac:spMkLst>
            <pc:docMk/>
            <pc:sldMk cId="3790473154" sldId="1557"/>
            <ac:spMk id="9" creationId="{7FFAC59A-5BCB-25F8-0594-0B8CC8758D90}"/>
          </ac:spMkLst>
        </pc:spChg>
        <pc:spChg chg="add mod">
          <ac:chgData name="Kate Bellars" userId="7d5adb39-20a1-4353-95d2-9935bd223437" providerId="ADAL" clId="{DAE07379-912A-4F2D-8B08-47F70EDA149C}" dt="2025-05-23T21:05:52.495" v="2399"/>
          <ac:spMkLst>
            <pc:docMk/>
            <pc:sldMk cId="3790473154" sldId="1557"/>
            <ac:spMk id="12" creationId="{C2FF609F-F19C-3EDF-B0E5-548E61AFBF36}"/>
          </ac:spMkLst>
        </pc:spChg>
        <pc:spChg chg="add mod">
          <ac:chgData name="Kate Bellars" userId="7d5adb39-20a1-4353-95d2-9935bd223437" providerId="ADAL" clId="{DAE07379-912A-4F2D-8B08-47F70EDA149C}" dt="2025-05-23T21:05:52.495" v="2399"/>
          <ac:spMkLst>
            <pc:docMk/>
            <pc:sldMk cId="3790473154" sldId="1557"/>
            <ac:spMk id="13" creationId="{7D2B8F26-92E4-5765-719D-A7A80CAAF4DD}"/>
          </ac:spMkLst>
        </pc:spChg>
        <pc:spChg chg="add mod">
          <ac:chgData name="Kate Bellars" userId="7d5adb39-20a1-4353-95d2-9935bd223437" providerId="ADAL" clId="{DAE07379-912A-4F2D-8B08-47F70EDA149C}" dt="2025-05-23T21:05:52.495" v="2399"/>
          <ac:spMkLst>
            <pc:docMk/>
            <pc:sldMk cId="3790473154" sldId="1557"/>
            <ac:spMk id="14" creationId="{CD8E8C01-9F56-5958-C269-3ECA62B82248}"/>
          </ac:spMkLst>
        </pc:spChg>
        <pc:spChg chg="add mod">
          <ac:chgData name="Kate Bellars" userId="7d5adb39-20a1-4353-95d2-9935bd223437" providerId="ADAL" clId="{DAE07379-912A-4F2D-8B08-47F70EDA149C}" dt="2025-05-23T21:05:52.495" v="2399"/>
          <ac:spMkLst>
            <pc:docMk/>
            <pc:sldMk cId="3790473154" sldId="1557"/>
            <ac:spMk id="15" creationId="{F1C721E3-2DE2-A456-8F4E-5C5CF2BC1D81}"/>
          </ac:spMkLst>
        </pc:spChg>
        <pc:spChg chg="mod">
          <ac:chgData name="Kate Bellars" userId="7d5adb39-20a1-4353-95d2-9935bd223437" providerId="ADAL" clId="{DAE07379-912A-4F2D-8B08-47F70EDA149C}" dt="2025-05-24T01:19:00.996" v="3431" actId="207"/>
          <ac:spMkLst>
            <pc:docMk/>
            <pc:sldMk cId="3790473154" sldId="1557"/>
            <ac:spMk id="20" creationId="{63D42257-3052-F791-31F9-38BCE1410214}"/>
          </ac:spMkLst>
        </pc:spChg>
        <pc:spChg chg="del">
          <ac:chgData name="Kate Bellars" userId="7d5adb39-20a1-4353-95d2-9935bd223437" providerId="ADAL" clId="{DAE07379-912A-4F2D-8B08-47F70EDA149C}" dt="2025-05-23T21:05:43.119" v="2394" actId="478"/>
          <ac:spMkLst>
            <pc:docMk/>
            <pc:sldMk cId="3790473154" sldId="1557"/>
            <ac:spMk id="25" creationId="{69E56ED1-D507-858F-12D9-1DF245F102F6}"/>
          </ac:spMkLst>
        </pc:spChg>
      </pc:sldChg>
      <pc:sldChg chg="addSp delSp modSp mod">
        <pc:chgData name="Kate Bellars" userId="7d5adb39-20a1-4353-95d2-9935bd223437" providerId="ADAL" clId="{DAE07379-912A-4F2D-8B08-47F70EDA149C}" dt="2025-05-24T01:18:49.922" v="3430" actId="207"/>
        <pc:sldMkLst>
          <pc:docMk/>
          <pc:sldMk cId="3028497962" sldId="1558"/>
        </pc:sldMkLst>
        <pc:spChg chg="mod">
          <ac:chgData name="Kate Bellars" userId="7d5adb39-20a1-4353-95d2-9935bd223437" providerId="ADAL" clId="{DAE07379-912A-4F2D-8B08-47F70EDA149C}" dt="2025-05-23T19:03:05.225" v="1549"/>
          <ac:spMkLst>
            <pc:docMk/>
            <pc:sldMk cId="3028497962" sldId="1558"/>
            <ac:spMk id="3" creationId="{638C60C6-49E8-4A4D-3BBD-01F86A4019E8}"/>
          </ac:spMkLst>
        </pc:spChg>
        <pc:spChg chg="del">
          <ac:chgData name="Kate Bellars" userId="7d5adb39-20a1-4353-95d2-9935bd223437" providerId="ADAL" clId="{DAE07379-912A-4F2D-8B08-47F70EDA149C}" dt="2025-05-23T21:06:04.457" v="2403" actId="478"/>
          <ac:spMkLst>
            <pc:docMk/>
            <pc:sldMk cId="3028497962" sldId="1558"/>
            <ac:spMk id="7" creationId="{424EE0F7-8DF0-3BF5-29D5-EFB918F021D6}"/>
          </ac:spMkLst>
        </pc:spChg>
        <pc:spChg chg="del">
          <ac:chgData name="Kate Bellars" userId="7d5adb39-20a1-4353-95d2-9935bd223437" providerId="ADAL" clId="{DAE07379-912A-4F2D-8B08-47F70EDA149C}" dt="2025-05-23T21:06:01.919" v="2402" actId="478"/>
          <ac:spMkLst>
            <pc:docMk/>
            <pc:sldMk cId="3028497962" sldId="1558"/>
            <ac:spMk id="8" creationId="{20A23BF2-769C-2FD7-E99C-B3E5FD1B266F}"/>
          </ac:spMkLst>
        </pc:spChg>
        <pc:spChg chg="del">
          <ac:chgData name="Kate Bellars" userId="7d5adb39-20a1-4353-95d2-9935bd223437" providerId="ADAL" clId="{DAE07379-912A-4F2D-8B08-47F70EDA149C}" dt="2025-05-23T21:06:00.524" v="2401" actId="478"/>
          <ac:spMkLst>
            <pc:docMk/>
            <pc:sldMk cId="3028497962" sldId="1558"/>
            <ac:spMk id="9" creationId="{D82A7706-DA08-D660-F984-95D2FD2FBF97}"/>
          </ac:spMkLst>
        </pc:spChg>
        <pc:spChg chg="add mod">
          <ac:chgData name="Kate Bellars" userId="7d5adb39-20a1-4353-95d2-9935bd223437" providerId="ADAL" clId="{DAE07379-912A-4F2D-8B08-47F70EDA149C}" dt="2025-05-23T21:06:05.757" v="2404"/>
          <ac:spMkLst>
            <pc:docMk/>
            <pc:sldMk cId="3028497962" sldId="1558"/>
            <ac:spMk id="12" creationId="{0EE2BF89-B5D2-50C2-C02C-EE8F4CA24290}"/>
          </ac:spMkLst>
        </pc:spChg>
        <pc:spChg chg="add mod">
          <ac:chgData name="Kate Bellars" userId="7d5adb39-20a1-4353-95d2-9935bd223437" providerId="ADAL" clId="{DAE07379-912A-4F2D-8B08-47F70EDA149C}" dt="2025-05-23T21:06:05.757" v="2404"/>
          <ac:spMkLst>
            <pc:docMk/>
            <pc:sldMk cId="3028497962" sldId="1558"/>
            <ac:spMk id="13" creationId="{67AC56E9-7BE7-290E-121F-E267D72A29C7}"/>
          </ac:spMkLst>
        </pc:spChg>
        <pc:spChg chg="add mod">
          <ac:chgData name="Kate Bellars" userId="7d5adb39-20a1-4353-95d2-9935bd223437" providerId="ADAL" clId="{DAE07379-912A-4F2D-8B08-47F70EDA149C}" dt="2025-05-23T21:06:05.757" v="2404"/>
          <ac:spMkLst>
            <pc:docMk/>
            <pc:sldMk cId="3028497962" sldId="1558"/>
            <ac:spMk id="18" creationId="{12C2D160-1825-91DB-7345-F9385EEE8EF9}"/>
          </ac:spMkLst>
        </pc:spChg>
        <pc:spChg chg="add mod">
          <ac:chgData name="Kate Bellars" userId="7d5adb39-20a1-4353-95d2-9935bd223437" providerId="ADAL" clId="{DAE07379-912A-4F2D-8B08-47F70EDA149C}" dt="2025-05-23T21:06:05.757" v="2404"/>
          <ac:spMkLst>
            <pc:docMk/>
            <pc:sldMk cId="3028497962" sldId="1558"/>
            <ac:spMk id="19" creationId="{313ED0F3-31EE-05A3-39FD-D9A4249D285B}"/>
          </ac:spMkLst>
        </pc:spChg>
        <pc:spChg chg="del">
          <ac:chgData name="Kate Bellars" userId="7d5adb39-20a1-4353-95d2-9935bd223437" providerId="ADAL" clId="{DAE07379-912A-4F2D-8B08-47F70EDA149C}" dt="2025-05-23T18:22:54.658" v="1348" actId="478"/>
          <ac:spMkLst>
            <pc:docMk/>
            <pc:sldMk cId="3028497962" sldId="1558"/>
            <ac:spMk id="19" creationId="{321B7E35-B748-E65D-43E2-D6449704D4BF}"/>
          </ac:spMkLst>
        </pc:spChg>
        <pc:spChg chg="mod">
          <ac:chgData name="Kate Bellars" userId="7d5adb39-20a1-4353-95d2-9935bd223437" providerId="ADAL" clId="{DAE07379-912A-4F2D-8B08-47F70EDA149C}" dt="2025-05-24T01:18:49.922" v="3430" actId="207"/>
          <ac:spMkLst>
            <pc:docMk/>
            <pc:sldMk cId="3028497962" sldId="1558"/>
            <ac:spMk id="20" creationId="{425F7879-A060-91E2-33D5-239384849E5E}"/>
          </ac:spMkLst>
        </pc:spChg>
        <pc:spChg chg="del">
          <ac:chgData name="Kate Bellars" userId="7d5adb39-20a1-4353-95d2-9935bd223437" providerId="ADAL" clId="{DAE07379-912A-4F2D-8B08-47F70EDA149C}" dt="2025-05-23T21:05:59.017" v="2400" actId="478"/>
          <ac:spMkLst>
            <pc:docMk/>
            <pc:sldMk cId="3028497962" sldId="1558"/>
            <ac:spMk id="25" creationId="{3E274EE1-D120-1AD7-338C-79BFDCE5D2D0}"/>
          </ac:spMkLst>
        </pc:spChg>
      </pc:sldChg>
      <pc:sldChg chg="addSp delSp modSp add mod">
        <pc:chgData name="Kate Bellars" userId="7d5adb39-20a1-4353-95d2-9935bd223437" providerId="ADAL" clId="{DAE07379-912A-4F2D-8B08-47F70EDA149C}" dt="2025-05-24T02:06:13.253" v="3864" actId="5793"/>
        <pc:sldMkLst>
          <pc:docMk/>
          <pc:sldMk cId="1624437179" sldId="1559"/>
        </pc:sldMkLst>
        <pc:spChg chg="mod">
          <ac:chgData name="Kate Bellars" userId="7d5adb39-20a1-4353-95d2-9935bd223437" providerId="ADAL" clId="{DAE07379-912A-4F2D-8B08-47F70EDA149C}" dt="2025-05-23T18:32:42.379" v="1450" actId="113"/>
          <ac:spMkLst>
            <pc:docMk/>
            <pc:sldMk cId="1624437179" sldId="1559"/>
            <ac:spMk id="2" creationId="{4484B135-C7B2-475D-9466-44604519FDD9}"/>
          </ac:spMkLst>
        </pc:spChg>
        <pc:spChg chg="add del mod">
          <ac:chgData name="Kate Bellars" userId="7d5adb39-20a1-4353-95d2-9935bd223437" providerId="ADAL" clId="{DAE07379-912A-4F2D-8B08-47F70EDA149C}" dt="2025-05-23T18:35:43.288" v="1453" actId="3680"/>
          <ac:spMkLst>
            <pc:docMk/>
            <pc:sldMk cId="1624437179" sldId="1559"/>
            <ac:spMk id="4" creationId="{F60E2451-6BA4-854A-7D15-81259AAD1329}"/>
          </ac:spMkLst>
        </pc:spChg>
        <pc:graphicFrameChg chg="add mod ord modGraphic">
          <ac:chgData name="Kate Bellars" userId="7d5adb39-20a1-4353-95d2-9935bd223437" providerId="ADAL" clId="{DAE07379-912A-4F2D-8B08-47F70EDA149C}" dt="2025-05-24T02:06:13.253" v="3864" actId="5793"/>
          <ac:graphicFrameMkLst>
            <pc:docMk/>
            <pc:sldMk cId="1624437179" sldId="1559"/>
            <ac:graphicFrameMk id="6" creationId="{398B992E-0860-FFC4-B1D6-7468ABBF93CC}"/>
          </ac:graphicFrameMkLst>
        </pc:graphicFrameChg>
        <pc:picChg chg="del">
          <ac:chgData name="Kate Bellars" userId="7d5adb39-20a1-4353-95d2-9935bd223437" providerId="ADAL" clId="{DAE07379-912A-4F2D-8B08-47F70EDA149C}" dt="2025-05-23T18:30:32.729" v="1352" actId="478"/>
          <ac:picMkLst>
            <pc:docMk/>
            <pc:sldMk cId="1624437179" sldId="1559"/>
            <ac:picMk id="5" creationId="{B2BA76AC-5E28-E0AD-04E7-879DDFD91DFB}"/>
          </ac:picMkLst>
        </pc:picChg>
      </pc:sldChg>
      <pc:sldChg chg="addSp delSp modSp add mod">
        <pc:chgData name="Kate Bellars" userId="7d5adb39-20a1-4353-95d2-9935bd223437" providerId="ADAL" clId="{DAE07379-912A-4F2D-8B08-47F70EDA149C}" dt="2025-05-24T02:06:22.839" v="3867" actId="20577"/>
        <pc:sldMkLst>
          <pc:docMk/>
          <pc:sldMk cId="785366565" sldId="1560"/>
        </pc:sldMkLst>
        <pc:spChg chg="mod">
          <ac:chgData name="Kate Bellars" userId="7d5adb39-20a1-4353-95d2-9935bd223437" providerId="ADAL" clId="{DAE07379-912A-4F2D-8B08-47F70EDA149C}" dt="2025-05-24T02:06:22.839" v="3867" actId="20577"/>
          <ac:spMkLst>
            <pc:docMk/>
            <pc:sldMk cId="785366565" sldId="1560"/>
            <ac:spMk id="2" creationId="{B953CCF3-794E-2115-E697-AC6DCB46B6C5}"/>
          </ac:spMkLst>
        </pc:spChg>
        <pc:spChg chg="del">
          <ac:chgData name="Kate Bellars" userId="7d5adb39-20a1-4353-95d2-9935bd223437" providerId="ADAL" clId="{DAE07379-912A-4F2D-8B08-47F70EDA149C}" dt="2025-05-23T18:37:20.475" v="1516" actId="478"/>
          <ac:spMkLst>
            <pc:docMk/>
            <pc:sldMk cId="785366565" sldId="1560"/>
            <ac:spMk id="4" creationId="{9FD78EF4-46B2-12AF-2EF6-BCC775AEF647}"/>
          </ac:spMkLst>
        </pc:spChg>
        <pc:graphicFrameChg chg="add mod modGraphic">
          <ac:chgData name="Kate Bellars" userId="7d5adb39-20a1-4353-95d2-9935bd223437" providerId="ADAL" clId="{DAE07379-912A-4F2D-8B08-47F70EDA149C}" dt="2025-05-24T01:45:44.194" v="3616" actId="14734"/>
          <ac:graphicFrameMkLst>
            <pc:docMk/>
            <pc:sldMk cId="785366565" sldId="1560"/>
            <ac:graphicFrameMk id="3" creationId="{4D94157B-6E09-4965-FEFC-A1C54AC9C78F}"/>
          </ac:graphicFrameMkLst>
        </pc:graphicFrameChg>
      </pc:sldChg>
      <pc:sldChg chg="addSp delSp modSp add mod">
        <pc:chgData name="Kate Bellars" userId="7d5adb39-20a1-4353-95d2-9935bd223437" providerId="ADAL" clId="{DAE07379-912A-4F2D-8B08-47F70EDA149C}" dt="2025-05-24T01:45:49.998" v="3617" actId="14734"/>
        <pc:sldMkLst>
          <pc:docMk/>
          <pc:sldMk cId="2281131501" sldId="1561"/>
        </pc:sldMkLst>
        <pc:spChg chg="mod">
          <ac:chgData name="Kate Bellars" userId="7d5adb39-20a1-4353-95d2-9935bd223437" providerId="ADAL" clId="{DAE07379-912A-4F2D-8B08-47F70EDA149C}" dt="2025-05-23T18:32:50.083" v="1452" actId="113"/>
          <ac:spMkLst>
            <pc:docMk/>
            <pc:sldMk cId="2281131501" sldId="1561"/>
            <ac:spMk id="2" creationId="{3CD96BE2-508B-DFA5-C82A-7513D0229E2A}"/>
          </ac:spMkLst>
        </pc:spChg>
        <pc:spChg chg="del">
          <ac:chgData name="Kate Bellars" userId="7d5adb39-20a1-4353-95d2-9935bd223437" providerId="ADAL" clId="{DAE07379-912A-4F2D-8B08-47F70EDA149C}" dt="2025-05-23T18:37:24.652" v="1517" actId="478"/>
          <ac:spMkLst>
            <pc:docMk/>
            <pc:sldMk cId="2281131501" sldId="1561"/>
            <ac:spMk id="4" creationId="{F775421E-6FB3-AF02-3C28-23C30026CBF9}"/>
          </ac:spMkLst>
        </pc:spChg>
        <pc:graphicFrameChg chg="add mod modGraphic">
          <ac:chgData name="Kate Bellars" userId="7d5adb39-20a1-4353-95d2-9935bd223437" providerId="ADAL" clId="{DAE07379-912A-4F2D-8B08-47F70EDA149C}" dt="2025-05-24T01:45:49.998" v="3617" actId="14734"/>
          <ac:graphicFrameMkLst>
            <pc:docMk/>
            <pc:sldMk cId="2281131501" sldId="1561"/>
            <ac:graphicFrameMk id="3" creationId="{A185BF0B-4EDE-F546-E7C7-A55841697981}"/>
          </ac:graphicFrameMkLst>
        </pc:graphicFrameChg>
      </pc:sldChg>
      <pc:sldChg chg="modSp mod">
        <pc:chgData name="Kate Bellars" userId="7d5adb39-20a1-4353-95d2-9935bd223437" providerId="ADAL" clId="{DAE07379-912A-4F2D-8B08-47F70EDA149C}" dt="2025-05-23T19:03:58.923" v="1552" actId="1076"/>
        <pc:sldMkLst>
          <pc:docMk/>
          <pc:sldMk cId="533478562" sldId="1567"/>
        </pc:sldMkLst>
        <pc:spChg chg="mod">
          <ac:chgData name="Kate Bellars" userId="7d5adb39-20a1-4353-95d2-9935bd223437" providerId="ADAL" clId="{DAE07379-912A-4F2D-8B08-47F70EDA149C}" dt="2025-05-23T19:03:58.923" v="1552" actId="1076"/>
          <ac:spMkLst>
            <pc:docMk/>
            <pc:sldMk cId="533478562" sldId="1567"/>
            <ac:spMk id="2" creationId="{45A9CB36-130D-801C-F7CF-A471913AB857}"/>
          </ac:spMkLst>
        </pc:spChg>
      </pc:sldChg>
      <pc:sldChg chg="modSp new mod">
        <pc:chgData name="Kate Bellars" userId="7d5adb39-20a1-4353-95d2-9935bd223437" providerId="ADAL" clId="{DAE07379-912A-4F2D-8B08-47F70EDA149C}" dt="2025-05-23T21:10:00.450" v="2468" actId="20577"/>
        <pc:sldMkLst>
          <pc:docMk/>
          <pc:sldMk cId="2647300686" sldId="1577"/>
        </pc:sldMkLst>
        <pc:spChg chg="mod">
          <ac:chgData name="Kate Bellars" userId="7d5adb39-20a1-4353-95d2-9935bd223437" providerId="ADAL" clId="{DAE07379-912A-4F2D-8B08-47F70EDA149C}" dt="2025-05-23T21:10:00.450" v="2468" actId="20577"/>
          <ac:spMkLst>
            <pc:docMk/>
            <pc:sldMk cId="2647300686" sldId="1577"/>
            <ac:spMk id="2" creationId="{61039B4D-E446-1433-17E4-798D772F8203}"/>
          </ac:spMkLst>
        </pc:spChg>
      </pc:sldChg>
      <pc:sldChg chg="addSp delSp modSp mod">
        <pc:chgData name="Kate Bellars" userId="7d5adb39-20a1-4353-95d2-9935bd223437" providerId="ADAL" clId="{DAE07379-912A-4F2D-8B08-47F70EDA149C}" dt="2025-05-24T01:37:49.493" v="3524" actId="20577"/>
        <pc:sldMkLst>
          <pc:docMk/>
          <pc:sldMk cId="2112845006" sldId="1580"/>
        </pc:sldMkLst>
        <pc:spChg chg="mod">
          <ac:chgData name="Kate Bellars" userId="7d5adb39-20a1-4353-95d2-9935bd223437" providerId="ADAL" clId="{DAE07379-912A-4F2D-8B08-47F70EDA149C}" dt="2025-05-24T01:37:49.493" v="3524" actId="20577"/>
          <ac:spMkLst>
            <pc:docMk/>
            <pc:sldMk cId="2112845006" sldId="1580"/>
            <ac:spMk id="6" creationId="{18EF8EC4-6B0C-B38D-394B-CF4BC198ABCB}"/>
          </ac:spMkLst>
        </pc:spChg>
        <pc:spChg chg="mod">
          <ac:chgData name="Kate Bellars" userId="7d5adb39-20a1-4353-95d2-9935bd223437" providerId="ADAL" clId="{DAE07379-912A-4F2D-8B08-47F70EDA149C}" dt="2025-05-24T01:01:23.384" v="3348" actId="1076"/>
          <ac:spMkLst>
            <pc:docMk/>
            <pc:sldMk cId="2112845006" sldId="1580"/>
            <ac:spMk id="14" creationId="{27A2FB5F-29A2-076C-64EB-A77E8F11F0AB}"/>
          </ac:spMkLst>
        </pc:spChg>
        <pc:spChg chg="mod">
          <ac:chgData name="Kate Bellars" userId="7d5adb39-20a1-4353-95d2-9935bd223437" providerId="ADAL" clId="{DAE07379-912A-4F2D-8B08-47F70EDA149C}" dt="2025-05-24T01:12:20.010" v="3416" actId="20577"/>
          <ac:spMkLst>
            <pc:docMk/>
            <pc:sldMk cId="2112845006" sldId="1580"/>
            <ac:spMk id="19" creationId="{F98DF1D1-9FE9-0983-7F96-3BCB092352CE}"/>
          </ac:spMkLst>
        </pc:spChg>
        <pc:spChg chg="add mod">
          <ac:chgData name="Kate Bellars" userId="7d5adb39-20a1-4353-95d2-9935bd223437" providerId="ADAL" clId="{DAE07379-912A-4F2D-8B08-47F70EDA149C}" dt="2025-05-24T01:02:13.241" v="3358" actId="20577"/>
          <ac:spMkLst>
            <pc:docMk/>
            <pc:sldMk cId="2112845006" sldId="1580"/>
            <ac:spMk id="21" creationId="{EFA6E7CA-0F26-FF33-6500-A06E9563E3CF}"/>
          </ac:spMkLst>
        </pc:spChg>
        <pc:spChg chg="del">
          <ac:chgData name="Kate Bellars" userId="7d5adb39-20a1-4353-95d2-9935bd223437" providerId="ADAL" clId="{DAE07379-912A-4F2D-8B08-47F70EDA149C}" dt="2025-05-24T01:07:59.662" v="3403" actId="478"/>
          <ac:spMkLst>
            <pc:docMk/>
            <pc:sldMk cId="2112845006" sldId="1580"/>
            <ac:spMk id="23" creationId="{D33C9540-27E3-5E80-BE13-1450549FE60A}"/>
          </ac:spMkLst>
        </pc:spChg>
        <pc:spChg chg="add mod">
          <ac:chgData name="Kate Bellars" userId="7d5adb39-20a1-4353-95d2-9935bd223437" providerId="ADAL" clId="{DAE07379-912A-4F2D-8B08-47F70EDA149C}" dt="2025-05-24T01:03:04.715" v="3386" actId="14100"/>
          <ac:spMkLst>
            <pc:docMk/>
            <pc:sldMk cId="2112845006" sldId="1580"/>
            <ac:spMk id="25" creationId="{9DF26424-4A6D-63E3-EF11-09B83C58CEB4}"/>
          </ac:spMkLst>
        </pc:spChg>
        <pc:spChg chg="add del mod">
          <ac:chgData name="Kate Bellars" userId="7d5adb39-20a1-4353-95d2-9935bd223437" providerId="ADAL" clId="{DAE07379-912A-4F2D-8B08-47F70EDA149C}" dt="2025-05-24T01:06:41.102" v="3397" actId="478"/>
          <ac:spMkLst>
            <pc:docMk/>
            <pc:sldMk cId="2112845006" sldId="1580"/>
            <ac:spMk id="31" creationId="{828FF2D7-E8B9-3B78-BB35-378962DECB8A}"/>
          </ac:spMkLst>
        </pc:spChg>
        <pc:spChg chg="add del mod">
          <ac:chgData name="Kate Bellars" userId="7d5adb39-20a1-4353-95d2-9935bd223437" providerId="ADAL" clId="{DAE07379-912A-4F2D-8B08-47F70EDA149C}" dt="2025-05-24T01:07:40.159" v="3402" actId="478"/>
          <ac:spMkLst>
            <pc:docMk/>
            <pc:sldMk cId="2112845006" sldId="1580"/>
            <ac:spMk id="33" creationId="{6EE7A47E-513A-3AA3-8F7A-84E59B9BF126}"/>
          </ac:spMkLst>
        </pc:spChg>
        <pc:spChg chg="add del mod">
          <ac:chgData name="Kate Bellars" userId="7d5adb39-20a1-4353-95d2-9935bd223437" providerId="ADAL" clId="{DAE07379-912A-4F2D-8B08-47F70EDA149C}" dt="2025-05-24T01:07:37.456" v="3401" actId="478"/>
          <ac:spMkLst>
            <pc:docMk/>
            <pc:sldMk cId="2112845006" sldId="1580"/>
            <ac:spMk id="34" creationId="{2137CDDE-ACA9-08C1-2DB2-96363D829361}"/>
          </ac:spMkLst>
        </pc:spChg>
        <pc:spChg chg="add mod">
          <ac:chgData name="Kate Bellars" userId="7d5adb39-20a1-4353-95d2-9935bd223437" providerId="ADAL" clId="{DAE07379-912A-4F2D-8B08-47F70EDA149C}" dt="2025-05-24T01:10:29.816" v="3412" actId="14100"/>
          <ac:spMkLst>
            <pc:docMk/>
            <pc:sldMk cId="2112845006" sldId="1580"/>
            <ac:spMk id="36" creationId="{8F7E52AD-448C-D230-2654-562BD4F7164B}"/>
          </ac:spMkLst>
        </pc:spChg>
      </pc:sldChg>
      <pc:sldChg chg="addSp delSp modSp new mod">
        <pc:chgData name="Kate Bellars" userId="7d5adb39-20a1-4353-95d2-9935bd223437" providerId="ADAL" clId="{DAE07379-912A-4F2D-8B08-47F70EDA149C}" dt="2025-05-24T02:18:15.654" v="3994" actId="1076"/>
        <pc:sldMkLst>
          <pc:docMk/>
          <pc:sldMk cId="160465725" sldId="1587"/>
        </pc:sldMkLst>
        <pc:spChg chg="mod">
          <ac:chgData name="Kate Bellars" userId="7d5adb39-20a1-4353-95d2-9935bd223437" providerId="ADAL" clId="{DAE07379-912A-4F2D-8B08-47F70EDA149C}" dt="2025-05-23T22:00:05.389" v="2579"/>
          <ac:spMkLst>
            <pc:docMk/>
            <pc:sldMk cId="160465725" sldId="1587"/>
            <ac:spMk id="2" creationId="{47938C3C-FA2B-0870-78FF-5E73F77DE631}"/>
          </ac:spMkLst>
        </pc:spChg>
        <pc:spChg chg="add del mod">
          <ac:chgData name="Kate Bellars" userId="7d5adb39-20a1-4353-95d2-9935bd223437" providerId="ADAL" clId="{DAE07379-912A-4F2D-8B08-47F70EDA149C}" dt="2025-05-24T02:18:03.055" v="3991" actId="1076"/>
          <ac:spMkLst>
            <pc:docMk/>
            <pc:sldMk cId="160465725" sldId="1587"/>
            <ac:spMk id="3" creationId="{920FB8B3-FFF9-EBE9-B7FE-E60F7DF4E416}"/>
          </ac:spMkLst>
        </pc:spChg>
        <pc:graphicFrameChg chg="add mod modGraphic">
          <ac:chgData name="Kate Bellars" userId="7d5adb39-20a1-4353-95d2-9935bd223437" providerId="ADAL" clId="{DAE07379-912A-4F2D-8B08-47F70EDA149C}" dt="2025-05-24T02:18:15.654" v="3994" actId="1076"/>
          <ac:graphicFrameMkLst>
            <pc:docMk/>
            <pc:sldMk cId="160465725" sldId="1587"/>
            <ac:graphicFrameMk id="4" creationId="{34639EA6-76CA-7950-866A-0B5F774A0A96}"/>
          </ac:graphicFrameMkLst>
        </pc:graphicFrameChg>
        <pc:picChg chg="add mod">
          <ac:chgData name="Kate Bellars" userId="7d5adb39-20a1-4353-95d2-9935bd223437" providerId="ADAL" clId="{DAE07379-912A-4F2D-8B08-47F70EDA149C}" dt="2025-05-23T22:00:16.940" v="2582"/>
          <ac:picMkLst>
            <pc:docMk/>
            <pc:sldMk cId="160465725" sldId="1587"/>
            <ac:picMk id="4" creationId="{815DC5A0-25EA-206B-DA8D-B98E352E82FA}"/>
          </ac:picMkLst>
        </pc:picChg>
        <pc:picChg chg="add del mod">
          <ac:chgData name="Kate Bellars" userId="7d5adb39-20a1-4353-95d2-9935bd223437" providerId="ADAL" clId="{DAE07379-912A-4F2D-8B08-47F70EDA149C}" dt="2025-05-23T22:01:41.563" v="2835" actId="478"/>
          <ac:picMkLst>
            <pc:docMk/>
            <pc:sldMk cId="160465725" sldId="1587"/>
            <ac:picMk id="5" creationId="{DD3B2815-A945-E948-811D-A93BB92555B4}"/>
          </ac:picMkLst>
        </pc:picChg>
      </pc:sldChg>
      <pc:sldChg chg="modSp add mod">
        <pc:chgData name="Kate Bellars" userId="7d5adb39-20a1-4353-95d2-9935bd223437" providerId="ADAL" clId="{DAE07379-912A-4F2D-8B08-47F70EDA149C}" dt="2025-05-24T02:06:38.228" v="3880" actId="20577"/>
        <pc:sldMkLst>
          <pc:docMk/>
          <pc:sldMk cId="2503493068" sldId="1588"/>
        </pc:sldMkLst>
        <pc:spChg chg="mod">
          <ac:chgData name="Kate Bellars" userId="7d5adb39-20a1-4353-95d2-9935bd223437" providerId="ADAL" clId="{DAE07379-912A-4F2D-8B08-47F70EDA149C}" dt="2025-05-24T02:06:38.228" v="3880" actId="20577"/>
          <ac:spMkLst>
            <pc:docMk/>
            <pc:sldMk cId="2503493068" sldId="1588"/>
            <ac:spMk id="2" creationId="{8981E8F3-3BFF-E9DB-E2E0-BA5E2F8A2176}"/>
          </ac:spMkLst>
        </pc:spChg>
        <pc:graphicFrameChg chg="mod modGraphic">
          <ac:chgData name="Kate Bellars" userId="7d5adb39-20a1-4353-95d2-9935bd223437" providerId="ADAL" clId="{DAE07379-912A-4F2D-8B08-47F70EDA149C}" dt="2025-05-24T01:48:57.419" v="3743"/>
          <ac:graphicFrameMkLst>
            <pc:docMk/>
            <pc:sldMk cId="2503493068" sldId="1588"/>
            <ac:graphicFrameMk id="3" creationId="{A83A556F-3FE7-B482-7D43-71B1CF0541E1}"/>
          </ac:graphicFrameMkLst>
        </pc:graphicFrameChg>
      </pc:sldChg>
      <pc:sldChg chg="addSp delSp modSp mod">
        <pc:chgData name="Kate Bellars" userId="7d5adb39-20a1-4353-95d2-9935bd223437" providerId="ADAL" clId="{DAE07379-912A-4F2D-8B08-47F70EDA149C}" dt="2025-05-24T01:39:43.834" v="3589" actId="14100"/>
        <pc:sldMkLst>
          <pc:docMk/>
          <pc:sldMk cId="3715559556" sldId="1605"/>
        </pc:sldMkLst>
        <pc:spChg chg="del">
          <ac:chgData name="Kate Bellars" userId="7d5adb39-20a1-4353-95d2-9935bd223437" providerId="ADAL" clId="{DAE07379-912A-4F2D-8B08-47F70EDA149C}" dt="2025-05-24T01:39:10.943" v="3526" actId="478"/>
          <ac:spMkLst>
            <pc:docMk/>
            <pc:sldMk cId="3715559556" sldId="1605"/>
            <ac:spMk id="6" creationId="{9495E95C-C495-8D19-E1EC-CC6B3DE0E3B1}"/>
          </ac:spMkLst>
        </pc:spChg>
        <pc:spChg chg="mod">
          <ac:chgData name="Kate Bellars" userId="7d5adb39-20a1-4353-95d2-9935bd223437" providerId="ADAL" clId="{DAE07379-912A-4F2D-8B08-47F70EDA149C}" dt="2025-05-24T01:39:43.834" v="3589" actId="14100"/>
          <ac:spMkLst>
            <pc:docMk/>
            <pc:sldMk cId="3715559556" sldId="1605"/>
            <ac:spMk id="23" creationId="{280E620D-1B85-5633-9492-EBADC188E12A}"/>
          </ac:spMkLst>
        </pc:spChg>
        <pc:spChg chg="add del mod">
          <ac:chgData name="Kate Bellars" userId="7d5adb39-20a1-4353-95d2-9935bd223437" providerId="ADAL" clId="{DAE07379-912A-4F2D-8B08-47F70EDA149C}" dt="2025-05-24T01:39:13.332" v="3527" actId="478"/>
          <ac:spMkLst>
            <pc:docMk/>
            <pc:sldMk cId="3715559556" sldId="1605"/>
            <ac:spMk id="37" creationId="{0B6B85A5-2B6F-BAD5-39C5-03F9FEC9FF00}"/>
          </ac:spMkLst>
        </pc:spChg>
        <pc:spChg chg="add mod ord">
          <ac:chgData name="Kate Bellars" userId="7d5adb39-20a1-4353-95d2-9935bd223437" providerId="ADAL" clId="{DAE07379-912A-4F2D-8B08-47F70EDA149C}" dt="2025-05-24T01:39:18.726" v="3529" actId="167"/>
          <ac:spMkLst>
            <pc:docMk/>
            <pc:sldMk cId="3715559556" sldId="1605"/>
            <ac:spMk id="39" creationId="{63740FAB-DAD4-98BF-8021-2E9B6A2E99DF}"/>
          </ac:spMkLst>
        </pc:spChg>
      </pc:sldChg>
      <pc:sldChg chg="addSp delSp modSp add mod">
        <pc:chgData name="Kate Bellars" userId="7d5adb39-20a1-4353-95d2-9935bd223437" providerId="ADAL" clId="{DAE07379-912A-4F2D-8B08-47F70EDA149C}" dt="2025-05-24T02:29:25.845" v="4078" actId="113"/>
        <pc:sldMkLst>
          <pc:docMk/>
          <pc:sldMk cId="377346817" sldId="1629"/>
        </pc:sldMkLst>
        <pc:spChg chg="mod">
          <ac:chgData name="Kate Bellars" userId="7d5adb39-20a1-4353-95d2-9935bd223437" providerId="ADAL" clId="{DAE07379-912A-4F2D-8B08-47F70EDA149C}" dt="2025-05-24T02:28:42.553" v="4076" actId="20577"/>
          <ac:spMkLst>
            <pc:docMk/>
            <pc:sldMk cId="377346817" sldId="1629"/>
            <ac:spMk id="2" creationId="{E61A6B14-E548-EF51-AF62-3DA3E8E897FD}"/>
          </ac:spMkLst>
        </pc:spChg>
        <pc:spChg chg="del">
          <ac:chgData name="Kate Bellars" userId="7d5adb39-20a1-4353-95d2-9935bd223437" providerId="ADAL" clId="{DAE07379-912A-4F2D-8B08-47F70EDA149C}" dt="2025-05-24T02:26:20.391" v="4053" actId="478"/>
          <ac:spMkLst>
            <pc:docMk/>
            <pc:sldMk cId="377346817" sldId="1629"/>
            <ac:spMk id="13" creationId="{DC4D5B5C-259F-0617-8C45-5FFB945771E1}"/>
          </ac:spMkLst>
        </pc:spChg>
        <pc:spChg chg="del">
          <ac:chgData name="Kate Bellars" userId="7d5adb39-20a1-4353-95d2-9935bd223437" providerId="ADAL" clId="{DAE07379-912A-4F2D-8B08-47F70EDA149C}" dt="2025-05-24T02:26:20.391" v="4053" actId="478"/>
          <ac:spMkLst>
            <pc:docMk/>
            <pc:sldMk cId="377346817" sldId="1629"/>
            <ac:spMk id="18" creationId="{6284AB4B-58A2-3FC3-0C02-F37BAA5D7CEF}"/>
          </ac:spMkLst>
        </pc:spChg>
        <pc:spChg chg="del">
          <ac:chgData name="Kate Bellars" userId="7d5adb39-20a1-4353-95d2-9935bd223437" providerId="ADAL" clId="{DAE07379-912A-4F2D-8B08-47F70EDA149C}" dt="2025-05-24T02:26:20.391" v="4053" actId="478"/>
          <ac:spMkLst>
            <pc:docMk/>
            <pc:sldMk cId="377346817" sldId="1629"/>
            <ac:spMk id="19" creationId="{076F1BF2-F3DD-BE72-8049-D8339B7F8DC9}"/>
          </ac:spMkLst>
        </pc:spChg>
        <pc:spChg chg="del">
          <ac:chgData name="Kate Bellars" userId="7d5adb39-20a1-4353-95d2-9935bd223437" providerId="ADAL" clId="{DAE07379-912A-4F2D-8B08-47F70EDA149C}" dt="2025-05-24T02:26:20.391" v="4053" actId="478"/>
          <ac:spMkLst>
            <pc:docMk/>
            <pc:sldMk cId="377346817" sldId="1629"/>
            <ac:spMk id="24" creationId="{E026FFE5-AC33-2640-27AA-B81585F16DAC}"/>
          </ac:spMkLst>
        </pc:spChg>
        <pc:spChg chg="del">
          <ac:chgData name="Kate Bellars" userId="7d5adb39-20a1-4353-95d2-9935bd223437" providerId="ADAL" clId="{DAE07379-912A-4F2D-8B08-47F70EDA149C}" dt="2025-05-24T02:26:20.391" v="4053" actId="478"/>
          <ac:spMkLst>
            <pc:docMk/>
            <pc:sldMk cId="377346817" sldId="1629"/>
            <ac:spMk id="26" creationId="{641AE46C-FDCB-97FC-EDB3-08A6C56CC767}"/>
          </ac:spMkLst>
        </pc:spChg>
        <pc:spChg chg="del">
          <ac:chgData name="Kate Bellars" userId="7d5adb39-20a1-4353-95d2-9935bd223437" providerId="ADAL" clId="{DAE07379-912A-4F2D-8B08-47F70EDA149C}" dt="2025-05-24T02:26:20.391" v="4053" actId="478"/>
          <ac:spMkLst>
            <pc:docMk/>
            <pc:sldMk cId="377346817" sldId="1629"/>
            <ac:spMk id="28" creationId="{22FBC802-58BC-7600-32B5-323738FEE8DB}"/>
          </ac:spMkLst>
        </pc:spChg>
        <pc:grpChg chg="del">
          <ac:chgData name="Kate Bellars" userId="7d5adb39-20a1-4353-95d2-9935bd223437" providerId="ADAL" clId="{DAE07379-912A-4F2D-8B08-47F70EDA149C}" dt="2025-05-24T02:26:20.391" v="4053" actId="478"/>
          <ac:grpSpMkLst>
            <pc:docMk/>
            <pc:sldMk cId="377346817" sldId="1629"/>
            <ac:grpSpMk id="20" creationId="{4C04932D-F76A-AB58-A551-A4F8290835F8}"/>
          </ac:grpSpMkLst>
        </pc:grpChg>
        <pc:grpChg chg="del">
          <ac:chgData name="Kate Bellars" userId="7d5adb39-20a1-4353-95d2-9935bd223437" providerId="ADAL" clId="{DAE07379-912A-4F2D-8B08-47F70EDA149C}" dt="2025-05-24T02:26:20.391" v="4053" actId="478"/>
          <ac:grpSpMkLst>
            <pc:docMk/>
            <pc:sldMk cId="377346817" sldId="1629"/>
            <ac:grpSpMk id="21" creationId="{AAA7F73B-C26E-8E3E-645C-43D24C65E867}"/>
          </ac:grpSpMkLst>
        </pc:grpChg>
        <pc:grpChg chg="del">
          <ac:chgData name="Kate Bellars" userId="7d5adb39-20a1-4353-95d2-9935bd223437" providerId="ADAL" clId="{DAE07379-912A-4F2D-8B08-47F70EDA149C}" dt="2025-05-24T02:26:20.391" v="4053" actId="478"/>
          <ac:grpSpMkLst>
            <pc:docMk/>
            <pc:sldMk cId="377346817" sldId="1629"/>
            <ac:grpSpMk id="23" creationId="{A22D363C-5171-39D7-F438-8F81FEAB029F}"/>
          </ac:grpSpMkLst>
        </pc:grpChg>
        <pc:graphicFrameChg chg="add mod modGraphic">
          <ac:chgData name="Kate Bellars" userId="7d5adb39-20a1-4353-95d2-9935bd223437" providerId="ADAL" clId="{DAE07379-912A-4F2D-8B08-47F70EDA149C}" dt="2025-05-24T02:29:25.845" v="4078" actId="113"/>
          <ac:graphicFrameMkLst>
            <pc:docMk/>
            <pc:sldMk cId="377346817" sldId="1629"/>
            <ac:graphicFrameMk id="3" creationId="{7C168D51-CE56-283E-23D0-D9AAC43D4A6F}"/>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62B_35B7706C.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connectqutedu-my.sharepoint.com/personal/n10467611_qut_edu_au/Documents/Documents/OneDrive%20-%20Honours/$QUT%20Case%20Competition%20Team/CIBCC/TOA%20Model.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connectqutedu-my.sharepoint.com/personal/n10467611_qut_edu_au/Documents/Documents/OneDrive%20-%20Honours/$QUT%20Case%20Competition%20Team/CIBCC/TOA%20Model.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0.1416206801437104"/>
          <c:y val="5.7094257837995349E-2"/>
          <c:w val="0.75200967321667411"/>
          <c:h val="0.88581148432400925"/>
        </c:manualLayout>
      </c:layout>
      <c:doughnutChart>
        <c:varyColors val="1"/>
        <c:ser>
          <c:idx val="0"/>
          <c:order val="0"/>
          <c:tx>
            <c:strRef>
              <c:f>Sheet1!$B$1</c:f>
              <c:strCache>
                <c:ptCount val="1"/>
                <c:pt idx="0">
                  <c:v>Vietnam Decorative Paint Breakdown</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A40-674D-B5D8-552B449B3F31}"/>
              </c:ext>
            </c:extLst>
          </c:dPt>
          <c:dPt>
            <c:idx val="1"/>
            <c:bubble3D val="0"/>
            <c:spPr>
              <a:solidFill>
                <a:schemeClr val="accent2">
                  <a:tint val="70000"/>
                </a:schemeClr>
              </a:solidFill>
              <a:ln w="19050">
                <a:solidFill>
                  <a:schemeClr val="lt1"/>
                </a:solidFill>
              </a:ln>
              <a:effectLst/>
            </c:spPr>
            <c:extLst>
              <c:ext xmlns:c16="http://schemas.microsoft.com/office/drawing/2014/chart" uri="{C3380CC4-5D6E-409C-BE32-E72D297353CC}">
                <c16:uniqueId val="{00000003-8DEC-40BB-AFAA-AA63810FB6C8}"/>
              </c:ext>
            </c:extLst>
          </c:dPt>
          <c:dPt>
            <c:idx val="2"/>
            <c:bubble3D val="0"/>
            <c:spPr>
              <a:solidFill>
                <a:schemeClr val="accent2">
                  <a:tint val="90000"/>
                </a:schemeClr>
              </a:solidFill>
              <a:ln w="19050">
                <a:solidFill>
                  <a:schemeClr val="lt1"/>
                </a:solidFill>
              </a:ln>
              <a:effectLst/>
            </c:spPr>
            <c:extLst>
              <c:ext xmlns:c16="http://schemas.microsoft.com/office/drawing/2014/chart" uri="{C3380CC4-5D6E-409C-BE32-E72D297353CC}">
                <c16:uniqueId val="{00000005-8DEC-40BB-AFAA-AA63810FB6C8}"/>
              </c:ext>
            </c:extLst>
          </c:dPt>
          <c:dPt>
            <c:idx val="3"/>
            <c:bubble3D val="0"/>
            <c:spPr>
              <a:solidFill>
                <a:schemeClr val="accent2">
                  <a:shade val="90000"/>
                </a:schemeClr>
              </a:solidFill>
              <a:ln w="19050">
                <a:solidFill>
                  <a:schemeClr val="lt1"/>
                </a:solidFill>
              </a:ln>
              <a:effectLst/>
            </c:spPr>
            <c:extLst>
              <c:ext xmlns:c16="http://schemas.microsoft.com/office/drawing/2014/chart" uri="{C3380CC4-5D6E-409C-BE32-E72D297353CC}">
                <c16:uniqueId val="{00000007-8DEC-40BB-AFAA-AA63810FB6C8}"/>
              </c:ext>
            </c:extLst>
          </c:dPt>
          <c:dPt>
            <c:idx val="4"/>
            <c:bubble3D val="0"/>
            <c:spPr>
              <a:solidFill>
                <a:schemeClr val="accent2">
                  <a:shade val="70000"/>
                </a:schemeClr>
              </a:solidFill>
              <a:ln w="19050">
                <a:solidFill>
                  <a:schemeClr val="lt1"/>
                </a:solidFill>
              </a:ln>
              <a:effectLst/>
            </c:spPr>
            <c:extLst>
              <c:ext xmlns:c16="http://schemas.microsoft.com/office/drawing/2014/chart" uri="{C3380CC4-5D6E-409C-BE32-E72D297353CC}">
                <c16:uniqueId val="{00000009-8DEC-40BB-AFAA-AA63810FB6C8}"/>
              </c:ext>
            </c:extLst>
          </c:dPt>
          <c:dPt>
            <c:idx val="5"/>
            <c:bubble3D val="0"/>
            <c:spPr>
              <a:solidFill>
                <a:schemeClr val="accent2">
                  <a:shade val="50000"/>
                </a:schemeClr>
              </a:solidFill>
              <a:ln w="19050">
                <a:solidFill>
                  <a:schemeClr val="lt1"/>
                </a:solidFill>
              </a:ln>
              <a:effectLst/>
            </c:spPr>
            <c:extLst>
              <c:ext xmlns:c16="http://schemas.microsoft.com/office/drawing/2014/chart" uri="{C3380CC4-5D6E-409C-BE32-E72D297353CC}">
                <c16:uniqueId val="{0000000B-8DEC-40BB-AFAA-AA63810FB6C8}"/>
              </c:ext>
            </c:extLst>
          </c:dPt>
          <c:cat>
            <c:strRef>
              <c:f>Sheet1!$A$2:$A$7</c:f>
              <c:strCache>
                <c:ptCount val="6"/>
                <c:pt idx="0">
                  <c:v>Economy</c:v>
                </c:pt>
                <c:pt idx="1">
                  <c:v>Premium</c:v>
                </c:pt>
                <c:pt idx="2">
                  <c:v>Medium</c:v>
                </c:pt>
                <c:pt idx="3">
                  <c:v>Enamel top coat</c:v>
                </c:pt>
                <c:pt idx="4">
                  <c:v>Enamel primer</c:v>
                </c:pt>
                <c:pt idx="5">
                  <c:v>Special paint</c:v>
                </c:pt>
              </c:strCache>
            </c:strRef>
          </c:cat>
          <c:val>
            <c:numRef>
              <c:f>Sheet1!$B$2:$B$7</c:f>
              <c:numCache>
                <c:formatCode>0.00%</c:formatCode>
                <c:ptCount val="6"/>
                <c:pt idx="0">
                  <c:v>0.32700000000000001</c:v>
                </c:pt>
                <c:pt idx="1">
                  <c:v>0.29299999999999998</c:v>
                </c:pt>
                <c:pt idx="2">
                  <c:v>0.28100000000000003</c:v>
                </c:pt>
                <c:pt idx="3" formatCode="0%">
                  <c:v>0.05</c:v>
                </c:pt>
                <c:pt idx="4">
                  <c:v>2.5000000000000001E-2</c:v>
                </c:pt>
                <c:pt idx="5">
                  <c:v>2.5000000000000001E-2</c:v>
                </c:pt>
              </c:numCache>
            </c:numRef>
          </c:val>
          <c:extLst>
            <c:ext xmlns:c16="http://schemas.microsoft.com/office/drawing/2014/chart" uri="{C3380CC4-5D6E-409C-BE32-E72D297353CC}">
              <c16:uniqueId val="{00000000-1A40-674D-B5D8-552B449B3F31}"/>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'Project Model'!$C$165:$E$165</c:f>
              <c:strCache>
                <c:ptCount val="3"/>
                <c:pt idx="0">
                  <c:v>Operating Income</c:v>
                </c:pt>
              </c:strCache>
            </c:strRef>
          </c:tx>
          <c:spPr>
            <a:solidFill>
              <a:srgbClr val="D21931"/>
            </a:solidFill>
            <a:ln w="12700">
              <a:solidFill>
                <a:schemeClr val="bg1"/>
              </a:solidFill>
            </a:ln>
            <a:effectLst/>
          </c:spPr>
          <c:invertIfNegative val="0"/>
          <c:cat>
            <c:numRef>
              <c:f>'Project Model'!$F$164:$P$164</c:f>
              <c:numCache>
                <c:formatCode>General</c:formatCode>
                <c:ptCount val="11"/>
                <c:pt idx="0">
                  <c:v>2025</c:v>
                </c:pt>
                <c:pt idx="1">
                  <c:v>2026</c:v>
                </c:pt>
                <c:pt idx="2">
                  <c:v>2027</c:v>
                </c:pt>
                <c:pt idx="3">
                  <c:v>2028</c:v>
                </c:pt>
                <c:pt idx="4">
                  <c:v>2029</c:v>
                </c:pt>
                <c:pt idx="5">
                  <c:v>2030</c:v>
                </c:pt>
                <c:pt idx="6">
                  <c:v>2031</c:v>
                </c:pt>
                <c:pt idx="7">
                  <c:v>2032</c:v>
                </c:pt>
                <c:pt idx="8">
                  <c:v>2033</c:v>
                </c:pt>
                <c:pt idx="9">
                  <c:v>2034</c:v>
                </c:pt>
                <c:pt idx="10">
                  <c:v>2035</c:v>
                </c:pt>
              </c:numCache>
            </c:numRef>
          </c:cat>
          <c:val>
            <c:numRef>
              <c:f>'Project Model'!$F$165:$P$165</c:f>
              <c:numCache>
                <c:formatCode>#,##0</c:formatCode>
                <c:ptCount val="11"/>
                <c:pt idx="0">
                  <c:v>0</c:v>
                </c:pt>
                <c:pt idx="1">
                  <c:v>12942423.716464639</c:v>
                </c:pt>
                <c:pt idx="2">
                  <c:v>21016130.774240207</c:v>
                </c:pt>
                <c:pt idx="3">
                  <c:v>34124936.569109082</c:v>
                </c:pt>
                <c:pt idx="4">
                  <c:v>38388885.334690221</c:v>
                </c:pt>
                <c:pt idx="5">
                  <c:v>43509555.535311259</c:v>
                </c:pt>
                <c:pt idx="6">
                  <c:v>49599823.564088695</c:v>
                </c:pt>
                <c:pt idx="7">
                  <c:v>56782172.938123032</c:v>
                </c:pt>
                <c:pt idx="8">
                  <c:v>65189351.125372231</c:v>
                </c:pt>
                <c:pt idx="9">
                  <c:v>74965066.12208128</c:v>
                </c:pt>
                <c:pt idx="10">
                  <c:v>86264725.013082623</c:v>
                </c:pt>
              </c:numCache>
            </c:numRef>
          </c:val>
          <c:extLst>
            <c:ext xmlns:c16="http://schemas.microsoft.com/office/drawing/2014/chart" uri="{C3380CC4-5D6E-409C-BE32-E72D297353CC}">
              <c16:uniqueId val="{00000000-16FA-4EE0-B043-88B1392AA57F}"/>
            </c:ext>
          </c:extLst>
        </c:ser>
        <c:ser>
          <c:idx val="1"/>
          <c:order val="1"/>
          <c:tx>
            <c:strRef>
              <c:f>'Project Model'!$C$166:$E$166</c:f>
              <c:strCache>
                <c:ptCount val="3"/>
                <c:pt idx="0">
                  <c:v>Capital Expenditure</c:v>
                </c:pt>
              </c:strCache>
            </c:strRef>
          </c:tx>
          <c:spPr>
            <a:solidFill>
              <a:srgbClr val="4586C7"/>
            </a:solidFill>
            <a:ln w="12700">
              <a:solidFill>
                <a:schemeClr val="bg1"/>
              </a:solidFill>
            </a:ln>
            <a:effectLst/>
          </c:spPr>
          <c:invertIfNegative val="0"/>
          <c:cat>
            <c:numRef>
              <c:f>'Project Model'!$F$164:$P$164</c:f>
              <c:numCache>
                <c:formatCode>General</c:formatCode>
                <c:ptCount val="11"/>
                <c:pt idx="0">
                  <c:v>2025</c:v>
                </c:pt>
                <c:pt idx="1">
                  <c:v>2026</c:v>
                </c:pt>
                <c:pt idx="2">
                  <c:v>2027</c:v>
                </c:pt>
                <c:pt idx="3">
                  <c:v>2028</c:v>
                </c:pt>
                <c:pt idx="4">
                  <c:v>2029</c:v>
                </c:pt>
                <c:pt idx="5">
                  <c:v>2030</c:v>
                </c:pt>
                <c:pt idx="6">
                  <c:v>2031</c:v>
                </c:pt>
                <c:pt idx="7">
                  <c:v>2032</c:v>
                </c:pt>
                <c:pt idx="8">
                  <c:v>2033</c:v>
                </c:pt>
                <c:pt idx="9">
                  <c:v>2034</c:v>
                </c:pt>
                <c:pt idx="10">
                  <c:v>2035</c:v>
                </c:pt>
              </c:numCache>
            </c:numRef>
          </c:cat>
          <c:val>
            <c:numRef>
              <c:f>'Project Model'!$F$166:$P$166</c:f>
              <c:numCache>
                <c:formatCode>#,##0</c:formatCode>
                <c:ptCount val="11"/>
                <c:pt idx="0">
                  <c:v>-11400000</c:v>
                </c:pt>
                <c:pt idx="1">
                  <c:v>-882000</c:v>
                </c:pt>
                <c:pt idx="2">
                  <c:v>0</c:v>
                </c:pt>
                <c:pt idx="3">
                  <c:v>0</c:v>
                </c:pt>
                <c:pt idx="4">
                  <c:v>0</c:v>
                </c:pt>
                <c:pt idx="5">
                  <c:v>0</c:v>
                </c:pt>
                <c:pt idx="6">
                  <c:v>0</c:v>
                </c:pt>
                <c:pt idx="7">
                  <c:v>0</c:v>
                </c:pt>
                <c:pt idx="8">
                  <c:v>0</c:v>
                </c:pt>
                <c:pt idx="9">
                  <c:v>0</c:v>
                </c:pt>
                <c:pt idx="10">
                  <c:v>0</c:v>
                </c:pt>
              </c:numCache>
            </c:numRef>
          </c:val>
          <c:extLst>
            <c:ext xmlns:c16="http://schemas.microsoft.com/office/drawing/2014/chart" uri="{C3380CC4-5D6E-409C-BE32-E72D297353CC}">
              <c16:uniqueId val="{00000001-16FA-4EE0-B043-88B1392AA57F}"/>
            </c:ext>
          </c:extLst>
        </c:ser>
        <c:ser>
          <c:idx val="2"/>
          <c:order val="2"/>
          <c:tx>
            <c:strRef>
              <c:f>'Project Model'!$C$167:$E$167</c:f>
              <c:strCache>
                <c:ptCount val="3"/>
                <c:pt idx="0">
                  <c:v>Operating Expenditure</c:v>
                </c:pt>
              </c:strCache>
            </c:strRef>
          </c:tx>
          <c:spPr>
            <a:solidFill>
              <a:srgbClr val="01284E"/>
            </a:solidFill>
            <a:ln w="12700">
              <a:solidFill>
                <a:schemeClr val="bg1"/>
              </a:solidFill>
            </a:ln>
            <a:effectLst/>
          </c:spPr>
          <c:invertIfNegative val="0"/>
          <c:cat>
            <c:numRef>
              <c:f>'Project Model'!$F$164:$P$164</c:f>
              <c:numCache>
                <c:formatCode>General</c:formatCode>
                <c:ptCount val="11"/>
                <c:pt idx="0">
                  <c:v>2025</c:v>
                </c:pt>
                <c:pt idx="1">
                  <c:v>2026</c:v>
                </c:pt>
                <c:pt idx="2">
                  <c:v>2027</c:v>
                </c:pt>
                <c:pt idx="3">
                  <c:v>2028</c:v>
                </c:pt>
                <c:pt idx="4">
                  <c:v>2029</c:v>
                </c:pt>
                <c:pt idx="5">
                  <c:v>2030</c:v>
                </c:pt>
                <c:pt idx="6">
                  <c:v>2031</c:v>
                </c:pt>
                <c:pt idx="7">
                  <c:v>2032</c:v>
                </c:pt>
                <c:pt idx="8">
                  <c:v>2033</c:v>
                </c:pt>
                <c:pt idx="9">
                  <c:v>2034</c:v>
                </c:pt>
                <c:pt idx="10">
                  <c:v>2035</c:v>
                </c:pt>
              </c:numCache>
            </c:numRef>
          </c:cat>
          <c:val>
            <c:numRef>
              <c:f>'Project Model'!$F$167:$P$167</c:f>
              <c:numCache>
                <c:formatCode>#,##0</c:formatCode>
                <c:ptCount val="11"/>
                <c:pt idx="0">
                  <c:v>0</c:v>
                </c:pt>
                <c:pt idx="1">
                  <c:v>-13326800</c:v>
                </c:pt>
                <c:pt idx="2">
                  <c:v>-11493336</c:v>
                </c:pt>
                <c:pt idx="3">
                  <c:v>-10663202.720000001</c:v>
                </c:pt>
                <c:pt idx="4">
                  <c:v>-10836466.774399998</c:v>
                </c:pt>
                <c:pt idx="5">
                  <c:v>-11013196.109888</c:v>
                </c:pt>
                <c:pt idx="6">
                  <c:v>-11193460.032085761</c:v>
                </c:pt>
                <c:pt idx="7">
                  <c:v>-11377329.232727475</c:v>
                </c:pt>
                <c:pt idx="8">
                  <c:v>-11564875.817382025</c:v>
                </c:pt>
                <c:pt idx="9">
                  <c:v>-11756173.333729668</c:v>
                </c:pt>
                <c:pt idx="10">
                  <c:v>-11951296.800404258</c:v>
                </c:pt>
              </c:numCache>
            </c:numRef>
          </c:val>
          <c:extLst>
            <c:ext xmlns:c16="http://schemas.microsoft.com/office/drawing/2014/chart" uri="{C3380CC4-5D6E-409C-BE32-E72D297353CC}">
              <c16:uniqueId val="{00000002-16FA-4EE0-B043-88B1392AA57F}"/>
            </c:ext>
          </c:extLst>
        </c:ser>
        <c:dLbls>
          <c:showLegendKey val="0"/>
          <c:showVal val="0"/>
          <c:showCatName val="0"/>
          <c:showSerName val="0"/>
          <c:showPercent val="0"/>
          <c:showBubbleSize val="0"/>
        </c:dLbls>
        <c:gapWidth val="25"/>
        <c:overlap val="100"/>
        <c:axId val="1576320224"/>
        <c:axId val="1576324064"/>
      </c:barChart>
      <c:lineChart>
        <c:grouping val="standard"/>
        <c:varyColors val="0"/>
        <c:ser>
          <c:idx val="3"/>
          <c:order val="3"/>
          <c:tx>
            <c:strRef>
              <c:f>'Project Model'!$C$168:$E$168</c:f>
              <c:strCache>
                <c:ptCount val="3"/>
                <c:pt idx="0">
                  <c:v>Net Cash Flow</c:v>
                </c:pt>
              </c:strCache>
            </c:strRef>
          </c:tx>
          <c:spPr>
            <a:ln w="28575" cap="rnd">
              <a:noFill/>
              <a:round/>
            </a:ln>
            <a:effectLst/>
          </c:spPr>
          <c:marker>
            <c:symbol val="triangle"/>
            <c:size val="12"/>
            <c:spPr>
              <a:solidFill>
                <a:srgbClr val="4586C7"/>
              </a:solidFill>
              <a:ln w="31750" cap="rnd">
                <a:solidFill>
                  <a:srgbClr val="4586C7"/>
                </a:solidFill>
              </a:ln>
              <a:effectLst/>
            </c:spPr>
          </c:marker>
          <c:cat>
            <c:numRef>
              <c:f>'Project Model'!$F$164:$P$164</c:f>
              <c:numCache>
                <c:formatCode>General</c:formatCode>
                <c:ptCount val="11"/>
                <c:pt idx="0">
                  <c:v>2025</c:v>
                </c:pt>
                <c:pt idx="1">
                  <c:v>2026</c:v>
                </c:pt>
                <c:pt idx="2">
                  <c:v>2027</c:v>
                </c:pt>
                <c:pt idx="3">
                  <c:v>2028</c:v>
                </c:pt>
                <c:pt idx="4">
                  <c:v>2029</c:v>
                </c:pt>
                <c:pt idx="5">
                  <c:v>2030</c:v>
                </c:pt>
                <c:pt idx="6">
                  <c:v>2031</c:v>
                </c:pt>
                <c:pt idx="7">
                  <c:v>2032</c:v>
                </c:pt>
                <c:pt idx="8">
                  <c:v>2033</c:v>
                </c:pt>
                <c:pt idx="9">
                  <c:v>2034</c:v>
                </c:pt>
                <c:pt idx="10">
                  <c:v>2035</c:v>
                </c:pt>
              </c:numCache>
            </c:numRef>
          </c:cat>
          <c:val>
            <c:numRef>
              <c:f>'Project Model'!$F$168:$P$168</c:f>
              <c:numCache>
                <c:formatCode>#,##0</c:formatCode>
                <c:ptCount val="11"/>
                <c:pt idx="0">
                  <c:v>-11400000</c:v>
                </c:pt>
                <c:pt idx="1">
                  <c:v>-1266376.2835353613</c:v>
                </c:pt>
                <c:pt idx="2">
                  <c:v>9522794.7742402069</c:v>
                </c:pt>
                <c:pt idx="3">
                  <c:v>23461733.849109083</c:v>
                </c:pt>
                <c:pt idx="4">
                  <c:v>27552418.560290225</c:v>
                </c:pt>
                <c:pt idx="5">
                  <c:v>32496359.425423257</c:v>
                </c:pt>
                <c:pt idx="6">
                  <c:v>38406363.532002933</c:v>
                </c:pt>
                <c:pt idx="7">
                  <c:v>45404843.705395557</c:v>
                </c:pt>
                <c:pt idx="8">
                  <c:v>53624475.307990208</c:v>
                </c:pt>
                <c:pt idx="9">
                  <c:v>63208892.78835161</c:v>
                </c:pt>
                <c:pt idx="10">
                  <c:v>74313428.212678373</c:v>
                </c:pt>
              </c:numCache>
            </c:numRef>
          </c:val>
          <c:smooth val="0"/>
          <c:extLst>
            <c:ext xmlns:c16="http://schemas.microsoft.com/office/drawing/2014/chart" uri="{C3380CC4-5D6E-409C-BE32-E72D297353CC}">
              <c16:uniqueId val="{00000003-16FA-4EE0-B043-88B1392AA57F}"/>
            </c:ext>
          </c:extLst>
        </c:ser>
        <c:dLbls>
          <c:showLegendKey val="0"/>
          <c:showVal val="0"/>
          <c:showCatName val="0"/>
          <c:showSerName val="0"/>
          <c:showPercent val="0"/>
          <c:showBubbleSize val="0"/>
        </c:dLbls>
        <c:marker val="1"/>
        <c:smooth val="0"/>
        <c:axId val="1576320224"/>
        <c:axId val="1576324064"/>
      </c:lineChart>
      <c:catAx>
        <c:axId val="1576320224"/>
        <c:scaling>
          <c:orientation val="minMax"/>
        </c:scaling>
        <c:delete val="0"/>
        <c:axPos val="b"/>
        <c:numFmt formatCode="General" sourceLinked="1"/>
        <c:majorTickMark val="none"/>
        <c:minorTickMark val="none"/>
        <c:tickLblPos val="nextTo"/>
        <c:spPr>
          <a:noFill/>
          <a:ln w="254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1576324064"/>
        <c:crosses val="autoZero"/>
        <c:auto val="1"/>
        <c:lblAlgn val="ctr"/>
        <c:lblOffset val="100"/>
        <c:noMultiLvlLbl val="0"/>
      </c:catAx>
      <c:valAx>
        <c:axId val="1576324064"/>
        <c:scaling>
          <c:orientation val="minMax"/>
          <c:max val="90000000"/>
          <c:min val="-20000000"/>
        </c:scaling>
        <c:delete val="0"/>
        <c:axPos val="l"/>
        <c:numFmt formatCode="#,##0" sourceLinked="1"/>
        <c:majorTickMark val="none"/>
        <c:minorTickMark val="none"/>
        <c:tickLblPos val="nextTo"/>
        <c:spPr>
          <a:noFill/>
          <a:ln w="25400">
            <a:solidFill>
              <a:schemeClr val="bg1"/>
            </a:solid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1576320224"/>
        <c:crosses val="autoZero"/>
        <c:crossBetween val="between"/>
        <c:dispUnits>
          <c:builtInUnit val="millions"/>
          <c:dispUnitsLbl>
            <c:spPr>
              <a:noFill/>
              <a:ln>
                <a:noFill/>
              </a:ln>
              <a:effectLst/>
            </c:spPr>
            <c:txPr>
              <a:bodyPr rot="-540000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en-US"/>
              </a:p>
            </c:txPr>
          </c:dispUnitsLbl>
        </c:dispUnits>
      </c:valAx>
      <c:spPr>
        <a:noFill/>
        <a:ln>
          <a:noFill/>
        </a:ln>
        <a:effectLst/>
      </c:spPr>
    </c:plotArea>
    <c:legend>
      <c:legendPos val="b"/>
      <c:legendEntry>
        <c:idx val="2"/>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legendEntry>
      <c:overlay val="0"/>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'Project Model'!$G$184</c:f>
              <c:strCache>
                <c:ptCount val="1"/>
                <c:pt idx="0">
                  <c:v>2026-35</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8E6-41C2-ADD2-AF8644DE4BB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8E6-41C2-ADD2-AF8644DE4BB0}"/>
              </c:ext>
            </c:extLst>
          </c:dPt>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'Project Model'!$F$185:$F$186</c:f>
              <c:strCache>
                <c:ptCount val="2"/>
                <c:pt idx="0">
                  <c:v>Variable Costs (% of cost structure)</c:v>
                </c:pt>
                <c:pt idx="1">
                  <c:v>Fixed Costs (% of cost structure)</c:v>
                </c:pt>
              </c:strCache>
            </c:strRef>
          </c:cat>
          <c:val>
            <c:numRef>
              <c:f>'Project Model'!$G$185:$G$186</c:f>
              <c:numCache>
                <c:formatCode>0.00%</c:formatCode>
                <c:ptCount val="2"/>
                <c:pt idx="0">
                  <c:v>0.34</c:v>
                </c:pt>
                <c:pt idx="1">
                  <c:v>0.66</c:v>
                </c:pt>
              </c:numCache>
            </c:numRef>
          </c:val>
          <c:extLst>
            <c:ext xmlns:c16="http://schemas.microsoft.com/office/drawing/2014/chart" uri="{C3380CC4-5D6E-409C-BE32-E72D297353CC}">
              <c16:uniqueId val="{00000004-98E6-41C2-ADD2-AF8644DE4BB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2">
  <a:schemeClr val="accent2"/>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C62E46-721E-F540-A0BC-1FFD4FAEEB78}" type="doc">
      <dgm:prSet loTypeId="urn:microsoft.com/office/officeart/2005/8/layout/cycle5" loCatId="" qsTypeId="urn:microsoft.com/office/officeart/2005/8/quickstyle/simple1" qsCatId="simple" csTypeId="urn:microsoft.com/office/officeart/2005/8/colors/accent2_4" csCatId="accent2" phldr="1"/>
      <dgm:spPr/>
      <dgm:t>
        <a:bodyPr/>
        <a:lstStyle/>
        <a:p>
          <a:endParaRPr lang="en-US"/>
        </a:p>
      </dgm:t>
    </dgm:pt>
    <dgm:pt modelId="{0B031D7A-F1B8-F544-BFA5-20AC0A1DF968}">
      <dgm:prSet phldrT="[Text]" custT="1"/>
      <dgm:spPr>
        <a:ln>
          <a:noFill/>
        </a:ln>
      </dgm:spPr>
      <dgm:t>
        <a:bodyPr/>
        <a:lstStyle/>
        <a:p>
          <a:r>
            <a:rPr lang="en-US" sz="1600">
              <a:latin typeface="Lato" panose="020F0502020204030203" pitchFamily="34" charset="0"/>
              <a:ea typeface="Lato" panose="020F0502020204030203" pitchFamily="34" charset="0"/>
              <a:cs typeface="Lato" panose="020F0502020204030203" pitchFamily="34" charset="0"/>
            </a:rPr>
            <a:t>Paint sold in store / contract</a:t>
          </a:r>
        </a:p>
      </dgm:t>
    </dgm:pt>
    <dgm:pt modelId="{73084F8E-F0D0-BB4F-A6F5-3775C97DEB97}" type="parTrans" cxnId="{EF6CF7EC-A098-BE49-9204-116D5EF7A4E8}">
      <dgm:prSet/>
      <dgm:spPr/>
      <dgm:t>
        <a:bodyPr/>
        <a:lstStyle/>
        <a:p>
          <a:endParaRPr lang="en-US" sz="4400"/>
        </a:p>
      </dgm:t>
    </dgm:pt>
    <dgm:pt modelId="{E8314113-E554-D649-8385-6B0E6EEFF659}" type="sibTrans" cxnId="{EF6CF7EC-A098-BE49-9204-116D5EF7A4E8}">
      <dgm:prSet/>
      <dgm:spPr>
        <a:ln>
          <a:solidFill>
            <a:schemeClr val="bg1"/>
          </a:solidFill>
        </a:ln>
      </dgm:spPr>
      <dgm:t>
        <a:bodyPr/>
        <a:lstStyle/>
        <a:p>
          <a:endParaRPr lang="en-US" sz="4400"/>
        </a:p>
      </dgm:t>
    </dgm:pt>
    <dgm:pt modelId="{B8A8223F-F6A0-F84F-934D-DBB704853B3F}">
      <dgm:prSet phldrT="[Text]" custT="1"/>
      <dgm:spPr>
        <a:ln>
          <a:noFill/>
        </a:ln>
      </dgm:spPr>
      <dgm:t>
        <a:bodyPr spcFirstLastPara="0" vert="horz" wrap="square" lIns="34290" tIns="34290" rIns="34290" bIns="34290" numCol="1" spcCol="1270" anchor="ctr" anchorCtr="0"/>
        <a:lstStyle/>
        <a:p>
          <a:pPr marL="0" lvl="0" indent="0" algn="ctr" defTabSz="400050">
            <a:lnSpc>
              <a:spcPct val="90000"/>
            </a:lnSpc>
            <a:spcBef>
              <a:spcPct val="0"/>
            </a:spcBef>
            <a:spcAft>
              <a:spcPct val="35000"/>
            </a:spcAft>
            <a:buNone/>
          </a:pPr>
          <a:r>
            <a:rPr lang="en-US" sz="1600" kern="1200">
              <a:latin typeface="Lato" panose="020F0502020204030203" pitchFamily="34" charset="0"/>
              <a:ea typeface="Lato" panose="020F0502020204030203" pitchFamily="34" charset="0"/>
              <a:cs typeface="Lato" panose="020F0502020204030203" pitchFamily="34" charset="0"/>
            </a:rPr>
            <a:t>Paint collected</a:t>
          </a:r>
        </a:p>
      </dgm:t>
    </dgm:pt>
    <dgm:pt modelId="{9BCF05B9-DA68-ED42-974E-EF09B7D4C064}" type="parTrans" cxnId="{FB1282F5-0253-144B-94F8-3647EF0358B0}">
      <dgm:prSet/>
      <dgm:spPr/>
      <dgm:t>
        <a:bodyPr/>
        <a:lstStyle/>
        <a:p>
          <a:endParaRPr lang="en-US" sz="4400"/>
        </a:p>
      </dgm:t>
    </dgm:pt>
    <dgm:pt modelId="{AA407B29-7AFE-C644-A5BF-069E8202F547}" type="sibTrans" cxnId="{FB1282F5-0253-144B-94F8-3647EF0358B0}">
      <dgm:prSet/>
      <dgm:spPr>
        <a:ln>
          <a:solidFill>
            <a:schemeClr val="bg1"/>
          </a:solidFill>
        </a:ln>
      </dgm:spPr>
      <dgm:t>
        <a:bodyPr/>
        <a:lstStyle/>
        <a:p>
          <a:endParaRPr lang="en-US" sz="4400"/>
        </a:p>
      </dgm:t>
    </dgm:pt>
    <dgm:pt modelId="{9B270C21-2925-9240-A948-B8686E6C1EB2}">
      <dgm:prSet phldrT="[Text]" custT="1"/>
      <dgm:spPr>
        <a:ln>
          <a:noFill/>
        </a:ln>
      </dgm:spPr>
      <dgm:t>
        <a:bodyPr spcFirstLastPara="0" vert="horz" wrap="square" lIns="34290" tIns="34290" rIns="34290" bIns="34290" numCol="1" spcCol="1270" anchor="ctr" anchorCtr="0"/>
        <a:lstStyle/>
        <a:p>
          <a:pPr marL="0" lvl="0" indent="0" algn="ctr" defTabSz="400050">
            <a:lnSpc>
              <a:spcPct val="90000"/>
            </a:lnSpc>
            <a:spcBef>
              <a:spcPct val="0"/>
            </a:spcBef>
            <a:spcAft>
              <a:spcPct val="35000"/>
            </a:spcAft>
            <a:buNone/>
          </a:pPr>
          <a:r>
            <a:rPr lang="en-US" sz="1600" kern="1200">
              <a:latin typeface="Lato" panose="020F0502020204030203" pitchFamily="34" charset="0"/>
              <a:ea typeface="Lato" panose="020F0502020204030203" pitchFamily="34" charset="0"/>
              <a:cs typeface="Lato" panose="020F0502020204030203" pitchFamily="34" charset="0"/>
            </a:rPr>
            <a:t>Pails returned to store / retrieved</a:t>
          </a:r>
        </a:p>
      </dgm:t>
    </dgm:pt>
    <dgm:pt modelId="{7AE24103-0A32-7C45-9934-9B8A93C96BB2}" type="parTrans" cxnId="{2B55DE59-854B-554E-8FEB-6F8D05F84CD0}">
      <dgm:prSet/>
      <dgm:spPr/>
      <dgm:t>
        <a:bodyPr/>
        <a:lstStyle/>
        <a:p>
          <a:endParaRPr lang="en-US" sz="4400"/>
        </a:p>
      </dgm:t>
    </dgm:pt>
    <dgm:pt modelId="{5263797F-0544-D44D-93E5-48681513E816}" type="sibTrans" cxnId="{2B55DE59-854B-554E-8FEB-6F8D05F84CD0}">
      <dgm:prSet/>
      <dgm:spPr>
        <a:ln>
          <a:solidFill>
            <a:schemeClr val="bg1"/>
          </a:solidFill>
        </a:ln>
      </dgm:spPr>
      <dgm:t>
        <a:bodyPr/>
        <a:lstStyle/>
        <a:p>
          <a:endParaRPr lang="en-US" sz="4400"/>
        </a:p>
      </dgm:t>
    </dgm:pt>
    <dgm:pt modelId="{6F44CFFF-09F8-D94C-8DCF-750245F6EF4A}">
      <dgm:prSet phldrT="[Text]" custT="1"/>
      <dgm:spPr>
        <a:ln>
          <a:noFill/>
        </a:ln>
      </dgm:spPr>
      <dgm:t>
        <a:bodyPr/>
        <a:lstStyle/>
        <a:p>
          <a:r>
            <a:rPr lang="en-US" sz="1600">
              <a:latin typeface="Lato" panose="020F0502020204030203" pitchFamily="34" charset="0"/>
              <a:ea typeface="Lato" panose="020F0502020204030203" pitchFamily="34" charset="0"/>
              <a:cs typeface="Lato" panose="020F0502020204030203" pitchFamily="34" charset="0"/>
            </a:rPr>
            <a:t>Pails sent to DC</a:t>
          </a:r>
        </a:p>
      </dgm:t>
    </dgm:pt>
    <dgm:pt modelId="{7B3E7920-3CBD-DD4B-875A-BFDD5471BBD1}" type="parTrans" cxnId="{884A0360-66CF-EF49-BD12-C48F683F0901}">
      <dgm:prSet/>
      <dgm:spPr/>
      <dgm:t>
        <a:bodyPr/>
        <a:lstStyle/>
        <a:p>
          <a:endParaRPr lang="en-US" sz="4400"/>
        </a:p>
      </dgm:t>
    </dgm:pt>
    <dgm:pt modelId="{35FF85A4-39A3-3C4B-9480-47035E6D81E6}" type="sibTrans" cxnId="{884A0360-66CF-EF49-BD12-C48F683F0901}">
      <dgm:prSet/>
      <dgm:spPr>
        <a:ln>
          <a:solidFill>
            <a:schemeClr val="bg1"/>
          </a:solidFill>
        </a:ln>
      </dgm:spPr>
      <dgm:t>
        <a:bodyPr/>
        <a:lstStyle/>
        <a:p>
          <a:endParaRPr lang="en-US" sz="4400"/>
        </a:p>
      </dgm:t>
    </dgm:pt>
    <dgm:pt modelId="{D8A941EC-D161-5B48-8D33-327E84B0C42C}">
      <dgm:prSet phldrT="[Text]" custT="1"/>
      <dgm:spPr>
        <a:solidFill>
          <a:schemeClr val="accent2">
            <a:lumMod val="20000"/>
            <a:lumOff val="80000"/>
          </a:schemeClr>
        </a:solidFill>
        <a:ln>
          <a:noFill/>
        </a:ln>
      </dgm:spPr>
      <dgm:t>
        <a:bodyPr/>
        <a:lstStyle/>
        <a:p>
          <a:r>
            <a:rPr lang="en-US" sz="1600">
              <a:solidFill>
                <a:schemeClr val="tx1"/>
              </a:solidFill>
              <a:latin typeface="Lato" panose="020F0502020204030203" pitchFamily="34" charset="0"/>
              <a:ea typeface="Lato" panose="020F0502020204030203" pitchFamily="34" charset="0"/>
              <a:cs typeface="Lato" panose="020F0502020204030203" pitchFamily="34" charset="0"/>
            </a:rPr>
            <a:t>Plastic sent to granulator</a:t>
          </a:r>
        </a:p>
      </dgm:t>
    </dgm:pt>
    <dgm:pt modelId="{D0D84C06-F151-E442-A3BE-859923270E69}" type="parTrans" cxnId="{7F2E0F65-2450-024F-8696-B3F19CE31AB6}">
      <dgm:prSet/>
      <dgm:spPr/>
      <dgm:t>
        <a:bodyPr/>
        <a:lstStyle/>
        <a:p>
          <a:endParaRPr lang="en-US" sz="4400"/>
        </a:p>
      </dgm:t>
    </dgm:pt>
    <dgm:pt modelId="{6909E249-6906-B145-8F77-F37CC5FA67AA}" type="sibTrans" cxnId="{7F2E0F65-2450-024F-8696-B3F19CE31AB6}">
      <dgm:prSet/>
      <dgm:spPr>
        <a:ln>
          <a:solidFill>
            <a:schemeClr val="bg1"/>
          </a:solidFill>
        </a:ln>
      </dgm:spPr>
      <dgm:t>
        <a:bodyPr/>
        <a:lstStyle/>
        <a:p>
          <a:endParaRPr lang="en-US" sz="4400"/>
        </a:p>
      </dgm:t>
    </dgm:pt>
    <dgm:pt modelId="{9B1BC8B6-1F8F-B446-9CDB-819546DF87DD}">
      <dgm:prSet phldrT="[Text]" custT="1"/>
      <dgm:spPr>
        <a:ln>
          <a:noFill/>
        </a:ln>
      </dgm:spPr>
      <dgm:t>
        <a:bodyPr/>
        <a:lstStyle/>
        <a:p>
          <a:r>
            <a:rPr lang="en-US" sz="1600">
              <a:latin typeface="Lato" panose="020F0502020204030203" pitchFamily="34" charset="0"/>
              <a:ea typeface="Lato" panose="020F0502020204030203" pitchFamily="34" charset="0"/>
              <a:cs typeface="Lato" panose="020F0502020204030203" pitchFamily="34" charset="0"/>
            </a:rPr>
            <a:t>Manufactured into pails</a:t>
          </a:r>
        </a:p>
      </dgm:t>
    </dgm:pt>
    <dgm:pt modelId="{38ECA700-F6A7-3040-86A0-414BEC68B06D}" type="parTrans" cxnId="{B72C9F03-9E48-D244-A3E0-C4E2BD1CE359}">
      <dgm:prSet/>
      <dgm:spPr/>
      <dgm:t>
        <a:bodyPr/>
        <a:lstStyle/>
        <a:p>
          <a:endParaRPr lang="en-US" sz="4400"/>
        </a:p>
      </dgm:t>
    </dgm:pt>
    <dgm:pt modelId="{F81663AE-AB98-404A-BFE6-E9F783294388}" type="sibTrans" cxnId="{B72C9F03-9E48-D244-A3E0-C4E2BD1CE359}">
      <dgm:prSet/>
      <dgm:spPr>
        <a:ln>
          <a:solidFill>
            <a:schemeClr val="bg1"/>
          </a:solidFill>
        </a:ln>
      </dgm:spPr>
      <dgm:t>
        <a:bodyPr/>
        <a:lstStyle/>
        <a:p>
          <a:endParaRPr lang="en-US" sz="4400"/>
        </a:p>
      </dgm:t>
    </dgm:pt>
    <dgm:pt modelId="{7B6D5F6C-33BC-8E46-A995-E33CDA9F91B8}">
      <dgm:prSet phldrT="[Text]" custT="1"/>
      <dgm:spPr>
        <a:ln>
          <a:noFill/>
        </a:ln>
      </dgm:spPr>
      <dgm:t>
        <a:bodyPr/>
        <a:lstStyle/>
        <a:p>
          <a:r>
            <a:rPr lang="en-US" sz="1600">
              <a:latin typeface="Lato" panose="020F0502020204030203" pitchFamily="34" charset="0"/>
              <a:ea typeface="Lato" panose="020F0502020204030203" pitchFamily="34" charset="0"/>
              <a:cs typeface="Lato" panose="020F0502020204030203" pitchFamily="34" charset="0"/>
            </a:rPr>
            <a:t>Pail packaging returns to DC</a:t>
          </a:r>
        </a:p>
      </dgm:t>
    </dgm:pt>
    <dgm:pt modelId="{188E7AEB-642D-D24B-BED2-15E194055370}" type="parTrans" cxnId="{236B6581-4698-3547-9BD6-1C4D53134864}">
      <dgm:prSet/>
      <dgm:spPr/>
      <dgm:t>
        <a:bodyPr/>
        <a:lstStyle/>
        <a:p>
          <a:endParaRPr lang="en-US" sz="4400"/>
        </a:p>
      </dgm:t>
    </dgm:pt>
    <dgm:pt modelId="{11144CAF-597C-5749-B42E-94ABBD30A22E}" type="sibTrans" cxnId="{236B6581-4698-3547-9BD6-1C4D53134864}">
      <dgm:prSet/>
      <dgm:spPr>
        <a:solidFill>
          <a:schemeClr val="bg1"/>
        </a:solidFill>
        <a:ln>
          <a:solidFill>
            <a:schemeClr val="bg1"/>
          </a:solidFill>
        </a:ln>
      </dgm:spPr>
      <dgm:t>
        <a:bodyPr/>
        <a:lstStyle/>
        <a:p>
          <a:endParaRPr lang="en-US" sz="4400"/>
        </a:p>
      </dgm:t>
    </dgm:pt>
    <dgm:pt modelId="{C3BBD78D-5FA5-E045-983C-28C6FEE09AD4}">
      <dgm:prSet phldrT="[Text]" custT="1"/>
      <dgm:spPr>
        <a:ln>
          <a:noFill/>
        </a:ln>
      </dgm:spPr>
      <dgm:t>
        <a:bodyPr/>
        <a:lstStyle/>
        <a:p>
          <a:r>
            <a:rPr lang="en-US" sz="1600">
              <a:latin typeface="Lato" panose="020F0502020204030203" pitchFamily="34" charset="0"/>
              <a:ea typeface="Lato" panose="020F0502020204030203" pitchFamily="34" charset="0"/>
              <a:cs typeface="Lato" panose="020F0502020204030203" pitchFamily="34" charset="0"/>
            </a:rPr>
            <a:t>Product added to packaging</a:t>
          </a:r>
        </a:p>
      </dgm:t>
    </dgm:pt>
    <dgm:pt modelId="{959B22A9-266C-BE4E-9813-9126A18950E4}" type="parTrans" cxnId="{CF1ADFB0-97A9-F240-AAB0-5AAB26A24D7F}">
      <dgm:prSet/>
      <dgm:spPr/>
      <dgm:t>
        <a:bodyPr/>
        <a:lstStyle/>
        <a:p>
          <a:endParaRPr lang="en-US" sz="4400"/>
        </a:p>
      </dgm:t>
    </dgm:pt>
    <dgm:pt modelId="{AC54D715-6D8F-F047-BFC7-0FFA416040EA}" type="sibTrans" cxnId="{CF1ADFB0-97A9-F240-AAB0-5AAB26A24D7F}">
      <dgm:prSet/>
      <dgm:spPr>
        <a:ln>
          <a:solidFill>
            <a:schemeClr val="bg1"/>
          </a:solidFill>
        </a:ln>
      </dgm:spPr>
      <dgm:t>
        <a:bodyPr/>
        <a:lstStyle/>
        <a:p>
          <a:endParaRPr lang="en-US" sz="4400"/>
        </a:p>
      </dgm:t>
    </dgm:pt>
    <dgm:pt modelId="{3AAB32F6-E326-B748-84B3-9676CA497373}" type="pres">
      <dgm:prSet presAssocID="{DFC62E46-721E-F540-A0BC-1FFD4FAEEB78}" presName="cycle" presStyleCnt="0">
        <dgm:presLayoutVars>
          <dgm:dir/>
          <dgm:resizeHandles val="exact"/>
        </dgm:presLayoutVars>
      </dgm:prSet>
      <dgm:spPr/>
    </dgm:pt>
    <dgm:pt modelId="{E1051D79-8CD5-5C48-BE31-2375578A2F78}" type="pres">
      <dgm:prSet presAssocID="{0B031D7A-F1B8-F544-BFA5-20AC0A1DF968}" presName="node" presStyleLbl="node1" presStyleIdx="0" presStyleCnt="8" custScaleX="177204" custScaleY="96361">
        <dgm:presLayoutVars>
          <dgm:bulletEnabled val="1"/>
        </dgm:presLayoutVars>
      </dgm:prSet>
      <dgm:spPr/>
    </dgm:pt>
    <dgm:pt modelId="{B9786018-77C0-3741-A0DB-32AC4A6BB0ED}" type="pres">
      <dgm:prSet presAssocID="{0B031D7A-F1B8-F544-BFA5-20AC0A1DF968}" presName="spNode" presStyleCnt="0"/>
      <dgm:spPr/>
    </dgm:pt>
    <dgm:pt modelId="{95127D43-4213-2948-9F87-12FF806F87BA}" type="pres">
      <dgm:prSet presAssocID="{E8314113-E554-D649-8385-6B0E6EEFF659}" presName="sibTrans" presStyleLbl="sibTrans1D1" presStyleIdx="0" presStyleCnt="8"/>
      <dgm:spPr/>
    </dgm:pt>
    <dgm:pt modelId="{78F827E2-99DF-0646-A65E-E365762087A3}" type="pres">
      <dgm:prSet presAssocID="{B8A8223F-F6A0-F84F-934D-DBB704853B3F}" presName="node" presStyleLbl="node1" presStyleIdx="1" presStyleCnt="8" custScaleX="177204" custScaleY="96361">
        <dgm:presLayoutVars>
          <dgm:bulletEnabled val="1"/>
        </dgm:presLayoutVars>
      </dgm:prSet>
      <dgm:spPr/>
    </dgm:pt>
    <dgm:pt modelId="{11372D9E-7F14-3643-AAAE-025B3FA86062}" type="pres">
      <dgm:prSet presAssocID="{B8A8223F-F6A0-F84F-934D-DBB704853B3F}" presName="spNode" presStyleCnt="0"/>
      <dgm:spPr/>
    </dgm:pt>
    <dgm:pt modelId="{2B5AF632-D738-B84B-BBB1-F79818AE84DE}" type="pres">
      <dgm:prSet presAssocID="{AA407B29-7AFE-C644-A5BF-069E8202F547}" presName="sibTrans" presStyleLbl="sibTrans1D1" presStyleIdx="1" presStyleCnt="8"/>
      <dgm:spPr/>
    </dgm:pt>
    <dgm:pt modelId="{04122A33-3099-C846-9608-104F1F37F150}" type="pres">
      <dgm:prSet presAssocID="{9B270C21-2925-9240-A948-B8686E6C1EB2}" presName="node" presStyleLbl="node1" presStyleIdx="2" presStyleCnt="8" custScaleX="177204" custScaleY="96361">
        <dgm:presLayoutVars>
          <dgm:bulletEnabled val="1"/>
        </dgm:presLayoutVars>
      </dgm:prSet>
      <dgm:spPr/>
    </dgm:pt>
    <dgm:pt modelId="{39172ED5-D86D-964D-BB5A-0DD38C10661B}" type="pres">
      <dgm:prSet presAssocID="{9B270C21-2925-9240-A948-B8686E6C1EB2}" presName="spNode" presStyleCnt="0"/>
      <dgm:spPr/>
    </dgm:pt>
    <dgm:pt modelId="{50FAE965-4AED-9B42-ADA5-71C3224C59E2}" type="pres">
      <dgm:prSet presAssocID="{5263797F-0544-D44D-93E5-48681513E816}" presName="sibTrans" presStyleLbl="sibTrans1D1" presStyleIdx="2" presStyleCnt="8"/>
      <dgm:spPr/>
    </dgm:pt>
    <dgm:pt modelId="{41E87A83-0540-3340-8008-2CB642257B66}" type="pres">
      <dgm:prSet presAssocID="{6F44CFFF-09F8-D94C-8DCF-750245F6EF4A}" presName="node" presStyleLbl="node1" presStyleIdx="3" presStyleCnt="8" custScaleX="177204" custScaleY="96361">
        <dgm:presLayoutVars>
          <dgm:bulletEnabled val="1"/>
        </dgm:presLayoutVars>
      </dgm:prSet>
      <dgm:spPr/>
    </dgm:pt>
    <dgm:pt modelId="{30E06E48-F5E8-C743-BC30-6242A1310593}" type="pres">
      <dgm:prSet presAssocID="{6F44CFFF-09F8-D94C-8DCF-750245F6EF4A}" presName="spNode" presStyleCnt="0"/>
      <dgm:spPr/>
    </dgm:pt>
    <dgm:pt modelId="{6F834784-2098-3948-ACF0-8B97EE4B6359}" type="pres">
      <dgm:prSet presAssocID="{35FF85A4-39A3-3C4B-9480-47035E6D81E6}" presName="sibTrans" presStyleLbl="sibTrans1D1" presStyleIdx="3" presStyleCnt="8"/>
      <dgm:spPr/>
    </dgm:pt>
    <dgm:pt modelId="{96059C82-BB5D-2948-A2CA-45537F52B0CB}" type="pres">
      <dgm:prSet presAssocID="{D8A941EC-D161-5B48-8D33-327E84B0C42C}" presName="node" presStyleLbl="node1" presStyleIdx="4" presStyleCnt="8" custScaleX="177204" custScaleY="96361">
        <dgm:presLayoutVars>
          <dgm:bulletEnabled val="1"/>
        </dgm:presLayoutVars>
      </dgm:prSet>
      <dgm:spPr/>
    </dgm:pt>
    <dgm:pt modelId="{3B4D5CDF-52D6-2B40-889B-A1DBB780D43C}" type="pres">
      <dgm:prSet presAssocID="{D8A941EC-D161-5B48-8D33-327E84B0C42C}" presName="spNode" presStyleCnt="0"/>
      <dgm:spPr/>
    </dgm:pt>
    <dgm:pt modelId="{B25EA1C1-0FF6-ED4C-B3F3-A436ABC95D20}" type="pres">
      <dgm:prSet presAssocID="{6909E249-6906-B145-8F77-F37CC5FA67AA}" presName="sibTrans" presStyleLbl="sibTrans1D1" presStyleIdx="4" presStyleCnt="8"/>
      <dgm:spPr/>
    </dgm:pt>
    <dgm:pt modelId="{2BFE7C93-665A-694E-B8B7-FE430CBD6643}" type="pres">
      <dgm:prSet presAssocID="{9B1BC8B6-1F8F-B446-9CDB-819546DF87DD}" presName="node" presStyleLbl="node1" presStyleIdx="5" presStyleCnt="8" custScaleX="177204" custScaleY="96361">
        <dgm:presLayoutVars>
          <dgm:bulletEnabled val="1"/>
        </dgm:presLayoutVars>
      </dgm:prSet>
      <dgm:spPr/>
    </dgm:pt>
    <dgm:pt modelId="{96495A98-9562-8C4F-8224-A2783892EF0B}" type="pres">
      <dgm:prSet presAssocID="{9B1BC8B6-1F8F-B446-9CDB-819546DF87DD}" presName="spNode" presStyleCnt="0"/>
      <dgm:spPr/>
    </dgm:pt>
    <dgm:pt modelId="{3D1C518E-845E-3C46-9C29-E957EFD5E669}" type="pres">
      <dgm:prSet presAssocID="{F81663AE-AB98-404A-BFE6-E9F783294388}" presName="sibTrans" presStyleLbl="sibTrans1D1" presStyleIdx="5" presStyleCnt="8"/>
      <dgm:spPr/>
    </dgm:pt>
    <dgm:pt modelId="{5F47BF3B-0637-034F-9F61-242EFF4D8657}" type="pres">
      <dgm:prSet presAssocID="{7B6D5F6C-33BC-8E46-A995-E33CDA9F91B8}" presName="node" presStyleLbl="node1" presStyleIdx="6" presStyleCnt="8" custScaleX="177204" custScaleY="96361">
        <dgm:presLayoutVars>
          <dgm:bulletEnabled val="1"/>
        </dgm:presLayoutVars>
      </dgm:prSet>
      <dgm:spPr/>
    </dgm:pt>
    <dgm:pt modelId="{F71990A6-3B65-0546-9281-AF8977481C9A}" type="pres">
      <dgm:prSet presAssocID="{7B6D5F6C-33BC-8E46-A995-E33CDA9F91B8}" presName="spNode" presStyleCnt="0"/>
      <dgm:spPr/>
    </dgm:pt>
    <dgm:pt modelId="{9B89BF09-41BC-2A4B-8351-16A410431962}" type="pres">
      <dgm:prSet presAssocID="{11144CAF-597C-5749-B42E-94ABBD30A22E}" presName="sibTrans" presStyleLbl="sibTrans1D1" presStyleIdx="6" presStyleCnt="8"/>
      <dgm:spPr/>
    </dgm:pt>
    <dgm:pt modelId="{DE1F64AC-62AF-4D4F-9684-62A7A062E70F}" type="pres">
      <dgm:prSet presAssocID="{C3BBD78D-5FA5-E045-983C-28C6FEE09AD4}" presName="node" presStyleLbl="node1" presStyleIdx="7" presStyleCnt="8" custScaleX="177204" custScaleY="96361">
        <dgm:presLayoutVars>
          <dgm:bulletEnabled val="1"/>
        </dgm:presLayoutVars>
      </dgm:prSet>
      <dgm:spPr/>
    </dgm:pt>
    <dgm:pt modelId="{B60D5DDB-9389-BE4C-B2B7-5A9666FC0FB8}" type="pres">
      <dgm:prSet presAssocID="{C3BBD78D-5FA5-E045-983C-28C6FEE09AD4}" presName="spNode" presStyleCnt="0"/>
      <dgm:spPr/>
    </dgm:pt>
    <dgm:pt modelId="{AAAAC4CF-EFC5-EC49-8624-8B4C5D86739B}" type="pres">
      <dgm:prSet presAssocID="{AC54D715-6D8F-F047-BFC7-0FFA416040EA}" presName="sibTrans" presStyleLbl="sibTrans1D1" presStyleIdx="7" presStyleCnt="8"/>
      <dgm:spPr/>
    </dgm:pt>
  </dgm:ptLst>
  <dgm:cxnLst>
    <dgm:cxn modelId="{B72C9F03-9E48-D244-A3E0-C4E2BD1CE359}" srcId="{DFC62E46-721E-F540-A0BC-1FFD4FAEEB78}" destId="{9B1BC8B6-1F8F-B446-9CDB-819546DF87DD}" srcOrd="5" destOrd="0" parTransId="{38ECA700-F6A7-3040-86A0-414BEC68B06D}" sibTransId="{F81663AE-AB98-404A-BFE6-E9F783294388}"/>
    <dgm:cxn modelId="{CE4B530C-2DEC-634F-8D9F-F32D69E459FB}" type="presOf" srcId="{5263797F-0544-D44D-93E5-48681513E816}" destId="{50FAE965-4AED-9B42-ADA5-71C3224C59E2}" srcOrd="0" destOrd="0" presId="urn:microsoft.com/office/officeart/2005/8/layout/cycle5"/>
    <dgm:cxn modelId="{09F65E1F-3CE4-1144-A92E-4D6B8CCE6DB1}" type="presOf" srcId="{F81663AE-AB98-404A-BFE6-E9F783294388}" destId="{3D1C518E-845E-3C46-9C29-E957EFD5E669}" srcOrd="0" destOrd="0" presId="urn:microsoft.com/office/officeart/2005/8/layout/cycle5"/>
    <dgm:cxn modelId="{7BB7922E-EE51-5140-A4E3-D1541C55CB0F}" type="presOf" srcId="{6909E249-6906-B145-8F77-F37CC5FA67AA}" destId="{B25EA1C1-0FF6-ED4C-B3F3-A436ABC95D20}" srcOrd="0" destOrd="0" presId="urn:microsoft.com/office/officeart/2005/8/layout/cycle5"/>
    <dgm:cxn modelId="{4F804E32-D773-6B4B-A19E-D020FF7D3401}" type="presOf" srcId="{AA407B29-7AFE-C644-A5BF-069E8202F547}" destId="{2B5AF632-D738-B84B-BBB1-F79818AE84DE}" srcOrd="0" destOrd="0" presId="urn:microsoft.com/office/officeart/2005/8/layout/cycle5"/>
    <dgm:cxn modelId="{884A0360-66CF-EF49-BD12-C48F683F0901}" srcId="{DFC62E46-721E-F540-A0BC-1FFD4FAEEB78}" destId="{6F44CFFF-09F8-D94C-8DCF-750245F6EF4A}" srcOrd="3" destOrd="0" parTransId="{7B3E7920-3CBD-DD4B-875A-BFDD5471BBD1}" sibTransId="{35FF85A4-39A3-3C4B-9480-47035E6D81E6}"/>
    <dgm:cxn modelId="{42280862-5186-9A49-9098-FDB40D7274A7}" type="presOf" srcId="{6F44CFFF-09F8-D94C-8DCF-750245F6EF4A}" destId="{41E87A83-0540-3340-8008-2CB642257B66}" srcOrd="0" destOrd="0" presId="urn:microsoft.com/office/officeart/2005/8/layout/cycle5"/>
    <dgm:cxn modelId="{28D72B64-F913-844B-9F34-AFA3FB921245}" type="presOf" srcId="{AC54D715-6D8F-F047-BFC7-0FFA416040EA}" destId="{AAAAC4CF-EFC5-EC49-8624-8B4C5D86739B}" srcOrd="0" destOrd="0" presId="urn:microsoft.com/office/officeart/2005/8/layout/cycle5"/>
    <dgm:cxn modelId="{7F2E0F65-2450-024F-8696-B3F19CE31AB6}" srcId="{DFC62E46-721E-F540-A0BC-1FFD4FAEEB78}" destId="{D8A941EC-D161-5B48-8D33-327E84B0C42C}" srcOrd="4" destOrd="0" parTransId="{D0D84C06-F151-E442-A3BE-859923270E69}" sibTransId="{6909E249-6906-B145-8F77-F37CC5FA67AA}"/>
    <dgm:cxn modelId="{878F9F6A-0E05-9146-AC6A-48ADBD7315F1}" type="presOf" srcId="{35FF85A4-39A3-3C4B-9480-47035E6D81E6}" destId="{6F834784-2098-3948-ACF0-8B97EE4B6359}" srcOrd="0" destOrd="0" presId="urn:microsoft.com/office/officeart/2005/8/layout/cycle5"/>
    <dgm:cxn modelId="{68EEF671-E1CA-454C-BBE5-DA5B38FA55AB}" type="presOf" srcId="{D8A941EC-D161-5B48-8D33-327E84B0C42C}" destId="{96059C82-BB5D-2948-A2CA-45537F52B0CB}" srcOrd="0" destOrd="0" presId="urn:microsoft.com/office/officeart/2005/8/layout/cycle5"/>
    <dgm:cxn modelId="{E55FE358-E006-524C-9306-2EC656F27368}" type="presOf" srcId="{C3BBD78D-5FA5-E045-983C-28C6FEE09AD4}" destId="{DE1F64AC-62AF-4D4F-9684-62A7A062E70F}" srcOrd="0" destOrd="0" presId="urn:microsoft.com/office/officeart/2005/8/layout/cycle5"/>
    <dgm:cxn modelId="{2B55DE59-854B-554E-8FEB-6F8D05F84CD0}" srcId="{DFC62E46-721E-F540-A0BC-1FFD4FAEEB78}" destId="{9B270C21-2925-9240-A948-B8686E6C1EB2}" srcOrd="2" destOrd="0" parTransId="{7AE24103-0A32-7C45-9934-9B8A93C96BB2}" sibTransId="{5263797F-0544-D44D-93E5-48681513E816}"/>
    <dgm:cxn modelId="{236B6581-4698-3547-9BD6-1C4D53134864}" srcId="{DFC62E46-721E-F540-A0BC-1FFD4FAEEB78}" destId="{7B6D5F6C-33BC-8E46-A995-E33CDA9F91B8}" srcOrd="6" destOrd="0" parTransId="{188E7AEB-642D-D24B-BED2-15E194055370}" sibTransId="{11144CAF-597C-5749-B42E-94ABBD30A22E}"/>
    <dgm:cxn modelId="{90DAFA8C-7AED-6748-B1A5-5A2F3218AF2E}" type="presOf" srcId="{11144CAF-597C-5749-B42E-94ABBD30A22E}" destId="{9B89BF09-41BC-2A4B-8351-16A410431962}" srcOrd="0" destOrd="0" presId="urn:microsoft.com/office/officeart/2005/8/layout/cycle5"/>
    <dgm:cxn modelId="{E13E32A5-6127-DC42-BF54-F9984ED830AC}" type="presOf" srcId="{9B270C21-2925-9240-A948-B8686E6C1EB2}" destId="{04122A33-3099-C846-9608-104F1F37F150}" srcOrd="0" destOrd="0" presId="urn:microsoft.com/office/officeart/2005/8/layout/cycle5"/>
    <dgm:cxn modelId="{CF1ADFB0-97A9-F240-AAB0-5AAB26A24D7F}" srcId="{DFC62E46-721E-F540-A0BC-1FFD4FAEEB78}" destId="{C3BBD78D-5FA5-E045-983C-28C6FEE09AD4}" srcOrd="7" destOrd="0" parTransId="{959B22A9-266C-BE4E-9813-9126A18950E4}" sibTransId="{AC54D715-6D8F-F047-BFC7-0FFA416040EA}"/>
    <dgm:cxn modelId="{DF4609B2-282F-AF45-BE68-F232D1B4CBED}" type="presOf" srcId="{B8A8223F-F6A0-F84F-934D-DBB704853B3F}" destId="{78F827E2-99DF-0646-A65E-E365762087A3}" srcOrd="0" destOrd="0" presId="urn:microsoft.com/office/officeart/2005/8/layout/cycle5"/>
    <dgm:cxn modelId="{F9E8CEC7-30FA-AA45-9400-531066579FE9}" type="presOf" srcId="{0B031D7A-F1B8-F544-BFA5-20AC0A1DF968}" destId="{E1051D79-8CD5-5C48-BE31-2375578A2F78}" srcOrd="0" destOrd="0" presId="urn:microsoft.com/office/officeart/2005/8/layout/cycle5"/>
    <dgm:cxn modelId="{169D63D5-7901-4B4D-91B0-755FEE429E89}" type="presOf" srcId="{9B1BC8B6-1F8F-B446-9CDB-819546DF87DD}" destId="{2BFE7C93-665A-694E-B8B7-FE430CBD6643}" srcOrd="0" destOrd="0" presId="urn:microsoft.com/office/officeart/2005/8/layout/cycle5"/>
    <dgm:cxn modelId="{338533DC-E902-854E-9F41-6094D8C0044E}" type="presOf" srcId="{7B6D5F6C-33BC-8E46-A995-E33CDA9F91B8}" destId="{5F47BF3B-0637-034F-9F61-242EFF4D8657}" srcOrd="0" destOrd="0" presId="urn:microsoft.com/office/officeart/2005/8/layout/cycle5"/>
    <dgm:cxn modelId="{EF6CF7EC-A098-BE49-9204-116D5EF7A4E8}" srcId="{DFC62E46-721E-F540-A0BC-1FFD4FAEEB78}" destId="{0B031D7A-F1B8-F544-BFA5-20AC0A1DF968}" srcOrd="0" destOrd="0" parTransId="{73084F8E-F0D0-BB4F-A6F5-3775C97DEB97}" sibTransId="{E8314113-E554-D649-8385-6B0E6EEFF659}"/>
    <dgm:cxn modelId="{11DA43F0-1ADE-DC4F-A1FD-71E3CEC4465D}" type="presOf" srcId="{DFC62E46-721E-F540-A0BC-1FFD4FAEEB78}" destId="{3AAB32F6-E326-B748-84B3-9676CA497373}" srcOrd="0" destOrd="0" presId="urn:microsoft.com/office/officeart/2005/8/layout/cycle5"/>
    <dgm:cxn modelId="{FB1282F5-0253-144B-94F8-3647EF0358B0}" srcId="{DFC62E46-721E-F540-A0BC-1FFD4FAEEB78}" destId="{B8A8223F-F6A0-F84F-934D-DBB704853B3F}" srcOrd="1" destOrd="0" parTransId="{9BCF05B9-DA68-ED42-974E-EF09B7D4C064}" sibTransId="{AA407B29-7AFE-C644-A5BF-069E8202F547}"/>
    <dgm:cxn modelId="{62EB0DF7-236F-F948-8805-3EB6AF3FD187}" type="presOf" srcId="{E8314113-E554-D649-8385-6B0E6EEFF659}" destId="{95127D43-4213-2948-9F87-12FF806F87BA}" srcOrd="0" destOrd="0" presId="urn:microsoft.com/office/officeart/2005/8/layout/cycle5"/>
    <dgm:cxn modelId="{781BCA78-98C8-5147-9E73-07E0750D1F1C}" type="presParOf" srcId="{3AAB32F6-E326-B748-84B3-9676CA497373}" destId="{E1051D79-8CD5-5C48-BE31-2375578A2F78}" srcOrd="0" destOrd="0" presId="urn:microsoft.com/office/officeart/2005/8/layout/cycle5"/>
    <dgm:cxn modelId="{926BF740-F4F0-0144-9F5E-F3C4E5F2D374}" type="presParOf" srcId="{3AAB32F6-E326-B748-84B3-9676CA497373}" destId="{B9786018-77C0-3741-A0DB-32AC4A6BB0ED}" srcOrd="1" destOrd="0" presId="urn:microsoft.com/office/officeart/2005/8/layout/cycle5"/>
    <dgm:cxn modelId="{D0635468-96B2-C449-8D97-8B2BE59A64B9}" type="presParOf" srcId="{3AAB32F6-E326-B748-84B3-9676CA497373}" destId="{95127D43-4213-2948-9F87-12FF806F87BA}" srcOrd="2" destOrd="0" presId="urn:microsoft.com/office/officeart/2005/8/layout/cycle5"/>
    <dgm:cxn modelId="{928F6591-16C2-5947-BC96-3CEC208EB01C}" type="presParOf" srcId="{3AAB32F6-E326-B748-84B3-9676CA497373}" destId="{78F827E2-99DF-0646-A65E-E365762087A3}" srcOrd="3" destOrd="0" presId="urn:microsoft.com/office/officeart/2005/8/layout/cycle5"/>
    <dgm:cxn modelId="{04D90CC8-5DA9-2C40-A33C-5879581B0271}" type="presParOf" srcId="{3AAB32F6-E326-B748-84B3-9676CA497373}" destId="{11372D9E-7F14-3643-AAAE-025B3FA86062}" srcOrd="4" destOrd="0" presId="urn:microsoft.com/office/officeart/2005/8/layout/cycle5"/>
    <dgm:cxn modelId="{146CA0D6-6307-B848-9F07-E2B545427CF4}" type="presParOf" srcId="{3AAB32F6-E326-B748-84B3-9676CA497373}" destId="{2B5AF632-D738-B84B-BBB1-F79818AE84DE}" srcOrd="5" destOrd="0" presId="urn:microsoft.com/office/officeart/2005/8/layout/cycle5"/>
    <dgm:cxn modelId="{6BE89DDA-25A3-E24D-8282-EA10912D4D0A}" type="presParOf" srcId="{3AAB32F6-E326-B748-84B3-9676CA497373}" destId="{04122A33-3099-C846-9608-104F1F37F150}" srcOrd="6" destOrd="0" presId="urn:microsoft.com/office/officeart/2005/8/layout/cycle5"/>
    <dgm:cxn modelId="{734E1952-EC79-344E-93E2-742845B544AF}" type="presParOf" srcId="{3AAB32F6-E326-B748-84B3-9676CA497373}" destId="{39172ED5-D86D-964D-BB5A-0DD38C10661B}" srcOrd="7" destOrd="0" presId="urn:microsoft.com/office/officeart/2005/8/layout/cycle5"/>
    <dgm:cxn modelId="{A2198CE0-54FD-E644-AF46-198B2F59ED1A}" type="presParOf" srcId="{3AAB32F6-E326-B748-84B3-9676CA497373}" destId="{50FAE965-4AED-9B42-ADA5-71C3224C59E2}" srcOrd="8" destOrd="0" presId="urn:microsoft.com/office/officeart/2005/8/layout/cycle5"/>
    <dgm:cxn modelId="{A27A628C-D2B5-8C4A-9C99-AD69F625862A}" type="presParOf" srcId="{3AAB32F6-E326-B748-84B3-9676CA497373}" destId="{41E87A83-0540-3340-8008-2CB642257B66}" srcOrd="9" destOrd="0" presId="urn:microsoft.com/office/officeart/2005/8/layout/cycle5"/>
    <dgm:cxn modelId="{B54261E9-3145-A947-A0B1-517F4ED8C181}" type="presParOf" srcId="{3AAB32F6-E326-B748-84B3-9676CA497373}" destId="{30E06E48-F5E8-C743-BC30-6242A1310593}" srcOrd="10" destOrd="0" presId="urn:microsoft.com/office/officeart/2005/8/layout/cycle5"/>
    <dgm:cxn modelId="{80B96773-85AD-7749-BE70-67B53F079E19}" type="presParOf" srcId="{3AAB32F6-E326-B748-84B3-9676CA497373}" destId="{6F834784-2098-3948-ACF0-8B97EE4B6359}" srcOrd="11" destOrd="0" presId="urn:microsoft.com/office/officeart/2005/8/layout/cycle5"/>
    <dgm:cxn modelId="{316473E5-8350-FD46-9733-F9654EFC5721}" type="presParOf" srcId="{3AAB32F6-E326-B748-84B3-9676CA497373}" destId="{96059C82-BB5D-2948-A2CA-45537F52B0CB}" srcOrd="12" destOrd="0" presId="urn:microsoft.com/office/officeart/2005/8/layout/cycle5"/>
    <dgm:cxn modelId="{062E0854-BDF4-1940-A24D-AF62C1E0CCA0}" type="presParOf" srcId="{3AAB32F6-E326-B748-84B3-9676CA497373}" destId="{3B4D5CDF-52D6-2B40-889B-A1DBB780D43C}" srcOrd="13" destOrd="0" presId="urn:microsoft.com/office/officeart/2005/8/layout/cycle5"/>
    <dgm:cxn modelId="{7D1FC87C-A3C6-9C49-B8BD-F970932FB947}" type="presParOf" srcId="{3AAB32F6-E326-B748-84B3-9676CA497373}" destId="{B25EA1C1-0FF6-ED4C-B3F3-A436ABC95D20}" srcOrd="14" destOrd="0" presId="urn:microsoft.com/office/officeart/2005/8/layout/cycle5"/>
    <dgm:cxn modelId="{B396D09E-973C-C449-8AAC-F1C73F57CCA1}" type="presParOf" srcId="{3AAB32F6-E326-B748-84B3-9676CA497373}" destId="{2BFE7C93-665A-694E-B8B7-FE430CBD6643}" srcOrd="15" destOrd="0" presId="urn:microsoft.com/office/officeart/2005/8/layout/cycle5"/>
    <dgm:cxn modelId="{FAFA7FCE-65C5-E941-B0A9-3ED63C64B205}" type="presParOf" srcId="{3AAB32F6-E326-B748-84B3-9676CA497373}" destId="{96495A98-9562-8C4F-8224-A2783892EF0B}" srcOrd="16" destOrd="0" presId="urn:microsoft.com/office/officeart/2005/8/layout/cycle5"/>
    <dgm:cxn modelId="{07A559D7-2A79-3D41-8798-D6EDA574778C}" type="presParOf" srcId="{3AAB32F6-E326-B748-84B3-9676CA497373}" destId="{3D1C518E-845E-3C46-9C29-E957EFD5E669}" srcOrd="17" destOrd="0" presId="urn:microsoft.com/office/officeart/2005/8/layout/cycle5"/>
    <dgm:cxn modelId="{583C006F-B4B6-B44C-941C-E10C8496B871}" type="presParOf" srcId="{3AAB32F6-E326-B748-84B3-9676CA497373}" destId="{5F47BF3B-0637-034F-9F61-242EFF4D8657}" srcOrd="18" destOrd="0" presId="urn:microsoft.com/office/officeart/2005/8/layout/cycle5"/>
    <dgm:cxn modelId="{6C3F7C1B-C9A4-D147-8AAA-A8044C05EC51}" type="presParOf" srcId="{3AAB32F6-E326-B748-84B3-9676CA497373}" destId="{F71990A6-3B65-0546-9281-AF8977481C9A}" srcOrd="19" destOrd="0" presId="urn:microsoft.com/office/officeart/2005/8/layout/cycle5"/>
    <dgm:cxn modelId="{C348EDAD-4757-304C-8EF9-BA4EB3D6D179}" type="presParOf" srcId="{3AAB32F6-E326-B748-84B3-9676CA497373}" destId="{9B89BF09-41BC-2A4B-8351-16A410431962}" srcOrd="20" destOrd="0" presId="urn:microsoft.com/office/officeart/2005/8/layout/cycle5"/>
    <dgm:cxn modelId="{D82CECD5-59B5-AB40-97E5-DF110329449B}" type="presParOf" srcId="{3AAB32F6-E326-B748-84B3-9676CA497373}" destId="{DE1F64AC-62AF-4D4F-9684-62A7A062E70F}" srcOrd="21" destOrd="0" presId="urn:microsoft.com/office/officeart/2005/8/layout/cycle5"/>
    <dgm:cxn modelId="{2D921E9F-773B-7540-88DB-6438AE90FDD9}" type="presParOf" srcId="{3AAB32F6-E326-B748-84B3-9676CA497373}" destId="{B60D5DDB-9389-BE4C-B2B7-5A9666FC0FB8}" srcOrd="22" destOrd="0" presId="urn:microsoft.com/office/officeart/2005/8/layout/cycle5"/>
    <dgm:cxn modelId="{E3A6DFEE-836B-4B45-A8B4-2B4203C7C658}" type="presParOf" srcId="{3AAB32F6-E326-B748-84B3-9676CA497373}" destId="{AAAAC4CF-EFC5-EC49-8624-8B4C5D86739B}" srcOrd="23" destOrd="0" presId="urn:microsoft.com/office/officeart/2005/8/layout/cycle5"/>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051D79-8CD5-5C48-BE31-2375578A2F78}">
      <dsp:nvSpPr>
        <dsp:cNvPr id="0" name=""/>
        <dsp:cNvSpPr/>
      </dsp:nvSpPr>
      <dsp:spPr>
        <a:xfrm>
          <a:off x="1714428" y="231011"/>
          <a:ext cx="1621073" cy="572985"/>
        </a:xfrm>
        <a:prstGeom prst="roundRect">
          <a:avLst/>
        </a:prstGeom>
        <a:solidFill>
          <a:schemeClr val="accent2">
            <a:shade val="5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latin typeface="Lato" panose="020F0502020204030203" pitchFamily="34" charset="0"/>
              <a:ea typeface="Lato" panose="020F0502020204030203" pitchFamily="34" charset="0"/>
              <a:cs typeface="Lato" panose="020F0502020204030203" pitchFamily="34" charset="0"/>
            </a:rPr>
            <a:t>Paint sold in store / contract</a:t>
          </a:r>
        </a:p>
      </dsp:txBody>
      <dsp:txXfrm>
        <a:off x="1742399" y="258982"/>
        <a:ext cx="1565131" cy="517043"/>
      </dsp:txXfrm>
    </dsp:sp>
    <dsp:sp modelId="{95127D43-4213-2948-9F87-12FF806F87BA}">
      <dsp:nvSpPr>
        <dsp:cNvPr id="0" name=""/>
        <dsp:cNvSpPr/>
      </dsp:nvSpPr>
      <dsp:spPr>
        <a:xfrm>
          <a:off x="459413" y="517504"/>
          <a:ext cx="4131103" cy="4131103"/>
        </a:xfrm>
        <a:custGeom>
          <a:avLst/>
          <a:gdLst/>
          <a:ahLst/>
          <a:cxnLst/>
          <a:rect l="0" t="0" r="0" b="0"/>
          <a:pathLst>
            <a:path>
              <a:moveTo>
                <a:pt x="2936198" y="192458"/>
              </a:moveTo>
              <a:arcTo wR="2065551" hR="2065551" stAng="17695791" swAng="329169"/>
            </a:path>
          </a:pathLst>
        </a:custGeom>
        <a:noFill/>
        <a:ln w="12700" cap="flat" cmpd="sng" algn="ctr">
          <a:solidFill>
            <a:schemeClr val="bg1"/>
          </a:solidFill>
          <a:prstDash val="solid"/>
          <a:miter lim="800000"/>
          <a:tailEnd type="arrow"/>
        </a:ln>
        <a:effectLst/>
      </dsp:spPr>
      <dsp:style>
        <a:lnRef idx="1">
          <a:scrgbClr r="0" g="0" b="0"/>
        </a:lnRef>
        <a:fillRef idx="0">
          <a:scrgbClr r="0" g="0" b="0"/>
        </a:fillRef>
        <a:effectRef idx="0">
          <a:scrgbClr r="0" g="0" b="0"/>
        </a:effectRef>
        <a:fontRef idx="minor"/>
      </dsp:style>
    </dsp:sp>
    <dsp:sp modelId="{78F827E2-99DF-0646-A65E-E365762087A3}">
      <dsp:nvSpPr>
        <dsp:cNvPr id="0" name=""/>
        <dsp:cNvSpPr/>
      </dsp:nvSpPr>
      <dsp:spPr>
        <a:xfrm>
          <a:off x="3174993" y="835997"/>
          <a:ext cx="1621073" cy="572985"/>
        </a:xfrm>
        <a:prstGeom prst="roundRect">
          <a:avLst/>
        </a:prstGeom>
        <a:solidFill>
          <a:schemeClr val="accent2">
            <a:shade val="50000"/>
            <a:hueOff val="197594"/>
            <a:satOff val="-19231"/>
            <a:lumOff val="14846"/>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1600" kern="1200">
              <a:latin typeface="Lato" panose="020F0502020204030203" pitchFamily="34" charset="0"/>
              <a:ea typeface="Lato" panose="020F0502020204030203" pitchFamily="34" charset="0"/>
              <a:cs typeface="Lato" panose="020F0502020204030203" pitchFamily="34" charset="0"/>
            </a:rPr>
            <a:t>Paint collected</a:t>
          </a:r>
        </a:p>
      </dsp:txBody>
      <dsp:txXfrm>
        <a:off x="3202964" y="863968"/>
        <a:ext cx="1565131" cy="517043"/>
      </dsp:txXfrm>
    </dsp:sp>
    <dsp:sp modelId="{2B5AF632-D738-B84B-BBB1-F79818AE84DE}">
      <dsp:nvSpPr>
        <dsp:cNvPr id="0" name=""/>
        <dsp:cNvSpPr/>
      </dsp:nvSpPr>
      <dsp:spPr>
        <a:xfrm>
          <a:off x="459413" y="517504"/>
          <a:ext cx="4131103" cy="4131103"/>
        </a:xfrm>
        <a:custGeom>
          <a:avLst/>
          <a:gdLst/>
          <a:ahLst/>
          <a:cxnLst/>
          <a:rect l="0" t="0" r="0" b="0"/>
          <a:pathLst>
            <a:path>
              <a:moveTo>
                <a:pt x="3865904" y="1053013"/>
              </a:moveTo>
              <a:arcTo wR="2065551" hR="2065551" stAng="19838768" swAng="965755"/>
            </a:path>
          </a:pathLst>
        </a:custGeom>
        <a:noFill/>
        <a:ln w="12700" cap="flat" cmpd="sng" algn="ctr">
          <a:solidFill>
            <a:schemeClr val="bg1"/>
          </a:solidFill>
          <a:prstDash val="solid"/>
          <a:miter lim="800000"/>
          <a:tailEnd type="arrow"/>
        </a:ln>
        <a:effectLst/>
      </dsp:spPr>
      <dsp:style>
        <a:lnRef idx="1">
          <a:scrgbClr r="0" g="0" b="0"/>
        </a:lnRef>
        <a:fillRef idx="0">
          <a:scrgbClr r="0" g="0" b="0"/>
        </a:fillRef>
        <a:effectRef idx="0">
          <a:scrgbClr r="0" g="0" b="0"/>
        </a:effectRef>
        <a:fontRef idx="minor"/>
      </dsp:style>
    </dsp:sp>
    <dsp:sp modelId="{04122A33-3099-C846-9608-104F1F37F150}">
      <dsp:nvSpPr>
        <dsp:cNvPr id="0" name=""/>
        <dsp:cNvSpPr/>
      </dsp:nvSpPr>
      <dsp:spPr>
        <a:xfrm>
          <a:off x="3779979" y="2296563"/>
          <a:ext cx="1621073" cy="572985"/>
        </a:xfrm>
        <a:prstGeom prst="roundRect">
          <a:avLst/>
        </a:prstGeom>
        <a:solidFill>
          <a:schemeClr val="accent2">
            <a:shade val="50000"/>
            <a:hueOff val="395187"/>
            <a:satOff val="-38462"/>
            <a:lumOff val="29693"/>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1600" kern="1200">
              <a:latin typeface="Lato" panose="020F0502020204030203" pitchFamily="34" charset="0"/>
              <a:ea typeface="Lato" panose="020F0502020204030203" pitchFamily="34" charset="0"/>
              <a:cs typeface="Lato" panose="020F0502020204030203" pitchFamily="34" charset="0"/>
            </a:rPr>
            <a:t>Pails returned to store / retrieved</a:t>
          </a:r>
        </a:p>
      </dsp:txBody>
      <dsp:txXfrm>
        <a:off x="3807950" y="2324534"/>
        <a:ext cx="1565131" cy="517043"/>
      </dsp:txXfrm>
    </dsp:sp>
    <dsp:sp modelId="{50FAE965-4AED-9B42-ADA5-71C3224C59E2}">
      <dsp:nvSpPr>
        <dsp:cNvPr id="0" name=""/>
        <dsp:cNvSpPr/>
      </dsp:nvSpPr>
      <dsp:spPr>
        <a:xfrm>
          <a:off x="459413" y="517504"/>
          <a:ext cx="4131103" cy="4131103"/>
        </a:xfrm>
        <a:custGeom>
          <a:avLst/>
          <a:gdLst/>
          <a:ahLst/>
          <a:cxnLst/>
          <a:rect l="0" t="0" r="0" b="0"/>
          <a:pathLst>
            <a:path>
              <a:moveTo>
                <a:pt x="4076051" y="2539255"/>
              </a:moveTo>
              <a:arcTo wR="2065551" hR="2065551" stAng="795477" swAng="965755"/>
            </a:path>
          </a:pathLst>
        </a:custGeom>
        <a:noFill/>
        <a:ln w="12700" cap="flat" cmpd="sng" algn="ctr">
          <a:solidFill>
            <a:schemeClr val="bg1"/>
          </a:solidFill>
          <a:prstDash val="solid"/>
          <a:miter lim="800000"/>
          <a:tailEnd type="arrow"/>
        </a:ln>
        <a:effectLst/>
      </dsp:spPr>
      <dsp:style>
        <a:lnRef idx="1">
          <a:scrgbClr r="0" g="0" b="0"/>
        </a:lnRef>
        <a:fillRef idx="0">
          <a:scrgbClr r="0" g="0" b="0"/>
        </a:fillRef>
        <a:effectRef idx="0">
          <a:scrgbClr r="0" g="0" b="0"/>
        </a:effectRef>
        <a:fontRef idx="minor"/>
      </dsp:style>
    </dsp:sp>
    <dsp:sp modelId="{41E87A83-0540-3340-8008-2CB642257B66}">
      <dsp:nvSpPr>
        <dsp:cNvPr id="0" name=""/>
        <dsp:cNvSpPr/>
      </dsp:nvSpPr>
      <dsp:spPr>
        <a:xfrm>
          <a:off x="3174993" y="3757129"/>
          <a:ext cx="1621073" cy="572985"/>
        </a:xfrm>
        <a:prstGeom prst="roundRect">
          <a:avLst/>
        </a:prstGeom>
        <a:solidFill>
          <a:schemeClr val="accent2">
            <a:shade val="50000"/>
            <a:hueOff val="592781"/>
            <a:satOff val="-57693"/>
            <a:lumOff val="44539"/>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latin typeface="Lato" panose="020F0502020204030203" pitchFamily="34" charset="0"/>
              <a:ea typeface="Lato" panose="020F0502020204030203" pitchFamily="34" charset="0"/>
              <a:cs typeface="Lato" panose="020F0502020204030203" pitchFamily="34" charset="0"/>
            </a:rPr>
            <a:t>Pails sent to DC</a:t>
          </a:r>
        </a:p>
      </dsp:txBody>
      <dsp:txXfrm>
        <a:off x="3202964" y="3785100"/>
        <a:ext cx="1565131" cy="517043"/>
      </dsp:txXfrm>
    </dsp:sp>
    <dsp:sp modelId="{6F834784-2098-3948-ACF0-8B97EE4B6359}">
      <dsp:nvSpPr>
        <dsp:cNvPr id="0" name=""/>
        <dsp:cNvSpPr/>
      </dsp:nvSpPr>
      <dsp:spPr>
        <a:xfrm>
          <a:off x="459413" y="517504"/>
          <a:ext cx="4131103" cy="4131103"/>
        </a:xfrm>
        <a:custGeom>
          <a:avLst/>
          <a:gdLst/>
          <a:ahLst/>
          <a:cxnLst/>
          <a:rect l="0" t="0" r="0" b="0"/>
          <a:pathLst>
            <a:path>
              <a:moveTo>
                <a:pt x="3111287" y="3846826"/>
              </a:moveTo>
              <a:arcTo wR="2065551" hR="2065551" stAng="3575041" swAng="329169"/>
            </a:path>
          </a:pathLst>
        </a:custGeom>
        <a:noFill/>
        <a:ln w="12700" cap="flat" cmpd="sng" algn="ctr">
          <a:solidFill>
            <a:schemeClr val="bg1"/>
          </a:solidFill>
          <a:prstDash val="solid"/>
          <a:miter lim="800000"/>
          <a:tailEnd type="arrow"/>
        </a:ln>
        <a:effectLst/>
      </dsp:spPr>
      <dsp:style>
        <a:lnRef idx="1">
          <a:scrgbClr r="0" g="0" b="0"/>
        </a:lnRef>
        <a:fillRef idx="0">
          <a:scrgbClr r="0" g="0" b="0"/>
        </a:fillRef>
        <a:effectRef idx="0">
          <a:scrgbClr r="0" g="0" b="0"/>
        </a:effectRef>
        <a:fontRef idx="minor"/>
      </dsp:style>
    </dsp:sp>
    <dsp:sp modelId="{96059C82-BB5D-2948-A2CA-45537F52B0CB}">
      <dsp:nvSpPr>
        <dsp:cNvPr id="0" name=""/>
        <dsp:cNvSpPr/>
      </dsp:nvSpPr>
      <dsp:spPr>
        <a:xfrm>
          <a:off x="1714428" y="4362115"/>
          <a:ext cx="1621073" cy="572985"/>
        </a:xfrm>
        <a:prstGeom prst="roundRect">
          <a:avLst/>
        </a:prstGeom>
        <a:solidFill>
          <a:schemeClr val="accent2">
            <a:lumMod val="20000"/>
            <a:lumOff val="8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solidFill>
                <a:schemeClr val="tx1"/>
              </a:solidFill>
              <a:latin typeface="Lato" panose="020F0502020204030203" pitchFamily="34" charset="0"/>
              <a:ea typeface="Lato" panose="020F0502020204030203" pitchFamily="34" charset="0"/>
              <a:cs typeface="Lato" panose="020F0502020204030203" pitchFamily="34" charset="0"/>
            </a:rPr>
            <a:t>Plastic sent to granulator</a:t>
          </a:r>
        </a:p>
      </dsp:txBody>
      <dsp:txXfrm>
        <a:off x="1742399" y="4390086"/>
        <a:ext cx="1565131" cy="517043"/>
      </dsp:txXfrm>
    </dsp:sp>
    <dsp:sp modelId="{B25EA1C1-0FF6-ED4C-B3F3-A436ABC95D20}">
      <dsp:nvSpPr>
        <dsp:cNvPr id="0" name=""/>
        <dsp:cNvSpPr/>
      </dsp:nvSpPr>
      <dsp:spPr>
        <a:xfrm>
          <a:off x="459413" y="517504"/>
          <a:ext cx="4131103" cy="4131103"/>
        </a:xfrm>
        <a:custGeom>
          <a:avLst/>
          <a:gdLst/>
          <a:ahLst/>
          <a:cxnLst/>
          <a:rect l="0" t="0" r="0" b="0"/>
          <a:pathLst>
            <a:path>
              <a:moveTo>
                <a:pt x="1194904" y="3938644"/>
              </a:moveTo>
              <a:arcTo wR="2065551" hR="2065551" stAng="6895791" swAng="329169"/>
            </a:path>
          </a:pathLst>
        </a:custGeom>
        <a:noFill/>
        <a:ln w="12700" cap="flat" cmpd="sng" algn="ctr">
          <a:solidFill>
            <a:schemeClr val="bg1"/>
          </a:solidFill>
          <a:prstDash val="solid"/>
          <a:miter lim="800000"/>
          <a:tailEnd type="arrow"/>
        </a:ln>
        <a:effectLst/>
      </dsp:spPr>
      <dsp:style>
        <a:lnRef idx="1">
          <a:scrgbClr r="0" g="0" b="0"/>
        </a:lnRef>
        <a:fillRef idx="0">
          <a:scrgbClr r="0" g="0" b="0"/>
        </a:fillRef>
        <a:effectRef idx="0">
          <a:scrgbClr r="0" g="0" b="0"/>
        </a:effectRef>
        <a:fontRef idx="minor"/>
      </dsp:style>
    </dsp:sp>
    <dsp:sp modelId="{2BFE7C93-665A-694E-B8B7-FE430CBD6643}">
      <dsp:nvSpPr>
        <dsp:cNvPr id="0" name=""/>
        <dsp:cNvSpPr/>
      </dsp:nvSpPr>
      <dsp:spPr>
        <a:xfrm>
          <a:off x="253862" y="3757129"/>
          <a:ext cx="1621073" cy="572985"/>
        </a:xfrm>
        <a:prstGeom prst="roundRect">
          <a:avLst/>
        </a:prstGeom>
        <a:solidFill>
          <a:schemeClr val="accent2">
            <a:shade val="50000"/>
            <a:hueOff val="592781"/>
            <a:satOff val="-57693"/>
            <a:lumOff val="44539"/>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latin typeface="Lato" panose="020F0502020204030203" pitchFamily="34" charset="0"/>
              <a:ea typeface="Lato" panose="020F0502020204030203" pitchFamily="34" charset="0"/>
              <a:cs typeface="Lato" panose="020F0502020204030203" pitchFamily="34" charset="0"/>
            </a:rPr>
            <a:t>Manufactured into pails</a:t>
          </a:r>
        </a:p>
      </dsp:txBody>
      <dsp:txXfrm>
        <a:off x="281833" y="3785100"/>
        <a:ext cx="1565131" cy="517043"/>
      </dsp:txXfrm>
    </dsp:sp>
    <dsp:sp modelId="{3D1C518E-845E-3C46-9C29-E957EFD5E669}">
      <dsp:nvSpPr>
        <dsp:cNvPr id="0" name=""/>
        <dsp:cNvSpPr/>
      </dsp:nvSpPr>
      <dsp:spPr>
        <a:xfrm>
          <a:off x="459413" y="517504"/>
          <a:ext cx="4131103" cy="4131103"/>
        </a:xfrm>
        <a:custGeom>
          <a:avLst/>
          <a:gdLst/>
          <a:ahLst/>
          <a:cxnLst/>
          <a:rect l="0" t="0" r="0" b="0"/>
          <a:pathLst>
            <a:path>
              <a:moveTo>
                <a:pt x="265198" y="3078089"/>
              </a:moveTo>
              <a:arcTo wR="2065551" hR="2065551" stAng="9038768" swAng="965755"/>
            </a:path>
          </a:pathLst>
        </a:custGeom>
        <a:noFill/>
        <a:ln w="12700" cap="flat" cmpd="sng" algn="ctr">
          <a:solidFill>
            <a:schemeClr val="bg1"/>
          </a:solidFill>
          <a:prstDash val="solid"/>
          <a:miter lim="800000"/>
          <a:tailEnd type="arrow"/>
        </a:ln>
        <a:effectLst/>
      </dsp:spPr>
      <dsp:style>
        <a:lnRef idx="1">
          <a:scrgbClr r="0" g="0" b="0"/>
        </a:lnRef>
        <a:fillRef idx="0">
          <a:scrgbClr r="0" g="0" b="0"/>
        </a:fillRef>
        <a:effectRef idx="0">
          <a:scrgbClr r="0" g="0" b="0"/>
        </a:effectRef>
        <a:fontRef idx="minor"/>
      </dsp:style>
    </dsp:sp>
    <dsp:sp modelId="{5F47BF3B-0637-034F-9F61-242EFF4D8657}">
      <dsp:nvSpPr>
        <dsp:cNvPr id="0" name=""/>
        <dsp:cNvSpPr/>
      </dsp:nvSpPr>
      <dsp:spPr>
        <a:xfrm>
          <a:off x="-351123" y="2296563"/>
          <a:ext cx="1621073" cy="572985"/>
        </a:xfrm>
        <a:prstGeom prst="roundRect">
          <a:avLst/>
        </a:prstGeom>
        <a:solidFill>
          <a:schemeClr val="accent2">
            <a:shade val="50000"/>
            <a:hueOff val="395187"/>
            <a:satOff val="-38462"/>
            <a:lumOff val="29693"/>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latin typeface="Lato" panose="020F0502020204030203" pitchFamily="34" charset="0"/>
              <a:ea typeface="Lato" panose="020F0502020204030203" pitchFamily="34" charset="0"/>
              <a:cs typeface="Lato" panose="020F0502020204030203" pitchFamily="34" charset="0"/>
            </a:rPr>
            <a:t>Pail packaging returns to DC</a:t>
          </a:r>
        </a:p>
      </dsp:txBody>
      <dsp:txXfrm>
        <a:off x="-323152" y="2324534"/>
        <a:ext cx="1565131" cy="517043"/>
      </dsp:txXfrm>
    </dsp:sp>
    <dsp:sp modelId="{9B89BF09-41BC-2A4B-8351-16A410431962}">
      <dsp:nvSpPr>
        <dsp:cNvPr id="0" name=""/>
        <dsp:cNvSpPr/>
      </dsp:nvSpPr>
      <dsp:spPr>
        <a:xfrm>
          <a:off x="459413" y="517504"/>
          <a:ext cx="4131103" cy="4131103"/>
        </a:xfrm>
        <a:custGeom>
          <a:avLst/>
          <a:gdLst/>
          <a:ahLst/>
          <a:cxnLst/>
          <a:rect l="0" t="0" r="0" b="0"/>
          <a:pathLst>
            <a:path>
              <a:moveTo>
                <a:pt x="55052" y="1591847"/>
              </a:moveTo>
              <a:arcTo wR="2065551" hR="2065551" stAng="11595477" swAng="965755"/>
            </a:path>
          </a:pathLst>
        </a:custGeom>
        <a:noFill/>
        <a:ln w="12700" cap="flat" cmpd="sng" algn="ctr">
          <a:solidFill>
            <a:schemeClr val="bg1"/>
          </a:solidFill>
          <a:prstDash val="solid"/>
          <a:miter lim="800000"/>
          <a:tailEnd type="arrow"/>
        </a:ln>
        <a:effectLst/>
      </dsp:spPr>
      <dsp:style>
        <a:lnRef idx="1">
          <a:scrgbClr r="0" g="0" b="0"/>
        </a:lnRef>
        <a:fillRef idx="0">
          <a:scrgbClr r="0" g="0" b="0"/>
        </a:fillRef>
        <a:effectRef idx="0">
          <a:scrgbClr r="0" g="0" b="0"/>
        </a:effectRef>
        <a:fontRef idx="minor"/>
      </dsp:style>
    </dsp:sp>
    <dsp:sp modelId="{DE1F64AC-62AF-4D4F-9684-62A7A062E70F}">
      <dsp:nvSpPr>
        <dsp:cNvPr id="0" name=""/>
        <dsp:cNvSpPr/>
      </dsp:nvSpPr>
      <dsp:spPr>
        <a:xfrm>
          <a:off x="253862" y="835997"/>
          <a:ext cx="1621073" cy="572985"/>
        </a:xfrm>
        <a:prstGeom prst="roundRect">
          <a:avLst/>
        </a:prstGeom>
        <a:solidFill>
          <a:schemeClr val="accent2">
            <a:shade val="50000"/>
            <a:hueOff val="197594"/>
            <a:satOff val="-19231"/>
            <a:lumOff val="14846"/>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latin typeface="Lato" panose="020F0502020204030203" pitchFamily="34" charset="0"/>
              <a:ea typeface="Lato" panose="020F0502020204030203" pitchFamily="34" charset="0"/>
              <a:cs typeface="Lato" panose="020F0502020204030203" pitchFamily="34" charset="0"/>
            </a:rPr>
            <a:t>Product added to packaging</a:t>
          </a:r>
        </a:p>
      </dsp:txBody>
      <dsp:txXfrm>
        <a:off x="281833" y="863968"/>
        <a:ext cx="1565131" cy="517043"/>
      </dsp:txXfrm>
    </dsp:sp>
    <dsp:sp modelId="{AAAAC4CF-EFC5-EC49-8624-8B4C5D86739B}">
      <dsp:nvSpPr>
        <dsp:cNvPr id="0" name=""/>
        <dsp:cNvSpPr/>
      </dsp:nvSpPr>
      <dsp:spPr>
        <a:xfrm>
          <a:off x="459413" y="517504"/>
          <a:ext cx="4131103" cy="4131103"/>
        </a:xfrm>
        <a:custGeom>
          <a:avLst/>
          <a:gdLst/>
          <a:ahLst/>
          <a:cxnLst/>
          <a:rect l="0" t="0" r="0" b="0"/>
          <a:pathLst>
            <a:path>
              <a:moveTo>
                <a:pt x="1019815" y="284276"/>
              </a:moveTo>
              <a:arcTo wR="2065551" hR="2065551" stAng="14375041" swAng="329169"/>
            </a:path>
          </a:pathLst>
        </a:custGeom>
        <a:noFill/>
        <a:ln w="12700" cap="flat" cmpd="sng" algn="ctr">
          <a:solidFill>
            <a:schemeClr val="bg1"/>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F4A101-656A-9042-8CBA-CFAC1DB37448}" type="datetimeFigureOut">
              <a:rPr lang="en-AU" smtClean="0"/>
              <a:t>23/05/2025</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2A9310-50B5-B945-8856-39D0481A5BF3}" type="slidenum">
              <a:rPr lang="en-AU" smtClean="0"/>
              <a:t>‹#›</a:t>
            </a:fld>
            <a:endParaRPr lang="en-AU"/>
          </a:p>
        </p:txBody>
      </p:sp>
    </p:spTree>
    <p:extLst>
      <p:ext uri="{BB962C8B-B14F-4D97-AF65-F5344CB8AC3E}">
        <p14:creationId xmlns:p14="http://schemas.microsoft.com/office/powerpoint/2010/main" val="4232791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a:t>
            </a:r>
          </a:p>
          <a:p>
            <a:r>
              <a:rPr lang="en-US"/>
              <a:t>Three different visuals about what the new application will look like for each segment (TOA.painter+, TOA.Project, TOA.green, etc logging in based on your segment ‘sign in as a distributor, sign in as a customer) </a:t>
            </a:r>
            <a:endParaRPr lang="en-AU"/>
          </a:p>
        </p:txBody>
      </p:sp>
      <p:sp>
        <p:nvSpPr>
          <p:cNvPr id="4" name="Slide Number Placeholder 3"/>
          <p:cNvSpPr>
            <a:spLocks noGrp="1"/>
          </p:cNvSpPr>
          <p:nvPr>
            <p:ph type="sldNum" sz="quarter" idx="5"/>
          </p:nvPr>
        </p:nvSpPr>
        <p:spPr/>
        <p:txBody>
          <a:bodyPr/>
          <a:lstStyle/>
          <a:p>
            <a:fld id="{672A9310-50B5-B945-8856-39D0481A5BF3}" type="slidenum">
              <a:rPr lang="en-AU" smtClean="0"/>
              <a:t>20</a:t>
            </a:fld>
            <a:endParaRPr lang="en-AU"/>
          </a:p>
        </p:txBody>
      </p:sp>
    </p:spTree>
    <p:extLst>
      <p:ext uri="{BB962C8B-B14F-4D97-AF65-F5344CB8AC3E}">
        <p14:creationId xmlns:p14="http://schemas.microsoft.com/office/powerpoint/2010/main" val="3902884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0E48B-FC43-6B3E-6AFC-AE47F4ED5D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879AD8-0DBB-581D-0AC9-29DEC0A0B2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BDC083-32CB-37EE-D359-2640AE3C3B41}"/>
              </a:ext>
            </a:extLst>
          </p:cNvPr>
          <p:cNvSpPr>
            <a:spLocks noGrp="1"/>
          </p:cNvSpPr>
          <p:nvPr>
            <p:ph type="body" idx="1"/>
          </p:nvPr>
        </p:nvSpPr>
        <p:spPr/>
        <p:txBody>
          <a:bodyPr/>
          <a:lstStyle/>
          <a:p>
            <a:r>
              <a:rPr lang="en-AU"/>
              <a:t>WHY</a:t>
            </a:r>
          </a:p>
          <a:p>
            <a:r>
              <a:rPr lang="en-US"/>
              <a:t>How the app TOA Painter app looks currently (what it's not currently doing)</a:t>
            </a:r>
          </a:p>
          <a:p>
            <a:r>
              <a:rPr lang="en-US"/>
              <a:t>Look into lacking in retail market and training for consistent sales processes (problem with inconsistency)</a:t>
            </a:r>
          </a:p>
        </p:txBody>
      </p:sp>
      <p:sp>
        <p:nvSpPr>
          <p:cNvPr id="4" name="Slide Number Placeholder 3">
            <a:extLst>
              <a:ext uri="{FF2B5EF4-FFF2-40B4-BE49-F238E27FC236}">
                <a16:creationId xmlns:a16="http://schemas.microsoft.com/office/drawing/2014/main" id="{FA254B2E-2C01-08EA-0518-6B8632EBD1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2A9310-50B5-B945-8856-39D0481A5BF3}"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A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436304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7583F-4E98-308D-32E5-809AEAB94E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F1F460-B739-7ADB-97CE-E028448AB7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9FE204-24C5-D4DE-073E-2EAE45B505AF}"/>
              </a:ext>
            </a:extLst>
          </p:cNvPr>
          <p:cNvSpPr>
            <a:spLocks noGrp="1"/>
          </p:cNvSpPr>
          <p:nvPr>
            <p:ph type="body" idx="1"/>
          </p:nvPr>
        </p:nvSpPr>
        <p:spPr/>
        <p:txBody>
          <a:bodyPr/>
          <a:lstStyle/>
          <a:p>
            <a:r>
              <a:rPr lang="en-AU"/>
              <a:t>WHY</a:t>
            </a:r>
          </a:p>
          <a:p>
            <a:r>
              <a:rPr lang="en-US"/>
              <a:t>How the app TOA Painter app looks currently (what it's not currently doing)</a:t>
            </a:r>
          </a:p>
          <a:p>
            <a:r>
              <a:rPr lang="en-US"/>
              <a:t>Look into lacking in retail market and training for consistent sales processes (problem with inconsistency)</a:t>
            </a:r>
          </a:p>
        </p:txBody>
      </p:sp>
      <p:sp>
        <p:nvSpPr>
          <p:cNvPr id="4" name="Slide Number Placeholder 3">
            <a:extLst>
              <a:ext uri="{FF2B5EF4-FFF2-40B4-BE49-F238E27FC236}">
                <a16:creationId xmlns:a16="http://schemas.microsoft.com/office/drawing/2014/main" id="{F4A17295-E8B7-3AEF-9E6A-470CC1307A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2A9310-50B5-B945-8856-39D0481A5BF3}"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A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2778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7C763-83FA-A0BF-476E-3C6F5901AD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8C154A-F7D8-68DE-6F74-DA7AE63B51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BB4A19-6CEB-60FD-E270-3A87A95631B3}"/>
              </a:ext>
            </a:extLst>
          </p:cNvPr>
          <p:cNvSpPr>
            <a:spLocks noGrp="1"/>
          </p:cNvSpPr>
          <p:nvPr>
            <p:ph type="body" idx="1"/>
          </p:nvPr>
        </p:nvSpPr>
        <p:spPr/>
        <p:txBody>
          <a:bodyPr/>
          <a:lstStyle/>
          <a:p>
            <a:r>
              <a:rPr lang="en-AU"/>
              <a:t>WHY</a:t>
            </a:r>
          </a:p>
          <a:p>
            <a:r>
              <a:rPr lang="en-US"/>
              <a:t>How the app TOA Painter app looks currently (what it's not currently doing)</a:t>
            </a:r>
          </a:p>
          <a:p>
            <a:r>
              <a:rPr lang="en-US"/>
              <a:t>Look into lacking in retail market and training for consistent sales processes (problem with inconsistency)</a:t>
            </a:r>
          </a:p>
        </p:txBody>
      </p:sp>
      <p:sp>
        <p:nvSpPr>
          <p:cNvPr id="4" name="Slide Number Placeholder 3">
            <a:extLst>
              <a:ext uri="{FF2B5EF4-FFF2-40B4-BE49-F238E27FC236}">
                <a16:creationId xmlns:a16="http://schemas.microsoft.com/office/drawing/2014/main" id="{20DAC148-DEC3-3359-4C67-81486A47CEB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2A9310-50B5-B945-8856-39D0481A5BF3}"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A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07258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2E59F-4A4B-BB7D-1CDF-87D3A5360A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DAA356-39EA-9A70-2A49-F7E06832C6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C95AA6-DBED-1331-038D-696229EF75F0}"/>
              </a:ext>
            </a:extLst>
          </p:cNvPr>
          <p:cNvSpPr>
            <a:spLocks noGrp="1"/>
          </p:cNvSpPr>
          <p:nvPr>
            <p:ph type="body" idx="1"/>
          </p:nvPr>
        </p:nvSpPr>
        <p:spPr/>
        <p:txBody>
          <a:bodyPr/>
          <a:lstStyle/>
          <a:p>
            <a:r>
              <a:rPr lang="en-AU"/>
              <a:t>WHY</a:t>
            </a:r>
          </a:p>
          <a:p>
            <a:r>
              <a:rPr lang="en-US"/>
              <a:t>How the app TOA Painter app looks currently (what it's not currently doing)</a:t>
            </a:r>
          </a:p>
          <a:p>
            <a:r>
              <a:rPr lang="en-US"/>
              <a:t>Look into lacking in retail market and training for consistent sales processes (problem with inconsistency)</a:t>
            </a:r>
          </a:p>
        </p:txBody>
      </p:sp>
      <p:sp>
        <p:nvSpPr>
          <p:cNvPr id="4" name="Slide Number Placeholder 3">
            <a:extLst>
              <a:ext uri="{FF2B5EF4-FFF2-40B4-BE49-F238E27FC236}">
                <a16:creationId xmlns:a16="http://schemas.microsoft.com/office/drawing/2014/main" id="{FEB39596-E2C3-D0D5-BDDC-79C9800FE24A}"/>
              </a:ext>
            </a:extLst>
          </p:cNvPr>
          <p:cNvSpPr>
            <a:spLocks noGrp="1"/>
          </p:cNvSpPr>
          <p:nvPr>
            <p:ph type="sldNum" sz="quarter" idx="5"/>
          </p:nvPr>
        </p:nvSpPr>
        <p:spPr/>
        <p:txBody>
          <a:bodyPr/>
          <a:lstStyle/>
          <a:p>
            <a:fld id="{672A9310-50B5-B945-8856-39D0481A5BF3}" type="slidenum">
              <a:rPr lang="en-AU" smtClean="0"/>
              <a:t>24</a:t>
            </a:fld>
            <a:endParaRPr lang="en-AU"/>
          </a:p>
        </p:txBody>
      </p:sp>
    </p:spTree>
    <p:extLst>
      <p:ext uri="{BB962C8B-B14F-4D97-AF65-F5344CB8AC3E}">
        <p14:creationId xmlns:p14="http://schemas.microsoft.com/office/powerpoint/2010/main" val="42586313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C7BEE-5902-B2B1-0195-4CD7E2F85D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941FFA-7046-C723-3F1C-3278FCA33D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0C7B9E-5BDF-ABC2-FAC6-58D2E3E3819E}"/>
              </a:ext>
            </a:extLst>
          </p:cNvPr>
          <p:cNvSpPr>
            <a:spLocks noGrp="1"/>
          </p:cNvSpPr>
          <p:nvPr>
            <p:ph type="body" idx="1"/>
          </p:nvPr>
        </p:nvSpPr>
        <p:spPr/>
        <p:txBody>
          <a:bodyPr/>
          <a:lstStyle/>
          <a:p>
            <a:r>
              <a:rPr lang="en-AU"/>
              <a:t>WHY</a:t>
            </a:r>
          </a:p>
          <a:p>
            <a:r>
              <a:rPr lang="en-US"/>
              <a:t>How the app TOA Painter app looks currently (what it's not currently doing)</a:t>
            </a:r>
          </a:p>
          <a:p>
            <a:r>
              <a:rPr lang="en-US"/>
              <a:t>Look into lacking in retail market and training for consistent sales processes (problem with inconsistency)</a:t>
            </a:r>
          </a:p>
        </p:txBody>
      </p:sp>
      <p:sp>
        <p:nvSpPr>
          <p:cNvPr id="4" name="Slide Number Placeholder 3">
            <a:extLst>
              <a:ext uri="{FF2B5EF4-FFF2-40B4-BE49-F238E27FC236}">
                <a16:creationId xmlns:a16="http://schemas.microsoft.com/office/drawing/2014/main" id="{10FC23EE-EB16-71CD-2481-8E0362CE070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2A9310-50B5-B945-8856-39D0481A5BF3}"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A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904585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B8BA8-CEC1-E84E-35EE-A5093DF8B4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D01D8C-5173-2010-C713-94CAFB447D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7B14C6-F332-F9F9-DBE2-4CE6EF928BB1}"/>
              </a:ext>
            </a:extLst>
          </p:cNvPr>
          <p:cNvSpPr>
            <a:spLocks noGrp="1"/>
          </p:cNvSpPr>
          <p:nvPr>
            <p:ph type="body" idx="1"/>
          </p:nvPr>
        </p:nvSpPr>
        <p:spPr/>
        <p:txBody>
          <a:bodyPr/>
          <a:lstStyle/>
          <a:p>
            <a:r>
              <a:rPr lang="en-AU"/>
              <a:t>WHY</a:t>
            </a:r>
          </a:p>
          <a:p>
            <a:r>
              <a:rPr lang="en-US"/>
              <a:t>How the app TOA Painter app looks currently (what it's not currently doing)</a:t>
            </a:r>
          </a:p>
          <a:p>
            <a:r>
              <a:rPr lang="en-US"/>
              <a:t>Look into lacking in retail market and training for consistent sales processes (problem with inconsistency)</a:t>
            </a:r>
          </a:p>
        </p:txBody>
      </p:sp>
      <p:sp>
        <p:nvSpPr>
          <p:cNvPr id="4" name="Slide Number Placeholder 3">
            <a:extLst>
              <a:ext uri="{FF2B5EF4-FFF2-40B4-BE49-F238E27FC236}">
                <a16:creationId xmlns:a16="http://schemas.microsoft.com/office/drawing/2014/main" id="{A6627181-2567-ECFF-08C5-DA6FCE49182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2A9310-50B5-B945-8856-39D0481A5BF3}"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A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66460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80C50-4B7D-A087-0244-FA70ED6F2B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91B943-6942-7C0F-B4A7-E28FD1F99C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D86EC3-F345-8C99-71DF-F3C240C21E5E}"/>
              </a:ext>
            </a:extLst>
          </p:cNvPr>
          <p:cNvSpPr>
            <a:spLocks noGrp="1"/>
          </p:cNvSpPr>
          <p:nvPr>
            <p:ph type="body" idx="1"/>
          </p:nvPr>
        </p:nvSpPr>
        <p:spPr/>
        <p:txBody>
          <a:bodyPr/>
          <a:lstStyle/>
          <a:p>
            <a:r>
              <a:rPr lang="en-AU"/>
              <a:t>WHY</a:t>
            </a:r>
          </a:p>
          <a:p>
            <a:r>
              <a:rPr lang="en-US"/>
              <a:t>How the app TOA Painter app looks currently (what it's not currently doing)</a:t>
            </a:r>
          </a:p>
          <a:p>
            <a:r>
              <a:rPr lang="en-US"/>
              <a:t>Look into lacking in retail market and training for consistent sales processes (problem with inconsistency)</a:t>
            </a:r>
          </a:p>
        </p:txBody>
      </p:sp>
      <p:sp>
        <p:nvSpPr>
          <p:cNvPr id="4" name="Slide Number Placeholder 3">
            <a:extLst>
              <a:ext uri="{FF2B5EF4-FFF2-40B4-BE49-F238E27FC236}">
                <a16:creationId xmlns:a16="http://schemas.microsoft.com/office/drawing/2014/main" id="{1E6DCA7B-97C4-6C07-F9C1-90D2D57F74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2A9310-50B5-B945-8856-39D0481A5BF3}"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A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2341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DF6DA-BBE3-57E0-E567-68002BD1C7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DFB5ED-51CA-EA51-645E-ED3CF8BBE1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984058-9713-8C62-1663-7B2ACF5BC42F}"/>
              </a:ext>
            </a:extLst>
          </p:cNvPr>
          <p:cNvSpPr>
            <a:spLocks noGrp="1"/>
          </p:cNvSpPr>
          <p:nvPr>
            <p:ph type="body" idx="1"/>
          </p:nvPr>
        </p:nvSpPr>
        <p:spPr/>
        <p:txBody>
          <a:bodyPr/>
          <a:lstStyle/>
          <a:p>
            <a:r>
              <a:rPr lang="en-AU"/>
              <a:t>WHY</a:t>
            </a:r>
          </a:p>
          <a:p>
            <a:r>
              <a:rPr lang="en-US"/>
              <a:t>How the app TOA Painter app looks currently (what it's not currently doing)</a:t>
            </a:r>
          </a:p>
          <a:p>
            <a:r>
              <a:rPr lang="en-US"/>
              <a:t>Look into lacking in retail market and training for consistent sales processes (problem with inconsistency)</a:t>
            </a:r>
          </a:p>
        </p:txBody>
      </p:sp>
      <p:sp>
        <p:nvSpPr>
          <p:cNvPr id="4" name="Slide Number Placeholder 3">
            <a:extLst>
              <a:ext uri="{FF2B5EF4-FFF2-40B4-BE49-F238E27FC236}">
                <a16:creationId xmlns:a16="http://schemas.microsoft.com/office/drawing/2014/main" id="{6775536A-A39A-F61D-2013-725415CCDBE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2A9310-50B5-B945-8856-39D0481A5BF3}"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A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315241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0BA8E-E121-DD54-F7E2-3B26F483B6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A61DFE-1A63-7A31-5E6D-D53F8B0A82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E2D484-C08C-796D-D5E3-A469B6240BA4}"/>
              </a:ext>
            </a:extLst>
          </p:cNvPr>
          <p:cNvSpPr>
            <a:spLocks noGrp="1"/>
          </p:cNvSpPr>
          <p:nvPr>
            <p:ph type="body" idx="1"/>
          </p:nvPr>
        </p:nvSpPr>
        <p:spPr/>
        <p:txBody>
          <a:bodyPr/>
          <a:lstStyle/>
          <a:p>
            <a:r>
              <a:rPr lang="en-AU"/>
              <a:t>WHY</a:t>
            </a:r>
          </a:p>
          <a:p>
            <a:r>
              <a:rPr lang="en-US"/>
              <a:t>How the app TOA Painter app looks currently (what it's not currently doing)</a:t>
            </a:r>
          </a:p>
          <a:p>
            <a:r>
              <a:rPr lang="en-US"/>
              <a:t>Look into lacking in retail market and training for consistent sales processes (problem with inconsistency)</a:t>
            </a:r>
          </a:p>
        </p:txBody>
      </p:sp>
      <p:sp>
        <p:nvSpPr>
          <p:cNvPr id="4" name="Slide Number Placeholder 3">
            <a:extLst>
              <a:ext uri="{FF2B5EF4-FFF2-40B4-BE49-F238E27FC236}">
                <a16:creationId xmlns:a16="http://schemas.microsoft.com/office/drawing/2014/main" id="{3012B685-296C-88EE-0993-9CB65DCD0E0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2A9310-50B5-B945-8856-39D0481A5BF3}"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A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559092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Application update (HOW): From App to Ecosystem: TOA+ Transformation Plan</a:t>
            </a:r>
          </a:p>
          <a:p>
            <a:r>
              <a:rPr lang="en-US"/>
              <a:t>Using existing code base expanding with the new features </a:t>
            </a:r>
          </a:p>
          <a:p>
            <a:r>
              <a:rPr lang="en-US"/>
              <a:t>V1 to sus out market </a:t>
            </a:r>
          </a:p>
          <a:p>
            <a:r>
              <a:rPr lang="en-US"/>
              <a:t>Training or marketing to have the solution liftoff </a:t>
            </a:r>
          </a:p>
          <a:p>
            <a:endParaRPr lang="en-AU"/>
          </a:p>
        </p:txBody>
      </p:sp>
      <p:sp>
        <p:nvSpPr>
          <p:cNvPr id="4" name="Slide Number Placeholder 3"/>
          <p:cNvSpPr>
            <a:spLocks noGrp="1"/>
          </p:cNvSpPr>
          <p:nvPr>
            <p:ph type="sldNum" sz="quarter" idx="5"/>
          </p:nvPr>
        </p:nvSpPr>
        <p:spPr/>
        <p:txBody>
          <a:bodyPr/>
          <a:lstStyle/>
          <a:p>
            <a:fld id="{672A9310-50B5-B945-8856-39D0481A5BF3}" type="slidenum">
              <a:rPr lang="en-AU" smtClean="0"/>
              <a:t>30</a:t>
            </a:fld>
            <a:endParaRPr lang="en-AU"/>
          </a:p>
        </p:txBody>
      </p:sp>
    </p:spTree>
    <p:extLst>
      <p:ext uri="{BB962C8B-B14F-4D97-AF65-F5344CB8AC3E}">
        <p14:creationId xmlns:p14="http://schemas.microsoft.com/office/powerpoint/2010/main" val="42201524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672A9310-50B5-B945-8856-39D0481A5BF3}" type="slidenum">
              <a:rPr lang="en-AU" smtClean="0"/>
              <a:t>35</a:t>
            </a:fld>
            <a:endParaRPr lang="en-AU"/>
          </a:p>
        </p:txBody>
      </p:sp>
    </p:spTree>
    <p:extLst>
      <p:ext uri="{BB962C8B-B14F-4D97-AF65-F5344CB8AC3E}">
        <p14:creationId xmlns:p14="http://schemas.microsoft.com/office/powerpoint/2010/main" val="24680012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D87C4-F484-D73F-D0EC-BD34566946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12536E-2A95-D84E-4EAF-2A2FDF09CF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41730B-67FC-4FE7-DCC0-200600BA5A9A}"/>
              </a:ext>
            </a:extLst>
          </p:cNvPr>
          <p:cNvSpPr>
            <a:spLocks noGrp="1"/>
          </p:cNvSpPr>
          <p:nvPr>
            <p:ph type="body" idx="1"/>
          </p:nvPr>
        </p:nvSpPr>
        <p:spPr/>
        <p:txBody>
          <a:bodyPr/>
          <a:lstStyle/>
          <a:p>
            <a:r>
              <a:rPr lang="en-AU"/>
              <a:t>WHY</a:t>
            </a:r>
          </a:p>
          <a:p>
            <a:r>
              <a:rPr lang="en-US"/>
              <a:t>Talk about adding value for each segment in this part, how it will be implemented </a:t>
            </a:r>
          </a:p>
          <a:p>
            <a:r>
              <a:rPr lang="en-US"/>
              <a:t>Channels for marketing</a:t>
            </a:r>
          </a:p>
          <a:p>
            <a:endParaRPr lang="en-AU"/>
          </a:p>
        </p:txBody>
      </p:sp>
      <p:sp>
        <p:nvSpPr>
          <p:cNvPr id="4" name="Slide Number Placeholder 3">
            <a:extLst>
              <a:ext uri="{FF2B5EF4-FFF2-40B4-BE49-F238E27FC236}">
                <a16:creationId xmlns:a16="http://schemas.microsoft.com/office/drawing/2014/main" id="{126BA04A-53B4-B871-AC09-9B4E33940545}"/>
              </a:ext>
            </a:extLst>
          </p:cNvPr>
          <p:cNvSpPr>
            <a:spLocks noGrp="1"/>
          </p:cNvSpPr>
          <p:nvPr>
            <p:ph type="sldNum" sz="quarter" idx="5"/>
          </p:nvPr>
        </p:nvSpPr>
        <p:spPr/>
        <p:txBody>
          <a:bodyPr/>
          <a:lstStyle/>
          <a:p>
            <a:fld id="{672A9310-50B5-B945-8856-39D0481A5BF3}" type="slidenum">
              <a:rPr lang="en-AU" smtClean="0"/>
              <a:t>44</a:t>
            </a:fld>
            <a:endParaRPr lang="en-AU"/>
          </a:p>
        </p:txBody>
      </p:sp>
    </p:spTree>
    <p:extLst>
      <p:ext uri="{BB962C8B-B14F-4D97-AF65-F5344CB8AC3E}">
        <p14:creationId xmlns:p14="http://schemas.microsoft.com/office/powerpoint/2010/main" val="37166671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93F34-757F-F22D-E3BD-E62124101D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29EA3A-8B6C-EA03-29C5-719D493FAB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05394A-8869-3B57-C9E4-1D4668E275DC}"/>
              </a:ext>
            </a:extLst>
          </p:cNvPr>
          <p:cNvSpPr>
            <a:spLocks noGrp="1"/>
          </p:cNvSpPr>
          <p:nvPr>
            <p:ph type="body" idx="1"/>
          </p:nvPr>
        </p:nvSpPr>
        <p:spPr/>
        <p:txBody>
          <a:bodyPr/>
          <a:lstStyle/>
          <a:p>
            <a:r>
              <a:rPr lang="en-AU"/>
              <a:t>WHY</a:t>
            </a:r>
          </a:p>
          <a:p>
            <a:r>
              <a:rPr lang="en-US"/>
              <a:t>Talk about adding value for each segment in this part, how it will be implemented </a:t>
            </a:r>
          </a:p>
          <a:p>
            <a:r>
              <a:rPr lang="en-US"/>
              <a:t>Channels for marketing</a:t>
            </a:r>
          </a:p>
          <a:p>
            <a:endParaRPr lang="en-AU"/>
          </a:p>
        </p:txBody>
      </p:sp>
      <p:sp>
        <p:nvSpPr>
          <p:cNvPr id="4" name="Slide Number Placeholder 3">
            <a:extLst>
              <a:ext uri="{FF2B5EF4-FFF2-40B4-BE49-F238E27FC236}">
                <a16:creationId xmlns:a16="http://schemas.microsoft.com/office/drawing/2014/main" id="{FCD6AF2B-2AF3-1123-91D4-8BF369BDC8A9}"/>
              </a:ext>
            </a:extLst>
          </p:cNvPr>
          <p:cNvSpPr>
            <a:spLocks noGrp="1"/>
          </p:cNvSpPr>
          <p:nvPr>
            <p:ph type="sldNum" sz="quarter" idx="5"/>
          </p:nvPr>
        </p:nvSpPr>
        <p:spPr/>
        <p:txBody>
          <a:bodyPr/>
          <a:lstStyle/>
          <a:p>
            <a:fld id="{672A9310-50B5-B945-8856-39D0481A5BF3}" type="slidenum">
              <a:rPr lang="en-AU" smtClean="0"/>
              <a:t>45</a:t>
            </a:fld>
            <a:endParaRPr lang="en-AU"/>
          </a:p>
        </p:txBody>
      </p:sp>
    </p:spTree>
    <p:extLst>
      <p:ext uri="{BB962C8B-B14F-4D97-AF65-F5344CB8AC3E}">
        <p14:creationId xmlns:p14="http://schemas.microsoft.com/office/powerpoint/2010/main" val="37742707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672A9310-50B5-B945-8856-39D0481A5BF3}" type="slidenum">
              <a:rPr lang="en-AU" smtClean="0"/>
              <a:t>53</a:t>
            </a:fld>
            <a:endParaRPr lang="en-AU"/>
          </a:p>
        </p:txBody>
      </p:sp>
    </p:spTree>
    <p:extLst>
      <p:ext uri="{BB962C8B-B14F-4D97-AF65-F5344CB8AC3E}">
        <p14:creationId xmlns:p14="http://schemas.microsoft.com/office/powerpoint/2010/main" val="35430876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5/23/2025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5/23/2025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5/23/2025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5/23/2025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5/23/2025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5/23/2025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0_Title Slide">
    <p:bg>
      <p:bgPr>
        <a:solidFill>
          <a:srgbClr val="003A62"/>
        </a:solidFill>
        <a:effectLst/>
      </p:bgPr>
    </p:bg>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18734937-F034-684F-E257-0A9BDBDAC3FC}"/>
              </a:ext>
            </a:extLst>
          </p:cNvPr>
          <p:cNvPicPr>
            <a:picLocks noChangeAspect="1" noChangeArrowheads="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62" b="62"/>
          <a:stretch/>
        </p:blipFill>
        <p:spPr bwMode="auto">
          <a:xfrm>
            <a:off x="0" y="8498"/>
            <a:ext cx="12192000" cy="684950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BDAB170-59BF-B8E4-E1C0-143450D7FFBA}"/>
              </a:ext>
            </a:extLst>
          </p:cNvPr>
          <p:cNvSpPr/>
          <p:nvPr userDrawn="1"/>
        </p:nvSpPr>
        <p:spPr>
          <a:xfrm>
            <a:off x="0" y="-1"/>
            <a:ext cx="12192000" cy="6996545"/>
          </a:xfrm>
          <a:prstGeom prst="rect">
            <a:avLst/>
          </a:prstGeom>
          <a:solidFill>
            <a:srgbClr val="002F6C">
              <a:alpha val="8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itle 6">
            <a:extLst>
              <a:ext uri="{FF2B5EF4-FFF2-40B4-BE49-F238E27FC236}">
                <a16:creationId xmlns:a16="http://schemas.microsoft.com/office/drawing/2014/main" id="{892FB98C-AF71-D9A5-1633-F8B32587B73C}"/>
              </a:ext>
            </a:extLst>
          </p:cNvPr>
          <p:cNvSpPr>
            <a:spLocks noGrp="1"/>
          </p:cNvSpPr>
          <p:nvPr>
            <p:ph type="title" hasCustomPrompt="1"/>
          </p:nvPr>
        </p:nvSpPr>
        <p:spPr>
          <a:xfrm>
            <a:off x="838200" y="2766219"/>
            <a:ext cx="10515600" cy="1325563"/>
          </a:xfrm>
          <a:prstGeom prst="rect">
            <a:avLst/>
          </a:prstGeom>
        </p:spPr>
        <p:txBody>
          <a:bodyPr/>
          <a:lstStyle>
            <a:lvl1pPr algn="ctr">
              <a:defRPr sz="4800" b="1">
                <a:solidFill>
                  <a:schemeClr val="tx1"/>
                </a:solidFill>
                <a:latin typeface="Lato" panose="020F0502020204030203" pitchFamily="34" charset="0"/>
                <a:ea typeface="Lato" panose="020F0502020204030203" pitchFamily="34" charset="0"/>
                <a:cs typeface="Lato" panose="020F0502020204030203" pitchFamily="34" charset="0"/>
              </a:defRPr>
            </a:lvl1pPr>
          </a:lstStyle>
          <a:p>
            <a:r>
              <a:rPr lang="en-GB"/>
              <a:t>[Insert Lead Liner Here]</a:t>
            </a:r>
            <a:endParaRPr lang="en-AU"/>
          </a:p>
        </p:txBody>
      </p:sp>
      <p:sp>
        <p:nvSpPr>
          <p:cNvPr id="9" name="TextBox 8">
            <a:extLst>
              <a:ext uri="{FF2B5EF4-FFF2-40B4-BE49-F238E27FC236}">
                <a16:creationId xmlns:a16="http://schemas.microsoft.com/office/drawing/2014/main" id="{EDCC2C26-6F82-DA86-9251-A0D65D09EB43}"/>
              </a:ext>
            </a:extLst>
          </p:cNvPr>
          <p:cNvSpPr txBox="1"/>
          <p:nvPr userDrawn="1"/>
        </p:nvSpPr>
        <p:spPr>
          <a:xfrm>
            <a:off x="9906913" y="71979"/>
            <a:ext cx="2985847" cy="369332"/>
          </a:xfrm>
          <a:prstGeom prst="rect">
            <a:avLst/>
          </a:prstGeom>
          <a:solidFill>
            <a:srgbClr val="0E2841"/>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AU" sz="1800" b="1" i="0" u="none" strike="noStrike" kern="0" cap="none" spc="0" normalizeH="0" baseline="0" noProof="0">
                <a:ln>
                  <a:noFill/>
                </a:ln>
                <a:solidFill>
                  <a:srgbClr val="129BDF"/>
                </a:solidFill>
                <a:effectLst/>
                <a:uLnTx/>
                <a:uFillTx/>
              </a:rPr>
              <a:t>REAL</a:t>
            </a:r>
            <a:r>
              <a:rPr kumimoji="0" lang="en-AU" sz="1800" b="1" i="0" u="none" strike="noStrike" kern="0" cap="none" spc="0" normalizeH="0" baseline="0" noProof="0">
                <a:ln>
                  <a:noFill/>
                </a:ln>
                <a:solidFill>
                  <a:srgbClr val="000000"/>
                </a:solidFill>
                <a:effectLst/>
                <a:uLnTx/>
                <a:uFillTx/>
              </a:rPr>
              <a:t> </a:t>
            </a:r>
            <a:r>
              <a:rPr kumimoji="0" lang="en-AU" sz="1800" b="1" i="0" u="none" strike="noStrike" kern="0" cap="none" spc="0" normalizeH="0" baseline="0" noProof="0">
                <a:ln>
                  <a:noFill/>
                </a:ln>
                <a:solidFill>
                  <a:srgbClr val="FFFFFF"/>
                </a:solidFill>
                <a:effectLst/>
                <a:uLnTx/>
                <a:uFillTx/>
              </a:rPr>
              <a:t>CONSULTING</a:t>
            </a:r>
          </a:p>
        </p:txBody>
      </p:sp>
    </p:spTree>
    <p:extLst>
      <p:ext uri="{BB962C8B-B14F-4D97-AF65-F5344CB8AC3E}">
        <p14:creationId xmlns:p14="http://schemas.microsoft.com/office/powerpoint/2010/main" val="372307886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9">
          <p15:clr>
            <a:srgbClr val="FBAE40"/>
          </p15:clr>
        </p15:guide>
        <p15:guide id="2" pos="3931">
          <p15:clr>
            <a:srgbClr val="FBAE40"/>
          </p15:clr>
        </p15:guide>
        <p15:guide id="4" pos="7469">
          <p15:clr>
            <a:srgbClr val="FBAE40"/>
          </p15:clr>
        </p15:guide>
        <p15:guide id="5" orient="horz" pos="572">
          <p15:clr>
            <a:srgbClr val="FBAE40"/>
          </p15:clr>
        </p15:guide>
        <p15:guide id="6" orient="horz" pos="4088">
          <p15:clr>
            <a:srgbClr val="FBAE40"/>
          </p15:clr>
        </p15:guide>
        <p15:guide id="7" orient="horz" pos="3680">
          <p15:clr>
            <a:srgbClr val="FBAE40"/>
          </p15:clr>
        </p15:guide>
        <p15:guide id="8" orient="horz" pos="2024">
          <p15:clr>
            <a:srgbClr val="FBAE40"/>
          </p15:clr>
        </p15:guide>
        <p15:guide id="9" pos="211">
          <p15:clr>
            <a:srgbClr val="FBAE40"/>
          </p15:clr>
        </p15:guide>
        <p15:guide id="10" pos="374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slide" Target="../slides/slide3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7FAFDB"/>
            </a:gs>
            <a:gs pos="6000">
              <a:srgbClr val="7FAFDB"/>
            </a:gs>
            <a:gs pos="18000">
              <a:srgbClr val="4586C7"/>
            </a:gs>
            <a:gs pos="99000">
              <a:srgbClr val="01284E"/>
            </a:gs>
            <a:gs pos="55000">
              <a:srgbClr val="054997"/>
            </a:gs>
          </a:gsLst>
          <a:lin ang="135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7810" y="620697"/>
            <a:ext cx="11196379" cy="113213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Lato" panose="020F0502020204030203" pitchFamily="34" charset="0"/>
                <a:ea typeface="Lato" panose="020F0502020204030203" pitchFamily="34" charset="0"/>
                <a:cs typeface="Lato" panose="020F0502020204030203" pitchFamily="34" charset="0"/>
              </a:defRPr>
            </a:lvl1pPr>
          </a:lstStyle>
          <a:p>
            <a:fld id="{846CE7D5-CF57-46EF-B807-FDD0502418D4}" type="datetimeFigureOut">
              <a:rPr lang="en-US" smtClean="0"/>
              <a:pPr/>
              <a:t>5/23/2025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Lato" panose="020F0502020204030203" pitchFamily="34" charset="0"/>
                <a:ea typeface="Lato" panose="020F0502020204030203" pitchFamily="34" charset="0"/>
                <a:cs typeface="Lato" panose="020F0502020204030203" pitchFamily="34"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Lato" panose="020F0502020204030203" pitchFamily="34" charset="0"/>
                <a:ea typeface="Lato" panose="020F0502020204030203" pitchFamily="34" charset="0"/>
                <a:cs typeface="Lato" panose="020F0502020204030203" pitchFamily="34" charset="0"/>
              </a:defRPr>
            </a:lvl1pPr>
          </a:lstStyle>
          <a:p>
            <a:fld id="{330EA680-D336-4FF7-8B7A-9848BB0A1C32}" type="slidenum">
              <a:rPr lang="en-US" smtClean="0"/>
              <a:pPr/>
              <a:t>‹#›</a:t>
            </a:fld>
            <a:endParaRPr lang="en-US"/>
          </a:p>
        </p:txBody>
      </p:sp>
      <p:sp>
        <p:nvSpPr>
          <p:cNvPr id="7" name="TextBox 6">
            <a:extLst>
              <a:ext uri="{FF2B5EF4-FFF2-40B4-BE49-F238E27FC236}">
                <a16:creationId xmlns:a16="http://schemas.microsoft.com/office/drawing/2014/main" id="{0EA2E4FB-C9E0-5B33-410A-AFB825F7ECE1}"/>
              </a:ext>
            </a:extLst>
          </p:cNvPr>
          <p:cNvSpPr txBox="1"/>
          <p:nvPr userDrawn="1"/>
        </p:nvSpPr>
        <p:spPr>
          <a:xfrm>
            <a:off x="9906913" y="71979"/>
            <a:ext cx="2985847" cy="369332"/>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129BDF"/>
                </a:solidFill>
                <a:effectLst/>
                <a:uLnTx/>
                <a:uFillTx/>
                <a:latin typeface="Aptos" panose="02110004020202020204"/>
                <a:ea typeface="+mn-ea"/>
                <a:cs typeface="+mn-cs"/>
              </a:rPr>
              <a:t>REAL</a:t>
            </a:r>
            <a:r>
              <a:rPr kumimoji="0" lang="en-AU" sz="1800" b="1" i="0" u="none" strike="noStrike" kern="1200" cap="none" spc="0" normalizeH="0" baseline="0" noProof="0">
                <a:ln>
                  <a:noFill/>
                </a:ln>
                <a:solidFill>
                  <a:srgbClr val="000000"/>
                </a:solidFill>
                <a:effectLst/>
                <a:uLnTx/>
                <a:uFillTx/>
                <a:latin typeface="Aptos" panose="02110004020202020204"/>
                <a:ea typeface="+mn-ea"/>
                <a:cs typeface="+mn-cs"/>
              </a:rPr>
              <a:t> </a:t>
            </a:r>
            <a:r>
              <a:rPr kumimoji="0" lang="en-AU" sz="1800" b="1" i="0" u="none" strike="noStrike" kern="1200" cap="none" spc="0" normalizeH="0" baseline="0" noProof="0">
                <a:ln>
                  <a:noFill/>
                </a:ln>
                <a:solidFill>
                  <a:srgbClr val="FFFFFF"/>
                </a:solidFill>
                <a:effectLst/>
                <a:uLnTx/>
                <a:uFillTx/>
                <a:latin typeface="Aptos" panose="02110004020202020204"/>
                <a:ea typeface="+mn-ea"/>
                <a:cs typeface="+mn-cs"/>
              </a:rPr>
              <a:t>CONSULTING</a:t>
            </a:r>
          </a:p>
        </p:txBody>
      </p:sp>
      <p:pic>
        <p:nvPicPr>
          <p:cNvPr id="9" name="Picture 2" descr="TOA">
            <a:extLst>
              <a:ext uri="{FF2B5EF4-FFF2-40B4-BE49-F238E27FC236}">
                <a16:creationId xmlns:a16="http://schemas.microsoft.com/office/drawing/2014/main" id="{CEAA7A55-F174-7E1C-D5EA-307C930E63CA}"/>
              </a:ext>
            </a:extLst>
          </p:cNvPr>
          <p:cNvPicPr>
            <a:picLocks noChangeAspect="1" noChangeArrowheads="1"/>
          </p:cNvPicPr>
          <p:nvPr userDrawn="1"/>
        </p:nvPicPr>
        <p:blipFill>
          <a:blip r:embed="rId14">
            <a:extLst>
              <a:ext uri="{BEBA8EAE-BF5A-486C-A8C5-ECC9F3942E4B}">
                <a14:imgProps xmlns:a14="http://schemas.microsoft.com/office/drawing/2010/main">
                  <a14:imgLayer r:embed="rId15">
                    <a14:imgEffect>
                      <a14:backgroundRemoval t="9949" b="89882" l="7921" r="89958">
                        <a14:foregroundMark x1="11174" y1="22766" x2="55021" y2="18381"/>
                        <a14:foregroundMark x1="55021" y1="18381" x2="77228" y2="18718"/>
                        <a14:foregroundMark x1="77228" y1="18718" x2="85856" y2="23609"/>
                        <a14:foregroundMark x1="7921" y1="35413" x2="8345" y2="69477"/>
                        <a14:foregroundMark x1="11598" y1="80607" x2="43423" y2="86341"/>
                        <a14:foregroundMark x1="43423" y1="86341" x2="84017" y2="78921"/>
                      </a14:backgroundRemoval>
                    </a14:imgEffect>
                  </a14:imgLayer>
                </a14:imgProps>
              </a:ext>
              <a:ext uri="{28A0092B-C50C-407E-A947-70E740481C1C}">
                <a14:useLocalDpi xmlns:a14="http://schemas.microsoft.com/office/drawing/2010/main" val="0"/>
              </a:ext>
            </a:extLst>
          </a:blip>
          <a:srcRect/>
          <a:stretch>
            <a:fillRect/>
          </a:stretch>
        </p:blipFill>
        <p:spPr bwMode="auto">
          <a:xfrm>
            <a:off x="10797571" y="5589000"/>
            <a:ext cx="1349647" cy="113213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hlinkClick r:id="rId16" action="ppaction://hlinksldjump"/>
            <a:extLst>
              <a:ext uri="{FF2B5EF4-FFF2-40B4-BE49-F238E27FC236}">
                <a16:creationId xmlns:a16="http://schemas.microsoft.com/office/drawing/2014/main" id="{376B77CE-C645-C8EC-8CDE-5CE32491017B}"/>
              </a:ext>
            </a:extLst>
          </p:cNvPr>
          <p:cNvSpPr/>
          <p:nvPr userDrawn="1"/>
        </p:nvSpPr>
        <p:spPr>
          <a:xfrm>
            <a:off x="9879107" y="0"/>
            <a:ext cx="2312894" cy="45900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63" r:id="rId11"/>
    <p:sldLayoutId id="2147483673" r:id="rId12"/>
  </p:sldLayoutIdLst>
  <p:txStyles>
    <p:titleStyle>
      <a:lvl1pPr algn="l" defTabSz="914400" rtl="0" eaLnBrk="1" latinLnBrk="0" hangingPunct="1">
        <a:lnSpc>
          <a:spcPct val="90000"/>
        </a:lnSpc>
        <a:spcBef>
          <a:spcPct val="0"/>
        </a:spcBef>
        <a:buNone/>
        <a:defRPr sz="2800" kern="1200">
          <a:solidFill>
            <a:schemeClr val="bg1"/>
          </a:solidFill>
          <a:latin typeface="Lato" panose="020F0502020204030203" pitchFamily="34" charset="0"/>
          <a:ea typeface="Lato" panose="020F0502020204030203" pitchFamily="34" charset="0"/>
          <a:cs typeface="Lato" panose="020F050202020403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Lato" panose="020F0502020204030203" pitchFamily="34" charset="0"/>
          <a:ea typeface="Lato" panose="020F0502020204030203" pitchFamily="34" charset="0"/>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Lato" panose="020F0502020204030203" pitchFamily="34" charset="0"/>
          <a:ea typeface="Lato" panose="020F0502020204030203" pitchFamily="34" charset="0"/>
          <a:cs typeface="Lato"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Lato" panose="020F0502020204030203" pitchFamily="34" charset="0"/>
          <a:ea typeface="Lato" panose="020F0502020204030203" pitchFamily="34" charset="0"/>
          <a:cs typeface="Lato"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Lato" panose="020F0502020204030203" pitchFamily="34" charset="0"/>
          <a:ea typeface="Lato" panose="020F0502020204030203" pitchFamily="34" charset="0"/>
          <a:cs typeface="Lato"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Lato" panose="020F0502020204030203" pitchFamily="34" charset="0"/>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5.svg"/><Relationship Id="rId3" Type="http://schemas.microsoft.com/office/2007/relationships/hdphoto" Target="../media/hdphoto3.wdp"/><Relationship Id="rId7" Type="http://schemas.microsoft.com/office/2007/relationships/hdphoto" Target="../media/hdphoto5.wdp"/><Relationship Id="rId12" Type="http://schemas.openxmlformats.org/officeDocument/2006/relationships/image" Target="../media/image14.png"/><Relationship Id="rId17" Type="http://schemas.openxmlformats.org/officeDocument/2006/relationships/image" Target="../media/image19.svg"/><Relationship Id="rId2" Type="http://schemas.openxmlformats.org/officeDocument/2006/relationships/image" Target="../media/image8.png"/><Relationship Id="rId16" Type="http://schemas.openxmlformats.org/officeDocument/2006/relationships/image" Target="../media/image18.png"/><Relationship Id="rId1" Type="http://schemas.openxmlformats.org/officeDocument/2006/relationships/slideLayout" Target="../slideLayouts/slideLayout5.xml"/><Relationship Id="rId6" Type="http://schemas.openxmlformats.org/officeDocument/2006/relationships/image" Target="../media/image10.png"/><Relationship Id="rId11" Type="http://schemas.openxmlformats.org/officeDocument/2006/relationships/image" Target="../media/image13.svg"/><Relationship Id="rId5" Type="http://schemas.microsoft.com/office/2007/relationships/hdphoto" Target="../media/hdphoto4.wdp"/><Relationship Id="rId15" Type="http://schemas.openxmlformats.org/officeDocument/2006/relationships/image" Target="../media/image17.svg"/><Relationship Id="rId10" Type="http://schemas.openxmlformats.org/officeDocument/2006/relationships/image" Target="../media/image12.png"/><Relationship Id="rId4" Type="http://schemas.openxmlformats.org/officeDocument/2006/relationships/image" Target="../media/image9.png"/><Relationship Id="rId9" Type="http://schemas.microsoft.com/office/2007/relationships/hdphoto" Target="../media/hdphoto6.wdp"/><Relationship Id="rId1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5.svg"/><Relationship Id="rId3" Type="http://schemas.microsoft.com/office/2007/relationships/hdphoto" Target="../media/hdphoto7.wdp"/><Relationship Id="rId7" Type="http://schemas.microsoft.com/office/2007/relationships/hdphoto" Target="../media/hdphoto9.wdp"/><Relationship Id="rId12" Type="http://schemas.openxmlformats.org/officeDocument/2006/relationships/image" Target="../media/image14.png"/><Relationship Id="rId17" Type="http://schemas.openxmlformats.org/officeDocument/2006/relationships/image" Target="../media/image19.svg"/><Relationship Id="rId2" Type="http://schemas.openxmlformats.org/officeDocument/2006/relationships/image" Target="../media/image8.png"/><Relationship Id="rId16" Type="http://schemas.openxmlformats.org/officeDocument/2006/relationships/image" Target="../media/image18.png"/><Relationship Id="rId1" Type="http://schemas.openxmlformats.org/officeDocument/2006/relationships/slideLayout" Target="../slideLayouts/slideLayout5.xml"/><Relationship Id="rId6" Type="http://schemas.openxmlformats.org/officeDocument/2006/relationships/image" Target="../media/image10.png"/><Relationship Id="rId11" Type="http://schemas.openxmlformats.org/officeDocument/2006/relationships/image" Target="../media/image13.svg"/><Relationship Id="rId5" Type="http://schemas.microsoft.com/office/2007/relationships/hdphoto" Target="../media/hdphoto8.wdp"/><Relationship Id="rId15" Type="http://schemas.openxmlformats.org/officeDocument/2006/relationships/image" Target="../media/image17.svg"/><Relationship Id="rId10" Type="http://schemas.openxmlformats.org/officeDocument/2006/relationships/image" Target="../media/image12.png"/><Relationship Id="rId4" Type="http://schemas.openxmlformats.org/officeDocument/2006/relationships/image" Target="../media/image9.png"/><Relationship Id="rId9" Type="http://schemas.microsoft.com/office/2007/relationships/hdphoto" Target="../media/hdphoto10.wdp"/><Relationship Id="rId14"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5.svg"/><Relationship Id="rId3" Type="http://schemas.microsoft.com/office/2007/relationships/hdphoto" Target="../media/hdphoto7.wdp"/><Relationship Id="rId7" Type="http://schemas.microsoft.com/office/2007/relationships/hdphoto" Target="../media/hdphoto9.wdp"/><Relationship Id="rId12" Type="http://schemas.openxmlformats.org/officeDocument/2006/relationships/image" Target="../media/image14.png"/><Relationship Id="rId17" Type="http://schemas.openxmlformats.org/officeDocument/2006/relationships/image" Target="../media/image19.svg"/><Relationship Id="rId2" Type="http://schemas.openxmlformats.org/officeDocument/2006/relationships/image" Target="../media/image8.png"/><Relationship Id="rId16" Type="http://schemas.openxmlformats.org/officeDocument/2006/relationships/image" Target="../media/image18.png"/><Relationship Id="rId1" Type="http://schemas.openxmlformats.org/officeDocument/2006/relationships/slideLayout" Target="../slideLayouts/slideLayout5.xml"/><Relationship Id="rId6" Type="http://schemas.openxmlformats.org/officeDocument/2006/relationships/image" Target="../media/image10.png"/><Relationship Id="rId11" Type="http://schemas.openxmlformats.org/officeDocument/2006/relationships/image" Target="../media/image13.svg"/><Relationship Id="rId5" Type="http://schemas.microsoft.com/office/2007/relationships/hdphoto" Target="../media/hdphoto8.wdp"/><Relationship Id="rId15" Type="http://schemas.openxmlformats.org/officeDocument/2006/relationships/image" Target="../media/image17.svg"/><Relationship Id="rId10" Type="http://schemas.openxmlformats.org/officeDocument/2006/relationships/image" Target="../media/image12.png"/><Relationship Id="rId4" Type="http://schemas.openxmlformats.org/officeDocument/2006/relationships/image" Target="../media/image9.png"/><Relationship Id="rId9" Type="http://schemas.microsoft.com/office/2007/relationships/hdphoto" Target="../media/hdphoto10.wdp"/><Relationship Id="rId14"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5.svg"/><Relationship Id="rId3" Type="http://schemas.microsoft.com/office/2007/relationships/hdphoto" Target="../media/hdphoto7.wdp"/><Relationship Id="rId7" Type="http://schemas.microsoft.com/office/2007/relationships/hdphoto" Target="../media/hdphoto9.wdp"/><Relationship Id="rId12" Type="http://schemas.openxmlformats.org/officeDocument/2006/relationships/image" Target="../media/image14.png"/><Relationship Id="rId17" Type="http://schemas.openxmlformats.org/officeDocument/2006/relationships/image" Target="../media/image19.svg"/><Relationship Id="rId2" Type="http://schemas.openxmlformats.org/officeDocument/2006/relationships/image" Target="../media/image8.png"/><Relationship Id="rId16" Type="http://schemas.openxmlformats.org/officeDocument/2006/relationships/image" Target="../media/image18.png"/><Relationship Id="rId1" Type="http://schemas.openxmlformats.org/officeDocument/2006/relationships/slideLayout" Target="../slideLayouts/slideLayout5.xml"/><Relationship Id="rId6" Type="http://schemas.openxmlformats.org/officeDocument/2006/relationships/image" Target="../media/image10.png"/><Relationship Id="rId11" Type="http://schemas.openxmlformats.org/officeDocument/2006/relationships/image" Target="../media/image13.svg"/><Relationship Id="rId5" Type="http://schemas.microsoft.com/office/2007/relationships/hdphoto" Target="../media/hdphoto8.wdp"/><Relationship Id="rId15" Type="http://schemas.openxmlformats.org/officeDocument/2006/relationships/image" Target="../media/image17.svg"/><Relationship Id="rId10" Type="http://schemas.openxmlformats.org/officeDocument/2006/relationships/image" Target="../media/image12.png"/><Relationship Id="rId4" Type="http://schemas.openxmlformats.org/officeDocument/2006/relationships/image" Target="../media/image9.png"/><Relationship Id="rId9" Type="http://schemas.microsoft.com/office/2007/relationships/hdphoto" Target="../media/hdphoto10.wdp"/><Relationship Id="rId14"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5.svg"/><Relationship Id="rId3" Type="http://schemas.microsoft.com/office/2007/relationships/hdphoto" Target="../media/hdphoto7.wdp"/><Relationship Id="rId7" Type="http://schemas.microsoft.com/office/2007/relationships/hdphoto" Target="../media/hdphoto9.wdp"/><Relationship Id="rId12" Type="http://schemas.openxmlformats.org/officeDocument/2006/relationships/image" Target="../media/image14.png"/><Relationship Id="rId17" Type="http://schemas.openxmlformats.org/officeDocument/2006/relationships/image" Target="../media/image19.svg"/><Relationship Id="rId2" Type="http://schemas.openxmlformats.org/officeDocument/2006/relationships/image" Target="../media/image8.png"/><Relationship Id="rId16" Type="http://schemas.openxmlformats.org/officeDocument/2006/relationships/image" Target="../media/image18.png"/><Relationship Id="rId1" Type="http://schemas.openxmlformats.org/officeDocument/2006/relationships/slideLayout" Target="../slideLayouts/slideLayout5.xml"/><Relationship Id="rId6" Type="http://schemas.openxmlformats.org/officeDocument/2006/relationships/image" Target="../media/image10.png"/><Relationship Id="rId11" Type="http://schemas.openxmlformats.org/officeDocument/2006/relationships/image" Target="../media/image13.svg"/><Relationship Id="rId5" Type="http://schemas.microsoft.com/office/2007/relationships/hdphoto" Target="../media/hdphoto8.wdp"/><Relationship Id="rId15" Type="http://schemas.openxmlformats.org/officeDocument/2006/relationships/image" Target="../media/image17.svg"/><Relationship Id="rId10" Type="http://schemas.openxmlformats.org/officeDocument/2006/relationships/image" Target="../media/image12.png"/><Relationship Id="rId4" Type="http://schemas.openxmlformats.org/officeDocument/2006/relationships/image" Target="../media/image9.png"/><Relationship Id="rId9" Type="http://schemas.microsoft.com/office/2007/relationships/hdphoto" Target="../media/hdphoto10.wdp"/><Relationship Id="rId1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0.png"/><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0.png"/><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5.png"/><Relationship Id="rId5" Type="http://schemas.microsoft.com/office/2007/relationships/hdphoto" Target="../media/hdphoto11.wdp"/><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7.svg"/><Relationship Id="rId7" Type="http://schemas.openxmlformats.org/officeDocument/2006/relationships/image" Target="../media/image28.png"/><Relationship Id="rId12" Type="http://schemas.openxmlformats.org/officeDocument/2006/relationships/image" Target="../media/image33.sv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2.png"/><Relationship Id="rId5" Type="http://schemas.microsoft.com/office/2007/relationships/hdphoto" Target="../media/hdphoto11.wdp"/><Relationship Id="rId10" Type="http://schemas.openxmlformats.org/officeDocument/2006/relationships/image" Target="../media/image31.svg"/><Relationship Id="rId4" Type="http://schemas.openxmlformats.org/officeDocument/2006/relationships/image" Target="../media/image24.png"/><Relationship Id="rId9" Type="http://schemas.openxmlformats.org/officeDocument/2006/relationships/image" Target="../media/image30.png"/></Relationships>
</file>

<file path=ppt/slides/_rels/slide14.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diagramLayout" Target="../diagrams/layout1.xml"/><Relationship Id="rId7" Type="http://schemas.openxmlformats.org/officeDocument/2006/relationships/image" Target="../media/image2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8" Type="http://schemas.openxmlformats.org/officeDocument/2006/relationships/image" Target="../media/image23.svg"/><Relationship Id="rId3" Type="http://schemas.microsoft.com/office/2007/relationships/hdphoto" Target="../media/hdphoto12.wdp"/><Relationship Id="rId7" Type="http://schemas.openxmlformats.org/officeDocument/2006/relationships/image" Target="../media/image22.png"/><Relationship Id="rId2" Type="http://schemas.openxmlformats.org/officeDocument/2006/relationships/image" Target="../media/image34.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microsoft.com/office/2007/relationships/hdphoto" Target="../media/hdphoto13.wdp"/><Relationship Id="rId7" Type="http://schemas.openxmlformats.org/officeDocument/2006/relationships/chart" Target="../charts/chart1.xml"/><Relationship Id="rId2" Type="http://schemas.openxmlformats.org/officeDocument/2006/relationships/image" Target="../media/image34.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4.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7.png"/><Relationship Id="rId1" Type="http://schemas.openxmlformats.org/officeDocument/2006/relationships/slideLayout" Target="../slideLayouts/slideLayout2.xml"/><Relationship Id="rId6" Type="http://schemas.microsoft.com/office/2007/relationships/hdphoto" Target="../media/hdphoto11.wdp"/><Relationship Id="rId5" Type="http://schemas.openxmlformats.org/officeDocument/2006/relationships/image" Target="../media/image24.png"/><Relationship Id="rId4" Type="http://schemas.microsoft.com/office/2007/relationships/hdphoto" Target="../media/hdphoto13.wdp"/></Relationships>
</file>

<file path=ppt/slides/_rels/slide3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9.xml.rels><?xml version="1.0" encoding="UTF-8" standalone="yes"?>
<Relationships xmlns="http://schemas.openxmlformats.org/package/2006/relationships"><Relationship Id="rId13" Type="http://schemas.openxmlformats.org/officeDocument/2006/relationships/slide" Target="slide46.xml"/><Relationship Id="rId18" Type="http://schemas.openxmlformats.org/officeDocument/2006/relationships/slide" Target="slide56.xml"/><Relationship Id="rId26" Type="http://schemas.openxmlformats.org/officeDocument/2006/relationships/slide" Target="slide62.xml"/><Relationship Id="rId3" Type="http://schemas.openxmlformats.org/officeDocument/2006/relationships/slide" Target="slide11.xml"/><Relationship Id="rId21" Type="http://schemas.openxmlformats.org/officeDocument/2006/relationships/slide" Target="slide54.xml"/><Relationship Id="rId34" Type="http://schemas.openxmlformats.org/officeDocument/2006/relationships/slide" Target="slide70.xml"/><Relationship Id="rId7" Type="http://schemas.openxmlformats.org/officeDocument/2006/relationships/slide" Target="slide52.xml"/><Relationship Id="rId12" Type="http://schemas.openxmlformats.org/officeDocument/2006/relationships/slide" Target="slide55.xml"/><Relationship Id="rId17" Type="http://schemas.openxmlformats.org/officeDocument/2006/relationships/slide" Target="slide49.xml"/><Relationship Id="rId25" Type="http://schemas.openxmlformats.org/officeDocument/2006/relationships/slide" Target="slide61.xml"/><Relationship Id="rId33" Type="http://schemas.openxmlformats.org/officeDocument/2006/relationships/slide" Target="slide69.xml"/><Relationship Id="rId2" Type="http://schemas.openxmlformats.org/officeDocument/2006/relationships/slide" Target="slide3.xml"/><Relationship Id="rId16" Type="http://schemas.openxmlformats.org/officeDocument/2006/relationships/slide" Target="slide50.xml"/><Relationship Id="rId20" Type="http://schemas.openxmlformats.org/officeDocument/2006/relationships/slide" Target="slide59.xml"/><Relationship Id="rId29" Type="http://schemas.openxmlformats.org/officeDocument/2006/relationships/slide" Target="slide65.xml"/><Relationship Id="rId1" Type="http://schemas.openxmlformats.org/officeDocument/2006/relationships/slideLayout" Target="../slideLayouts/slideLayout3.xml"/><Relationship Id="rId6" Type="http://schemas.openxmlformats.org/officeDocument/2006/relationships/slide" Target="slide33.xml"/><Relationship Id="rId11" Type="http://schemas.openxmlformats.org/officeDocument/2006/relationships/slide" Target="slide43.xml"/><Relationship Id="rId24" Type="http://schemas.openxmlformats.org/officeDocument/2006/relationships/slide" Target="slide60.xml"/><Relationship Id="rId32" Type="http://schemas.openxmlformats.org/officeDocument/2006/relationships/slide" Target="slide68.xml"/><Relationship Id="rId5" Type="http://schemas.openxmlformats.org/officeDocument/2006/relationships/slide" Target="slide19.xml"/><Relationship Id="rId15" Type="http://schemas.openxmlformats.org/officeDocument/2006/relationships/slide" Target="slide48.xml"/><Relationship Id="rId23" Type="http://schemas.openxmlformats.org/officeDocument/2006/relationships/slide" Target="slide44.xml"/><Relationship Id="rId28" Type="http://schemas.openxmlformats.org/officeDocument/2006/relationships/slide" Target="slide64.xml"/><Relationship Id="rId10" Type="http://schemas.openxmlformats.org/officeDocument/2006/relationships/slide" Target="slide42.xml"/><Relationship Id="rId19" Type="http://schemas.openxmlformats.org/officeDocument/2006/relationships/slide" Target="slide57.xml"/><Relationship Id="rId31" Type="http://schemas.openxmlformats.org/officeDocument/2006/relationships/slide" Target="slide67.xml"/><Relationship Id="rId4" Type="http://schemas.openxmlformats.org/officeDocument/2006/relationships/slide" Target="slide15.xml"/><Relationship Id="rId9" Type="http://schemas.openxmlformats.org/officeDocument/2006/relationships/slide" Target="slide41.xml"/><Relationship Id="rId14" Type="http://schemas.openxmlformats.org/officeDocument/2006/relationships/slide" Target="slide58.xml"/><Relationship Id="rId22" Type="http://schemas.openxmlformats.org/officeDocument/2006/relationships/slide" Target="slide40.xml"/><Relationship Id="rId27" Type="http://schemas.openxmlformats.org/officeDocument/2006/relationships/slide" Target="slide63.xml"/><Relationship Id="rId30" Type="http://schemas.openxmlformats.org/officeDocument/2006/relationships/slide" Target="slide66.xml"/><Relationship Id="rId35" Type="http://schemas.openxmlformats.org/officeDocument/2006/relationships/slide" Target="slide71.xml"/><Relationship Id="rId8" Type="http://schemas.openxmlformats.org/officeDocument/2006/relationships/slide" Target="slide5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45.svg"/><Relationship Id="rId7" Type="http://schemas.openxmlformats.org/officeDocument/2006/relationships/image" Target="../media/image49.sv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svg"/><Relationship Id="rId4" Type="http://schemas.openxmlformats.org/officeDocument/2006/relationships/image" Target="../media/image46.png"/><Relationship Id="rId9" Type="http://schemas.openxmlformats.org/officeDocument/2006/relationships/image" Target="../media/image23.svg"/></Relationships>
</file>

<file path=ppt/slides/_rels/slide4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45.svg"/><Relationship Id="rId7" Type="http://schemas.openxmlformats.org/officeDocument/2006/relationships/image" Target="../media/image49.sv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svg"/><Relationship Id="rId4" Type="http://schemas.openxmlformats.org/officeDocument/2006/relationships/image" Target="../media/image46.png"/><Relationship Id="rId9" Type="http://schemas.openxmlformats.org/officeDocument/2006/relationships/image" Target="../media/image23.svg"/></Relationships>
</file>

<file path=ppt/slides/_rels/slide4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45.svg"/><Relationship Id="rId7" Type="http://schemas.openxmlformats.org/officeDocument/2006/relationships/image" Target="../media/image49.sv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svg"/><Relationship Id="rId4" Type="http://schemas.openxmlformats.org/officeDocument/2006/relationships/image" Target="../media/image46.png"/><Relationship Id="rId9" Type="http://schemas.openxmlformats.org/officeDocument/2006/relationships/image" Target="../media/image23.sv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7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city skyline at night&#10;&#10;AI-generated content may be incorrect.">
            <a:extLst>
              <a:ext uri="{FF2B5EF4-FFF2-40B4-BE49-F238E27FC236}">
                <a16:creationId xmlns:a16="http://schemas.microsoft.com/office/drawing/2014/main" id="{4EB8E419-AC91-08F8-4151-E82BAC5B81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1484"/>
            <a:ext cx="12192000" cy="6416516"/>
          </a:xfrm>
          <a:prstGeom prst="rect">
            <a:avLst/>
          </a:prstGeom>
        </p:spPr>
      </p:pic>
      <p:sp>
        <p:nvSpPr>
          <p:cNvPr id="5" name="Rectangle 4">
            <a:extLst>
              <a:ext uri="{FF2B5EF4-FFF2-40B4-BE49-F238E27FC236}">
                <a16:creationId xmlns:a16="http://schemas.microsoft.com/office/drawing/2014/main" id="{89DAC44A-06A3-79A2-E131-EE26650BEE33}"/>
              </a:ext>
            </a:extLst>
          </p:cNvPr>
          <p:cNvSpPr/>
          <p:nvPr/>
        </p:nvSpPr>
        <p:spPr>
          <a:xfrm>
            <a:off x="486806" y="794950"/>
            <a:ext cx="8348195" cy="4680000"/>
          </a:xfrm>
          <a:prstGeom prst="rect">
            <a:avLst/>
          </a:prstGeom>
          <a:solidFill>
            <a:schemeClr val="tx2">
              <a:alpha val="9472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Lato" panose="020F0502020204030203" pitchFamily="34" charset="0"/>
              <a:ea typeface="Lato" panose="020F0502020204030203" pitchFamily="34" charset="0"/>
              <a:cs typeface="Lato" panose="020F0502020204030203" pitchFamily="34" charset="0"/>
            </a:endParaRPr>
          </a:p>
        </p:txBody>
      </p:sp>
      <p:sp>
        <p:nvSpPr>
          <p:cNvPr id="7" name="Rectangle 6">
            <a:extLst>
              <a:ext uri="{FF2B5EF4-FFF2-40B4-BE49-F238E27FC236}">
                <a16:creationId xmlns:a16="http://schemas.microsoft.com/office/drawing/2014/main" id="{FDE380A9-7425-1FD8-E649-26F166646A37}"/>
              </a:ext>
            </a:extLst>
          </p:cNvPr>
          <p:cNvSpPr/>
          <p:nvPr/>
        </p:nvSpPr>
        <p:spPr>
          <a:xfrm>
            <a:off x="686866" y="974950"/>
            <a:ext cx="95561" cy="432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n>
                <a:solidFill>
                  <a:schemeClr val="bg1"/>
                </a:solidFill>
              </a:ln>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8" name="Content Placeholder 1">
            <a:extLst>
              <a:ext uri="{FF2B5EF4-FFF2-40B4-BE49-F238E27FC236}">
                <a16:creationId xmlns:a16="http://schemas.microsoft.com/office/drawing/2014/main" id="{16E37DB1-60B5-861C-4A8A-635B5FEA5F6A}"/>
              </a:ext>
            </a:extLst>
          </p:cNvPr>
          <p:cNvSpPr txBox="1">
            <a:spLocks/>
          </p:cNvSpPr>
          <p:nvPr/>
        </p:nvSpPr>
        <p:spPr>
          <a:xfrm>
            <a:off x="982486" y="974951"/>
            <a:ext cx="7687416" cy="335695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Lato" panose="020F0502020204030203" pitchFamily="34" charset="0"/>
                <a:ea typeface="Lato" panose="020F0502020204030203" pitchFamily="34" charset="0"/>
                <a:cs typeface="Lato" panose="020F050202020403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4400" b="1"/>
              <a:t>Positioning TOA as Vietnam’s Eco-Innovative Paint Brand of Choice</a:t>
            </a:r>
          </a:p>
          <a:p>
            <a:endParaRPr lang="en-AU" sz="1400" b="1"/>
          </a:p>
          <a:p>
            <a:endParaRPr lang="en-AU" sz="1400" b="1"/>
          </a:p>
        </p:txBody>
      </p:sp>
      <p:pic>
        <p:nvPicPr>
          <p:cNvPr id="9" name="Picture 8">
            <a:extLst>
              <a:ext uri="{FF2B5EF4-FFF2-40B4-BE49-F238E27FC236}">
                <a16:creationId xmlns:a16="http://schemas.microsoft.com/office/drawing/2014/main" id="{6A1BAAB8-6A69-CE14-14C8-95E189681A2A}"/>
              </a:ext>
            </a:extLst>
          </p:cNvPr>
          <p:cNvPicPr>
            <a:picLocks noChangeAspect="1"/>
          </p:cNvPicPr>
          <p:nvPr/>
        </p:nvPicPr>
        <p:blipFill>
          <a:blip r:embed="rId3">
            <a:extLst>
              <a:ext uri="{28A0092B-C50C-407E-A947-70E740481C1C}">
                <a14:useLocalDpi xmlns:a14="http://schemas.microsoft.com/office/drawing/2010/main" val="0"/>
              </a:ext>
            </a:extLst>
          </a:blip>
          <a:srcRect b="38575"/>
          <a:stretch/>
        </p:blipFill>
        <p:spPr>
          <a:xfrm>
            <a:off x="3249884" y="3392233"/>
            <a:ext cx="3152620" cy="1936485"/>
          </a:xfrm>
          <a:prstGeom prst="rect">
            <a:avLst/>
          </a:prstGeom>
        </p:spPr>
      </p:pic>
      <p:sp>
        <p:nvSpPr>
          <p:cNvPr id="3" name="TextBox 2">
            <a:extLst>
              <a:ext uri="{FF2B5EF4-FFF2-40B4-BE49-F238E27FC236}">
                <a16:creationId xmlns:a16="http://schemas.microsoft.com/office/drawing/2014/main" id="{4B8C7B42-D79B-BBE3-B5EB-619E5C08F8A2}"/>
              </a:ext>
            </a:extLst>
          </p:cNvPr>
          <p:cNvSpPr txBox="1"/>
          <p:nvPr/>
        </p:nvSpPr>
        <p:spPr>
          <a:xfrm>
            <a:off x="1600791" y="3573964"/>
            <a:ext cx="6450806" cy="369332"/>
          </a:xfrm>
          <a:prstGeom prst="rect">
            <a:avLst/>
          </a:prstGeom>
          <a:noFill/>
        </p:spPr>
        <p:txBody>
          <a:bodyPr wrap="square">
            <a:spAutoFit/>
          </a:bodyPr>
          <a:lstStyle/>
          <a:p>
            <a:pPr algn="ctr"/>
            <a:r>
              <a:rPr lang="en-AU" sz="1800" b="1">
                <a:solidFill>
                  <a:schemeClr val="bg1"/>
                </a:solidFill>
                <a:latin typeface="Lato" panose="020F0502020204030203" pitchFamily="34" charset="0"/>
                <a:ea typeface="Lato" panose="020F0502020204030203" pitchFamily="34" charset="0"/>
                <a:cs typeface="Lato" panose="020F0502020204030203" pitchFamily="34" charset="0"/>
              </a:rPr>
              <a:t>Cameron Mah, Kate Bellars, Abbey Caller, Matthew Huehne </a:t>
            </a:r>
          </a:p>
        </p:txBody>
      </p:sp>
      <p:pic>
        <p:nvPicPr>
          <p:cNvPr id="10" name="Picture 2" descr="TOA">
            <a:extLst>
              <a:ext uri="{FF2B5EF4-FFF2-40B4-BE49-F238E27FC236}">
                <a16:creationId xmlns:a16="http://schemas.microsoft.com/office/drawing/2014/main" id="{49D08CFC-60EE-26BB-DE5D-03DC3FDD9D54}"/>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949" b="89882" l="7921" r="89958">
                        <a14:foregroundMark x1="11174" y1="22766" x2="55021" y2="18381"/>
                        <a14:foregroundMark x1="55021" y1="18381" x2="77228" y2="18718"/>
                        <a14:foregroundMark x1="77228" y1="18718" x2="85856" y2="23609"/>
                        <a14:foregroundMark x1="7921" y1="35413" x2="8345" y2="69477"/>
                        <a14:foregroundMark x1="11598" y1="80607" x2="43423" y2="86341"/>
                        <a14:foregroundMark x1="43423" y1="86341" x2="84017" y2="78921"/>
                      </a14:backgroundRemoval>
                    </a14:imgEffect>
                  </a14:imgLayer>
                </a14:imgProps>
              </a:ext>
              <a:ext uri="{28A0092B-C50C-407E-A947-70E740481C1C}">
                <a14:useLocalDpi xmlns:a14="http://schemas.microsoft.com/office/drawing/2010/main" val="0"/>
              </a:ext>
            </a:extLst>
          </a:blip>
          <a:srcRect r="4602"/>
          <a:stretch>
            <a:fillRect/>
          </a:stretch>
        </p:blipFill>
        <p:spPr bwMode="auto">
          <a:xfrm>
            <a:off x="10797572" y="5589000"/>
            <a:ext cx="1287522" cy="1132131"/>
          </a:xfrm>
          <a:prstGeom prst="rect">
            <a:avLst/>
          </a:prstGeom>
          <a:solidFill>
            <a:schemeClr val="bg1">
              <a:alpha val="35000"/>
            </a:schemeClr>
          </a:solidFill>
          <a:effectLst>
            <a:softEdge rad="25400"/>
          </a:effectLst>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AE84DE4-8B6E-3E1D-C64B-BCA195418A3B}"/>
              </a:ext>
            </a:extLst>
          </p:cNvPr>
          <p:cNvSpPr txBox="1"/>
          <p:nvPr/>
        </p:nvSpPr>
        <p:spPr>
          <a:xfrm>
            <a:off x="465969" y="2885209"/>
            <a:ext cx="1267754" cy="338554"/>
          </a:xfrm>
          <a:prstGeom prst="rect">
            <a:avLst/>
          </a:prstGeom>
          <a:noFill/>
        </p:spPr>
        <p:txBody>
          <a:bodyPr wrap="square" rtlCol="0">
            <a:spAutoFit/>
          </a:bodyPr>
          <a:lstStyle/>
          <a:p>
            <a:pPr algn="ctr"/>
            <a:r>
              <a:rPr lang="en-GB" sz="1600" b="1">
                <a:solidFill>
                  <a:schemeClr val="bg1"/>
                </a:solidFill>
                <a:latin typeface="Lato" panose="020F0502020204030203" pitchFamily="34" charset="0"/>
                <a:ea typeface="Lato" panose="020F0502020204030203" pitchFamily="34" charset="0"/>
                <a:cs typeface="Lato" panose="020F0502020204030203" pitchFamily="34" charset="0"/>
              </a:rPr>
              <a:t>Challenges</a:t>
            </a:r>
          </a:p>
        </p:txBody>
      </p:sp>
      <p:cxnSp>
        <p:nvCxnSpPr>
          <p:cNvPr id="6" name="Straight Connector 5">
            <a:extLst>
              <a:ext uri="{FF2B5EF4-FFF2-40B4-BE49-F238E27FC236}">
                <a16:creationId xmlns:a16="http://schemas.microsoft.com/office/drawing/2014/main" id="{A7852F70-61B1-5671-6285-FA1948F20196}"/>
              </a:ext>
            </a:extLst>
          </p:cNvPr>
          <p:cNvCxnSpPr>
            <a:cxnSpLocks/>
          </p:cNvCxnSpPr>
          <p:nvPr/>
        </p:nvCxnSpPr>
        <p:spPr>
          <a:xfrm>
            <a:off x="1822661" y="2568825"/>
            <a:ext cx="0" cy="971323"/>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7" name="Rectangle 6">
            <a:extLst>
              <a:ext uri="{FF2B5EF4-FFF2-40B4-BE49-F238E27FC236}">
                <a16:creationId xmlns:a16="http://schemas.microsoft.com/office/drawing/2014/main" id="{7F81F687-7FB7-9737-3DDD-A58BD32C0582}"/>
              </a:ext>
            </a:extLst>
          </p:cNvPr>
          <p:cNvSpPr/>
          <p:nvPr/>
        </p:nvSpPr>
        <p:spPr>
          <a:xfrm>
            <a:off x="2066940" y="2568825"/>
            <a:ext cx="2633449" cy="971323"/>
          </a:xfrm>
          <a:prstGeom prst="rect">
            <a:avLst/>
          </a:prstGeom>
          <a:solidFill>
            <a:schemeClr val="tx2"/>
          </a:solidFill>
          <a:ln w="38100">
            <a:noFill/>
          </a:ln>
        </p:spPr>
        <p:style>
          <a:lnRef idx="2">
            <a:schemeClr val="accent1"/>
          </a:lnRef>
          <a:fillRef idx="0">
            <a:schemeClr val="accent1"/>
          </a:fillRef>
          <a:effectRef idx="1">
            <a:schemeClr val="accent1"/>
          </a:effectRef>
          <a:fontRef idx="minor">
            <a:schemeClr val="tx1"/>
          </a:fontRef>
        </p:style>
        <p:txBody>
          <a:bodyPr rtlCol="0" anchor="ctr"/>
          <a:lstStyle/>
          <a:p>
            <a:pPr algn="ctr" rtl="0">
              <a:spcBef>
                <a:spcPts val="0"/>
              </a:spcBef>
              <a:spcAft>
                <a:spcPts val="0"/>
              </a:spcAft>
            </a:pPr>
            <a:r>
              <a:rPr lang="en-GB" sz="1600" i="1">
                <a:solidFill>
                  <a:schemeClr val="bg1"/>
                </a:solidFill>
                <a:latin typeface="Lato" panose="020F0502020204030203" pitchFamily="34" charset="0"/>
                <a:ea typeface="Lato" panose="020F0502020204030203" pitchFamily="34" charset="0"/>
                <a:cs typeface="Lato" panose="020F0502020204030203" pitchFamily="34" charset="0"/>
              </a:rPr>
              <a:t>The economy segment makes up 32.7% of the market, but TOA holds just 3.2% share.</a:t>
            </a:r>
          </a:p>
        </p:txBody>
      </p:sp>
      <p:sp>
        <p:nvSpPr>
          <p:cNvPr id="8" name="Rectangle 7">
            <a:extLst>
              <a:ext uri="{FF2B5EF4-FFF2-40B4-BE49-F238E27FC236}">
                <a16:creationId xmlns:a16="http://schemas.microsoft.com/office/drawing/2014/main" id="{660BC4B4-3320-4884-53A6-D8984974F739}"/>
              </a:ext>
            </a:extLst>
          </p:cNvPr>
          <p:cNvSpPr/>
          <p:nvPr/>
        </p:nvSpPr>
        <p:spPr>
          <a:xfrm>
            <a:off x="5107197" y="2568825"/>
            <a:ext cx="2633449" cy="971323"/>
          </a:xfrm>
          <a:prstGeom prst="rect">
            <a:avLst/>
          </a:prstGeom>
          <a:solidFill>
            <a:schemeClr val="tx2"/>
          </a:solidFill>
          <a:ln w="38100">
            <a:noFill/>
          </a:ln>
        </p:spPr>
        <p:style>
          <a:lnRef idx="2">
            <a:schemeClr val="accent1"/>
          </a:lnRef>
          <a:fillRef idx="0">
            <a:schemeClr val="accent1"/>
          </a:fillRef>
          <a:effectRef idx="1">
            <a:schemeClr val="accent1"/>
          </a:effectRef>
          <a:fontRef idx="minor">
            <a:schemeClr val="tx1"/>
          </a:fontRef>
        </p:style>
        <p:txBody>
          <a:bodyPr rtlCol="0" anchor="ctr"/>
          <a:lstStyle/>
          <a:p>
            <a:pPr algn="ctr" rtl="0">
              <a:spcBef>
                <a:spcPts val="0"/>
              </a:spcBef>
              <a:spcAft>
                <a:spcPts val="0"/>
              </a:spcAft>
            </a:pPr>
            <a:r>
              <a:rPr lang="en-GB" sz="1600" i="1">
                <a:solidFill>
                  <a:schemeClr val="bg1"/>
                </a:solidFill>
                <a:latin typeface="Lato" panose="020F0502020204030203" pitchFamily="34" charset="0"/>
                <a:ea typeface="Lato" panose="020F0502020204030203" pitchFamily="34" charset="0"/>
                <a:cs typeface="Lato" panose="020F0502020204030203" pitchFamily="34" charset="0"/>
              </a:rPr>
              <a:t>Inconsistent loyalty among medium-segment distributors</a:t>
            </a:r>
          </a:p>
        </p:txBody>
      </p:sp>
      <p:sp>
        <p:nvSpPr>
          <p:cNvPr id="9" name="Rectangle 8">
            <a:extLst>
              <a:ext uri="{FF2B5EF4-FFF2-40B4-BE49-F238E27FC236}">
                <a16:creationId xmlns:a16="http://schemas.microsoft.com/office/drawing/2014/main" id="{C84D97DD-1B38-AFC7-2891-1CC8879E6E1A}"/>
              </a:ext>
            </a:extLst>
          </p:cNvPr>
          <p:cNvSpPr/>
          <p:nvPr/>
        </p:nvSpPr>
        <p:spPr>
          <a:xfrm>
            <a:off x="8180151" y="2568825"/>
            <a:ext cx="2635200" cy="971323"/>
          </a:xfrm>
          <a:prstGeom prst="rect">
            <a:avLst/>
          </a:prstGeom>
          <a:solidFill>
            <a:schemeClr val="tx2"/>
          </a:solidFill>
          <a:ln w="38100">
            <a:noFill/>
          </a:ln>
        </p:spPr>
        <p:style>
          <a:lnRef idx="2">
            <a:schemeClr val="accent1"/>
          </a:lnRef>
          <a:fillRef idx="0">
            <a:schemeClr val="accent1"/>
          </a:fillRef>
          <a:effectRef idx="1">
            <a:schemeClr val="accent1"/>
          </a:effectRef>
          <a:fontRef idx="minor">
            <a:schemeClr val="tx1"/>
          </a:fontRef>
        </p:style>
        <p:txBody>
          <a:bodyPr rtlCol="0" anchor="ctr"/>
          <a:lstStyle/>
          <a:p>
            <a:pPr algn="ctr" rtl="0">
              <a:spcBef>
                <a:spcPts val="0"/>
              </a:spcBef>
              <a:spcAft>
                <a:spcPts val="0"/>
              </a:spcAft>
            </a:pPr>
            <a:r>
              <a:rPr lang="en-GB" sz="1600" i="1">
                <a:solidFill>
                  <a:schemeClr val="bg1"/>
                </a:solidFill>
                <a:latin typeface="Lato" panose="020F0502020204030203" pitchFamily="34" charset="0"/>
                <a:ea typeface="Lato" panose="020F0502020204030203" pitchFamily="34" charset="0"/>
                <a:cs typeface="Lato" panose="020F0502020204030203" pitchFamily="34" charset="0"/>
              </a:rPr>
              <a:t>Low visibility in marquee real estate projects limits TOA’s premium presence.</a:t>
            </a:r>
          </a:p>
        </p:txBody>
      </p:sp>
      <p:sp>
        <p:nvSpPr>
          <p:cNvPr id="11" name="TextBox 10">
            <a:extLst>
              <a:ext uri="{FF2B5EF4-FFF2-40B4-BE49-F238E27FC236}">
                <a16:creationId xmlns:a16="http://schemas.microsoft.com/office/drawing/2014/main" id="{B07698CD-A696-B79B-67FC-3A3250ED0ABD}"/>
              </a:ext>
            </a:extLst>
          </p:cNvPr>
          <p:cNvSpPr txBox="1"/>
          <p:nvPr/>
        </p:nvSpPr>
        <p:spPr>
          <a:xfrm>
            <a:off x="625974" y="3915016"/>
            <a:ext cx="104716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Question</a:t>
            </a:r>
          </a:p>
        </p:txBody>
      </p:sp>
      <p:cxnSp>
        <p:nvCxnSpPr>
          <p:cNvPr id="13" name="Straight Connector 12">
            <a:extLst>
              <a:ext uri="{FF2B5EF4-FFF2-40B4-BE49-F238E27FC236}">
                <a16:creationId xmlns:a16="http://schemas.microsoft.com/office/drawing/2014/main" id="{B2855BD9-41BB-DEFF-3A88-CB25B2D060A7}"/>
              </a:ext>
            </a:extLst>
          </p:cNvPr>
          <p:cNvCxnSpPr>
            <a:cxnSpLocks/>
          </p:cNvCxnSpPr>
          <p:nvPr/>
        </p:nvCxnSpPr>
        <p:spPr>
          <a:xfrm>
            <a:off x="1811828" y="3674344"/>
            <a:ext cx="0" cy="819898"/>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19FE0488-4188-01E7-1F5A-76B4A4D1FC13}"/>
              </a:ext>
            </a:extLst>
          </p:cNvPr>
          <p:cNvSpPr/>
          <p:nvPr/>
        </p:nvSpPr>
        <p:spPr>
          <a:xfrm>
            <a:off x="2063863" y="3674344"/>
            <a:ext cx="8751469" cy="819898"/>
          </a:xfrm>
          <a:prstGeom prst="rect">
            <a:avLst/>
          </a:prstGeom>
          <a:ln w="38100">
            <a:solidFill>
              <a:schemeClr val="bg1"/>
            </a:solidFill>
          </a:ln>
        </p:spPr>
        <p:style>
          <a:lnRef idx="2">
            <a:schemeClr val="accent1"/>
          </a:lnRef>
          <a:fillRef idx="0">
            <a:schemeClr val="accent1"/>
          </a:fillRef>
          <a:effectRef idx="1">
            <a:schemeClr val="accent1"/>
          </a:effectRef>
          <a:fontRef idx="minor">
            <a:schemeClr val="tx1"/>
          </a:fontRef>
        </p:style>
        <p:txBody>
          <a:bodyPr lIns="91440" tIns="45720" rIns="91440" bIns="45720" rtlCol="0" anchor="ctr"/>
          <a:lstStyle/>
          <a:p>
            <a:pPr algn="ctr">
              <a:defRPr/>
            </a:pPr>
            <a:r>
              <a:rPr lang="en-US" sz="1600" b="1" i="0" u="none" strike="noStrike">
                <a:solidFill>
                  <a:schemeClr val="bg1"/>
                </a:solidFill>
                <a:effectLst/>
                <a:latin typeface="Lato" panose="020F0502020204030203" pitchFamily="34" charset="0"/>
                <a:ea typeface="Lato" panose="020F0502020204030203" pitchFamily="34" charset="0"/>
                <a:cs typeface="Lato" panose="020F0502020204030203" pitchFamily="34" charset="0"/>
              </a:rPr>
              <a:t>What strategic initiatives can TOA implement across the premium, medium, and economy segments to expand its market presence and establish a strong, sustainable position in Vietnam’s decorative paint market?</a:t>
            </a:r>
          </a:p>
        </p:txBody>
      </p:sp>
      <p:cxnSp>
        <p:nvCxnSpPr>
          <p:cNvPr id="26" name="Straight Connector 25">
            <a:extLst>
              <a:ext uri="{FF2B5EF4-FFF2-40B4-BE49-F238E27FC236}">
                <a16:creationId xmlns:a16="http://schemas.microsoft.com/office/drawing/2014/main" id="{226A4FF0-1C3F-6715-6952-0D65A5C8B784}"/>
              </a:ext>
            </a:extLst>
          </p:cNvPr>
          <p:cNvCxnSpPr>
            <a:cxnSpLocks/>
          </p:cNvCxnSpPr>
          <p:nvPr/>
        </p:nvCxnSpPr>
        <p:spPr>
          <a:xfrm>
            <a:off x="1830302" y="4686778"/>
            <a:ext cx="0" cy="1105046"/>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C466BB9E-D1F2-3437-5B77-9BD618672927}"/>
              </a:ext>
            </a:extLst>
          </p:cNvPr>
          <p:cNvSpPr txBox="1"/>
          <p:nvPr/>
        </p:nvSpPr>
        <p:spPr>
          <a:xfrm>
            <a:off x="638649" y="5070024"/>
            <a:ext cx="104716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Strategy</a:t>
            </a:r>
          </a:p>
        </p:txBody>
      </p:sp>
      <p:pic>
        <p:nvPicPr>
          <p:cNvPr id="46" name="Picture 2">
            <a:extLst>
              <a:ext uri="{FF2B5EF4-FFF2-40B4-BE49-F238E27FC236}">
                <a16:creationId xmlns:a16="http://schemas.microsoft.com/office/drawing/2014/main" id="{1D88BC17-DD7F-8B11-C0EB-E7282F23880B}"/>
              </a:ext>
            </a:extLst>
          </p:cNvPr>
          <p:cNvPicPr>
            <a:picLocks noChangeAspect="1" noChangeArrowheads="1"/>
          </p:cNvPicPr>
          <p:nvPr/>
        </p:nvPicPr>
        <p:blipFill rotWithShape="1">
          <a:blip r:embed="rId2">
            <a:alphaModFix amt="39000"/>
            <a:extLst>
              <a:ext uri="{28A0092B-C50C-407E-A947-70E740481C1C}">
                <a14:useLocalDpi xmlns:a14="http://schemas.microsoft.com/office/drawing/2010/main" val="0"/>
              </a:ext>
            </a:extLst>
          </a:blip>
          <a:srcRect t="29144" b="29144"/>
          <a:stretch/>
        </p:blipFill>
        <p:spPr bwMode="auto">
          <a:xfrm>
            <a:off x="5118081" y="5109685"/>
            <a:ext cx="2622565" cy="728320"/>
          </a:xfrm>
          <a:prstGeom prst="rect">
            <a:avLst/>
          </a:prstGeom>
          <a:solidFill>
            <a:schemeClr val="tx1">
              <a:alpha val="46948"/>
            </a:schemeClr>
          </a:solidFill>
        </p:spPr>
      </p:pic>
      <p:sp>
        <p:nvSpPr>
          <p:cNvPr id="48" name="Rectangle 47">
            <a:extLst>
              <a:ext uri="{FF2B5EF4-FFF2-40B4-BE49-F238E27FC236}">
                <a16:creationId xmlns:a16="http://schemas.microsoft.com/office/drawing/2014/main" id="{31E20827-9553-34CA-81A6-CEFBCE32F7C5}"/>
              </a:ext>
            </a:extLst>
          </p:cNvPr>
          <p:cNvSpPr/>
          <p:nvPr/>
        </p:nvSpPr>
        <p:spPr>
          <a:xfrm>
            <a:off x="5106321" y="5112554"/>
            <a:ext cx="2635200" cy="737222"/>
          </a:xfrm>
          <a:prstGeom prst="rect">
            <a:avLst/>
          </a:prstGeom>
          <a:ln w="38100">
            <a:solidFill>
              <a:srgbClr val="003B62"/>
            </a:solidFill>
          </a:ln>
        </p:spPr>
        <p:style>
          <a:lnRef idx="2">
            <a:schemeClr val="accent1"/>
          </a:lnRef>
          <a:fillRef idx="0">
            <a:schemeClr val="accent1"/>
          </a:fillRef>
          <a:effectRef idx="1">
            <a:schemeClr val="accent1"/>
          </a:effectRef>
          <a:fontRef idx="minor">
            <a:schemeClr val="tx1"/>
          </a:fontRef>
        </p:style>
        <p:txBody>
          <a:bodyPr rtlCol="0" anchor="ctr"/>
          <a:lstStyle/>
          <a:p>
            <a:pPr algn="ctr"/>
            <a:r>
              <a:rPr lang="en-GB" sz="1400" b="1">
                <a:solidFill>
                  <a:schemeClr val="bg1"/>
                </a:solidFill>
              </a:rPr>
              <a:t>Mobile Refill Trucks increase rural access and expand economy market share</a:t>
            </a:r>
          </a:p>
        </p:txBody>
      </p:sp>
      <p:grpSp>
        <p:nvGrpSpPr>
          <p:cNvPr id="52" name="Group 51">
            <a:extLst>
              <a:ext uri="{FF2B5EF4-FFF2-40B4-BE49-F238E27FC236}">
                <a16:creationId xmlns:a16="http://schemas.microsoft.com/office/drawing/2014/main" id="{A1F228A9-C848-42B4-D4BF-387FABD6CDB1}"/>
              </a:ext>
            </a:extLst>
          </p:cNvPr>
          <p:cNvGrpSpPr/>
          <p:nvPr/>
        </p:nvGrpSpPr>
        <p:grpSpPr>
          <a:xfrm>
            <a:off x="8158719" y="5101441"/>
            <a:ext cx="2635200" cy="748721"/>
            <a:chOff x="8277266" y="5217741"/>
            <a:chExt cx="2568152" cy="750859"/>
          </a:xfrm>
        </p:grpSpPr>
        <p:pic>
          <p:nvPicPr>
            <p:cNvPr id="49" name="Picture 2">
              <a:extLst>
                <a:ext uri="{FF2B5EF4-FFF2-40B4-BE49-F238E27FC236}">
                  <a16:creationId xmlns:a16="http://schemas.microsoft.com/office/drawing/2014/main" id="{BF8BD78D-8D76-0075-061C-9857DC5878BB}"/>
                </a:ext>
              </a:extLst>
            </p:cNvPr>
            <p:cNvPicPr>
              <a:picLocks noChangeAspect="1" noChangeArrowheads="1"/>
            </p:cNvPicPr>
            <p:nvPr/>
          </p:nvPicPr>
          <p:blipFill rotWithShape="1">
            <a:blip r:embed="rId3">
              <a:alphaModFix amt="39000"/>
              <a:extLst>
                <a:ext uri="{28A0092B-C50C-407E-A947-70E740481C1C}">
                  <a14:useLocalDpi xmlns:a14="http://schemas.microsoft.com/office/drawing/2010/main" val="0"/>
                </a:ext>
              </a:extLst>
            </a:blip>
            <a:srcRect t="25026" b="25026"/>
            <a:stretch/>
          </p:blipFill>
          <p:spPr bwMode="auto">
            <a:xfrm>
              <a:off x="8288672" y="5217741"/>
              <a:ext cx="2556740" cy="738664"/>
            </a:xfrm>
            <a:prstGeom prst="rect">
              <a:avLst/>
            </a:prstGeom>
            <a:solidFill>
              <a:schemeClr val="tx1">
                <a:alpha val="46948"/>
              </a:schemeClr>
            </a:solidFill>
          </p:spPr>
        </p:pic>
        <p:sp>
          <p:nvSpPr>
            <p:cNvPr id="50" name="Rectangle 49">
              <a:extLst>
                <a:ext uri="{FF2B5EF4-FFF2-40B4-BE49-F238E27FC236}">
                  <a16:creationId xmlns:a16="http://schemas.microsoft.com/office/drawing/2014/main" id="{338DE69E-E81E-0C24-9D3F-7B2EFBBAC19E}"/>
                </a:ext>
              </a:extLst>
            </p:cNvPr>
            <p:cNvSpPr/>
            <p:nvPr/>
          </p:nvSpPr>
          <p:spPr>
            <a:xfrm>
              <a:off x="8277266" y="5229936"/>
              <a:ext cx="2568152" cy="738664"/>
            </a:xfrm>
            <a:prstGeom prst="rect">
              <a:avLst/>
            </a:prstGeom>
            <a:ln w="38100">
              <a:solidFill>
                <a:srgbClr val="003B62"/>
              </a:solidFill>
            </a:ln>
          </p:spPr>
          <p:style>
            <a:lnRef idx="2">
              <a:schemeClr val="accent1"/>
            </a:lnRef>
            <a:fillRef idx="0">
              <a:schemeClr val="accent1"/>
            </a:fillRef>
            <a:effectRef idx="1">
              <a:schemeClr val="accent1"/>
            </a:effectRef>
            <a:fontRef idx="minor">
              <a:schemeClr val="tx1"/>
            </a:fontRef>
          </p:style>
          <p:txBody>
            <a:bodyPr rtlCol="0" anchor="ctr"/>
            <a:lstStyle/>
            <a:p>
              <a:pPr algn="ctr"/>
              <a:r>
                <a:rPr lang="en-GB" sz="1400" b="1">
                  <a:solidFill>
                    <a:schemeClr val="bg1"/>
                  </a:solidFill>
                </a:rPr>
                <a:t>TOA Hub Platform builds long-term loyalty, tracks projects, and unites all users</a:t>
              </a:r>
            </a:p>
          </p:txBody>
        </p:sp>
      </p:grpSp>
      <p:grpSp>
        <p:nvGrpSpPr>
          <p:cNvPr id="54" name="Group 53">
            <a:extLst>
              <a:ext uri="{FF2B5EF4-FFF2-40B4-BE49-F238E27FC236}">
                <a16:creationId xmlns:a16="http://schemas.microsoft.com/office/drawing/2014/main" id="{355C0D3C-61A7-21D0-E93A-95E69A89151A}"/>
              </a:ext>
            </a:extLst>
          </p:cNvPr>
          <p:cNvGrpSpPr/>
          <p:nvPr/>
        </p:nvGrpSpPr>
        <p:grpSpPr>
          <a:xfrm>
            <a:off x="2077072" y="5112911"/>
            <a:ext cx="2613185" cy="736508"/>
            <a:chOff x="1707002" y="5225322"/>
            <a:chExt cx="2546697" cy="736508"/>
          </a:xfrm>
        </p:grpSpPr>
        <p:pic>
          <p:nvPicPr>
            <p:cNvPr id="47" name="Picture 46">
              <a:extLst>
                <a:ext uri="{FF2B5EF4-FFF2-40B4-BE49-F238E27FC236}">
                  <a16:creationId xmlns:a16="http://schemas.microsoft.com/office/drawing/2014/main" id="{B01CBA26-6D31-9BA8-4F1A-897D8FE1AEB7}"/>
                </a:ext>
              </a:extLst>
            </p:cNvPr>
            <p:cNvPicPr>
              <a:picLocks noChangeAspect="1"/>
            </p:cNvPicPr>
            <p:nvPr/>
          </p:nvPicPr>
          <p:blipFill>
            <a:blip r:embed="rId4">
              <a:alphaModFix amt="39000"/>
            </a:blip>
            <a:srcRect t="17556" b="39538"/>
            <a:stretch>
              <a:fillRect/>
            </a:stretch>
          </p:blipFill>
          <p:spPr>
            <a:xfrm>
              <a:off x="1720338" y="5225322"/>
              <a:ext cx="2533361" cy="736508"/>
            </a:xfrm>
            <a:prstGeom prst="rect">
              <a:avLst/>
            </a:prstGeom>
            <a:solidFill>
              <a:schemeClr val="tx1">
                <a:alpha val="46935"/>
              </a:schemeClr>
            </a:solidFill>
          </p:spPr>
        </p:pic>
        <p:sp>
          <p:nvSpPr>
            <p:cNvPr id="51" name="Rectangle 50">
              <a:extLst>
                <a:ext uri="{FF2B5EF4-FFF2-40B4-BE49-F238E27FC236}">
                  <a16:creationId xmlns:a16="http://schemas.microsoft.com/office/drawing/2014/main" id="{4F898555-6ECA-9E5E-650E-EBA11F061E44}"/>
                </a:ext>
              </a:extLst>
            </p:cNvPr>
            <p:cNvSpPr/>
            <p:nvPr/>
          </p:nvSpPr>
          <p:spPr>
            <a:xfrm>
              <a:off x="1707002" y="5229937"/>
              <a:ext cx="2535268" cy="728320"/>
            </a:xfrm>
            <a:prstGeom prst="rect">
              <a:avLst/>
            </a:prstGeom>
            <a:ln w="38100">
              <a:solidFill>
                <a:srgbClr val="003B62"/>
              </a:solidFill>
            </a:ln>
          </p:spPr>
          <p:style>
            <a:lnRef idx="2">
              <a:schemeClr val="accent1"/>
            </a:lnRef>
            <a:fillRef idx="0">
              <a:schemeClr val="accent1"/>
            </a:fillRef>
            <a:effectRef idx="1">
              <a:schemeClr val="accent1"/>
            </a:effectRef>
            <a:fontRef idx="minor">
              <a:schemeClr val="tx1"/>
            </a:fontRef>
          </p:style>
          <p:txBody>
            <a:bodyPr rtlCol="0" anchor="ctr"/>
            <a:lstStyle/>
            <a:p>
              <a:pPr algn="ctr"/>
              <a:r>
                <a:rPr lang="en-GB" sz="1400" b="1">
                  <a:solidFill>
                    <a:schemeClr val="bg1"/>
                  </a:solidFill>
                </a:rPr>
                <a:t>Paint Pail Return Program supports ESG value and encourages product reuse</a:t>
              </a:r>
            </a:p>
          </p:txBody>
        </p:sp>
      </p:grpSp>
      <p:sp>
        <p:nvSpPr>
          <p:cNvPr id="30" name="Rectangle 29">
            <a:extLst>
              <a:ext uri="{FF2B5EF4-FFF2-40B4-BE49-F238E27FC236}">
                <a16:creationId xmlns:a16="http://schemas.microsoft.com/office/drawing/2014/main" id="{8EC5DBEE-C775-7BBD-6D59-A0015DED7BF1}"/>
              </a:ext>
            </a:extLst>
          </p:cNvPr>
          <p:cNvSpPr/>
          <p:nvPr/>
        </p:nvSpPr>
        <p:spPr>
          <a:xfrm>
            <a:off x="2063867" y="4628438"/>
            <a:ext cx="8751464" cy="49327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i="1">
                <a:solidFill>
                  <a:schemeClr val="bg1"/>
                </a:solidFill>
                <a:latin typeface="Lato" panose="020F0502020204030203" pitchFamily="34" charset="0"/>
                <a:ea typeface="Lato" panose="020F0502020204030203" pitchFamily="34" charset="0"/>
                <a:cs typeface="Lato" panose="020F0502020204030203" pitchFamily="34" charset="0"/>
              </a:rPr>
              <a:t>A 3-Part Circular Paint Ecosystem to Drive Reach, Retention, and Responsibility</a:t>
            </a:r>
          </a:p>
        </p:txBody>
      </p:sp>
      <p:sp>
        <p:nvSpPr>
          <p:cNvPr id="41" name="TextBox 40">
            <a:extLst>
              <a:ext uri="{FF2B5EF4-FFF2-40B4-BE49-F238E27FC236}">
                <a16:creationId xmlns:a16="http://schemas.microsoft.com/office/drawing/2014/main" id="{BC019074-C01A-46F3-682C-5D729315B4DC}"/>
              </a:ext>
            </a:extLst>
          </p:cNvPr>
          <p:cNvSpPr txBox="1"/>
          <p:nvPr/>
        </p:nvSpPr>
        <p:spPr>
          <a:xfrm>
            <a:off x="591314" y="6128997"/>
            <a:ext cx="1142986" cy="338554"/>
          </a:xfrm>
          <a:prstGeom prst="rect">
            <a:avLst/>
          </a:prstGeom>
          <a:noFill/>
        </p:spPr>
        <p:txBody>
          <a:bodyPr wrap="square" rtlCol="0">
            <a:spAutoFit/>
          </a:bodyPr>
          <a:lstStyle/>
          <a:p>
            <a:pPr algn="ctr"/>
            <a:r>
              <a:rPr lang="en-GB" sz="1600" b="1">
                <a:solidFill>
                  <a:schemeClr val="bg1"/>
                </a:solidFill>
                <a:latin typeface="Lato" panose="020F0502020204030203" pitchFamily="34" charset="0"/>
                <a:ea typeface="Lato" panose="020F0502020204030203" pitchFamily="34" charset="0"/>
                <a:cs typeface="Lato" panose="020F0502020204030203" pitchFamily="34" charset="0"/>
              </a:rPr>
              <a:t>Impact</a:t>
            </a:r>
          </a:p>
        </p:txBody>
      </p:sp>
      <p:cxnSp>
        <p:nvCxnSpPr>
          <p:cNvPr id="42" name="Straight Connector 41">
            <a:extLst>
              <a:ext uri="{FF2B5EF4-FFF2-40B4-BE49-F238E27FC236}">
                <a16:creationId xmlns:a16="http://schemas.microsoft.com/office/drawing/2014/main" id="{89806AF4-5B2C-3A21-42F8-0685D3CD5BAC}"/>
              </a:ext>
            </a:extLst>
          </p:cNvPr>
          <p:cNvCxnSpPr>
            <a:cxnSpLocks/>
          </p:cNvCxnSpPr>
          <p:nvPr/>
        </p:nvCxnSpPr>
        <p:spPr>
          <a:xfrm>
            <a:off x="1819142" y="5968934"/>
            <a:ext cx="0" cy="658681"/>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43" name="TextBox 42">
            <a:extLst>
              <a:ext uri="{FF2B5EF4-FFF2-40B4-BE49-F238E27FC236}">
                <a16:creationId xmlns:a16="http://schemas.microsoft.com/office/drawing/2014/main" id="{CBF9E6F4-70A7-B647-ADEA-71015992ED72}"/>
              </a:ext>
            </a:extLst>
          </p:cNvPr>
          <p:cNvSpPr txBox="1"/>
          <p:nvPr/>
        </p:nvSpPr>
        <p:spPr>
          <a:xfrm>
            <a:off x="8319100" y="5928942"/>
            <a:ext cx="2314437" cy="1169551"/>
          </a:xfrm>
          <a:prstGeom prst="rect">
            <a:avLst/>
          </a:prstGeom>
          <a:noFill/>
        </p:spPr>
        <p:txBody>
          <a:bodyPr wrap="square" lIns="91440" tIns="45720" rIns="91440" bIns="45720" rtlCol="0" anchor="t">
            <a:spAutoFit/>
          </a:bodyPr>
          <a:lstStyle/>
          <a:p>
            <a:pPr algn="ctr"/>
            <a:r>
              <a:rPr lang="en-GB" sz="2800" b="1">
                <a:solidFill>
                  <a:schemeClr val="bg1"/>
                </a:solidFill>
                <a:latin typeface="Lato" panose="020F0502020204030203" pitchFamily="34" charset="0"/>
                <a:ea typeface="Lato" panose="020F0502020204030203" pitchFamily="34" charset="0"/>
                <a:cs typeface="Lato" panose="020F0502020204030203" pitchFamily="34" charset="0"/>
              </a:rPr>
              <a:t>3 Year </a:t>
            </a:r>
          </a:p>
          <a:p>
            <a:pPr algn="ctr"/>
            <a:r>
              <a:rPr lang="en-AU" sz="1400">
                <a:solidFill>
                  <a:schemeClr val="bg1"/>
                </a:solidFill>
                <a:latin typeface="Lato" panose="020F0502020204030203" pitchFamily="34" charset="0"/>
                <a:ea typeface="Lato" panose="020F0502020204030203" pitchFamily="34" charset="0"/>
                <a:cs typeface="Lato" panose="020F0502020204030203" pitchFamily="34" charset="0"/>
              </a:rPr>
              <a:t>Payback period </a:t>
            </a:r>
          </a:p>
          <a:p>
            <a:pPr algn="ctr"/>
            <a:r>
              <a:rPr lang="en-AU" sz="1400">
                <a:solidFill>
                  <a:schemeClr val="bg1"/>
                </a:solidFill>
                <a:latin typeface="Lato" panose="020F0502020204030203" pitchFamily="34" charset="0"/>
                <a:ea typeface="Lato" panose="020F0502020204030203" pitchFamily="34" charset="0"/>
                <a:cs typeface="Lato" panose="020F0502020204030203" pitchFamily="34" charset="0"/>
              </a:rPr>
              <a:t>achieved by Year 3</a:t>
            </a:r>
          </a:p>
          <a:p>
            <a:pPr algn="ctr"/>
            <a:endParaRPr lang="en-GB" sz="1400">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44" name="TextBox 43">
            <a:extLst>
              <a:ext uri="{FF2B5EF4-FFF2-40B4-BE49-F238E27FC236}">
                <a16:creationId xmlns:a16="http://schemas.microsoft.com/office/drawing/2014/main" id="{D444E9B1-5726-1BF5-7B1F-9435F68B3135}"/>
              </a:ext>
            </a:extLst>
          </p:cNvPr>
          <p:cNvSpPr txBox="1"/>
          <p:nvPr/>
        </p:nvSpPr>
        <p:spPr>
          <a:xfrm>
            <a:off x="2226446" y="5928942"/>
            <a:ext cx="2314437" cy="954107"/>
          </a:xfrm>
          <a:prstGeom prst="rect">
            <a:avLst/>
          </a:prstGeom>
          <a:noFill/>
        </p:spPr>
        <p:txBody>
          <a:bodyPr wrap="square" rtlCol="0">
            <a:spAutoFit/>
          </a:bodyPr>
          <a:lstStyle/>
          <a:p>
            <a:pPr algn="ctr"/>
            <a:r>
              <a:rPr lang="en-AU" sz="2800" b="1">
                <a:solidFill>
                  <a:schemeClr val="bg1"/>
                </a:solidFill>
                <a:latin typeface="Lato" panose="020F0502020204030203" pitchFamily="34" charset="0"/>
                <a:ea typeface="Lato" panose="020F0502020204030203" pitchFamily="34" charset="0"/>
                <a:cs typeface="Lato" panose="020F0502020204030203" pitchFamily="34" charset="0"/>
              </a:rPr>
              <a:t>THB 449.9m </a:t>
            </a:r>
          </a:p>
          <a:p>
            <a:pPr algn="ctr"/>
            <a:r>
              <a:rPr lang="en-GB" sz="1400">
                <a:solidFill>
                  <a:schemeClr val="bg1"/>
                </a:solidFill>
                <a:latin typeface="Lato" panose="020F0502020204030203" pitchFamily="34" charset="0"/>
                <a:ea typeface="Lato" panose="020F0502020204030203" pitchFamily="34" charset="0"/>
                <a:cs typeface="Lato" panose="020F0502020204030203" pitchFamily="34" charset="0"/>
              </a:rPr>
              <a:t>Net Present Value</a:t>
            </a:r>
          </a:p>
          <a:p>
            <a:pPr algn="ctr"/>
            <a:r>
              <a:rPr lang="en-GB" sz="1400">
                <a:solidFill>
                  <a:schemeClr val="bg1"/>
                </a:solidFill>
                <a:latin typeface="Lato" panose="020F0502020204030203" pitchFamily="34" charset="0"/>
                <a:ea typeface="Lato" panose="020F0502020204030203" pitchFamily="34" charset="0"/>
                <a:cs typeface="Lato" panose="020F0502020204030203" pitchFamily="34" charset="0"/>
              </a:rPr>
              <a:t>(NPV)</a:t>
            </a:r>
          </a:p>
        </p:txBody>
      </p:sp>
      <p:sp>
        <p:nvSpPr>
          <p:cNvPr id="45" name="TextBox 44">
            <a:extLst>
              <a:ext uri="{FF2B5EF4-FFF2-40B4-BE49-F238E27FC236}">
                <a16:creationId xmlns:a16="http://schemas.microsoft.com/office/drawing/2014/main" id="{B95B2BE2-2A22-1638-C54C-66F2AEA9E0E9}"/>
              </a:ext>
            </a:extLst>
          </p:cNvPr>
          <p:cNvSpPr txBox="1"/>
          <p:nvPr/>
        </p:nvSpPr>
        <p:spPr>
          <a:xfrm>
            <a:off x="5117968" y="5928942"/>
            <a:ext cx="2611906" cy="954107"/>
          </a:xfrm>
          <a:prstGeom prst="rect">
            <a:avLst/>
          </a:prstGeom>
          <a:noFill/>
        </p:spPr>
        <p:txBody>
          <a:bodyPr wrap="square" lIns="91440" tIns="45720" rIns="91440" bIns="45720" rtlCol="0" anchor="t">
            <a:spAutoFit/>
          </a:bodyPr>
          <a:lstStyle/>
          <a:p>
            <a:pPr algn="ctr"/>
            <a:r>
              <a:rPr lang="en-AU" sz="2800" b="1">
                <a:solidFill>
                  <a:schemeClr val="bg1"/>
                </a:solidFill>
                <a:latin typeface="Lato" panose="020F0502020204030203" pitchFamily="34" charset="0"/>
                <a:ea typeface="Lato" panose="020F0502020204030203" pitchFamily="34" charset="0"/>
                <a:cs typeface="Lato" panose="020F0502020204030203" pitchFamily="34" charset="0"/>
              </a:rPr>
              <a:t>THB 34.1M</a:t>
            </a:r>
          </a:p>
          <a:p>
            <a:pPr algn="ctr"/>
            <a:r>
              <a:rPr lang="en-GB" sz="1400">
                <a:solidFill>
                  <a:schemeClr val="bg1"/>
                </a:solidFill>
                <a:latin typeface="Lato" panose="020F0502020204030203" pitchFamily="34" charset="0"/>
                <a:ea typeface="Lato" panose="020F0502020204030203" pitchFamily="34" charset="0"/>
                <a:cs typeface="Lato" panose="020F0502020204030203" pitchFamily="34" charset="0"/>
              </a:rPr>
              <a:t>Operating Cash </a:t>
            </a:r>
          </a:p>
          <a:p>
            <a:pPr algn="ctr"/>
            <a:r>
              <a:rPr lang="en-GB" sz="1400">
                <a:solidFill>
                  <a:schemeClr val="bg1"/>
                </a:solidFill>
                <a:latin typeface="Lato" panose="020F0502020204030203" pitchFamily="34" charset="0"/>
                <a:ea typeface="Lato" panose="020F0502020204030203" pitchFamily="34" charset="0"/>
                <a:cs typeface="Lato" panose="020F0502020204030203" pitchFamily="34" charset="0"/>
              </a:rPr>
              <a:t>Flow in 2028</a:t>
            </a:r>
          </a:p>
        </p:txBody>
      </p:sp>
      <p:sp>
        <p:nvSpPr>
          <p:cNvPr id="143" name="TextBox 142">
            <a:extLst>
              <a:ext uri="{FF2B5EF4-FFF2-40B4-BE49-F238E27FC236}">
                <a16:creationId xmlns:a16="http://schemas.microsoft.com/office/drawing/2014/main" id="{0F22F812-EF16-AED7-E89A-4D016B77C768}"/>
              </a:ext>
            </a:extLst>
          </p:cNvPr>
          <p:cNvSpPr txBox="1"/>
          <p:nvPr/>
        </p:nvSpPr>
        <p:spPr>
          <a:xfrm>
            <a:off x="3325786" y="-568589"/>
            <a:ext cx="4566250" cy="369332"/>
          </a:xfrm>
          <a:prstGeom prst="rect">
            <a:avLst/>
          </a:prstGeom>
          <a:noFill/>
        </p:spPr>
        <p:txBody>
          <a:bodyPr wrap="none" rtlCol="0">
            <a:spAutoFit/>
          </a:bodyPr>
          <a:lstStyle/>
          <a:p>
            <a:r>
              <a:rPr lang="en-AU"/>
              <a:t>Environmental only accounts for 4% of sales</a:t>
            </a:r>
          </a:p>
        </p:txBody>
      </p:sp>
      <p:sp>
        <p:nvSpPr>
          <p:cNvPr id="144" name="Title 1">
            <a:extLst>
              <a:ext uri="{FF2B5EF4-FFF2-40B4-BE49-F238E27FC236}">
                <a16:creationId xmlns:a16="http://schemas.microsoft.com/office/drawing/2014/main" id="{0B0183CC-D0C0-DB0C-7B44-7927E484F4DD}"/>
              </a:ext>
            </a:extLst>
          </p:cNvPr>
          <p:cNvSpPr txBox="1">
            <a:spLocks/>
          </p:cNvSpPr>
          <p:nvPr/>
        </p:nvSpPr>
        <p:spPr>
          <a:xfrm>
            <a:off x="499835" y="459006"/>
            <a:ext cx="11430908" cy="7397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chemeClr val="bg1"/>
                </a:solidFill>
                <a:latin typeface="Lato" panose="020F0502020204030203" pitchFamily="34" charset="0"/>
                <a:ea typeface="Lato" panose="020F0502020204030203" pitchFamily="34" charset="0"/>
                <a:cs typeface="Lato" panose="020F0502020204030203" pitchFamily="34" charset="0"/>
              </a:defRPr>
            </a:lvl1pPr>
          </a:lstStyle>
          <a:p>
            <a:r>
              <a:rPr lang="en-AU" b="1"/>
              <a:t>Executive Summary</a:t>
            </a:r>
          </a:p>
        </p:txBody>
      </p:sp>
      <p:sp>
        <p:nvSpPr>
          <p:cNvPr id="3" name="TextBox 2">
            <a:extLst>
              <a:ext uri="{FF2B5EF4-FFF2-40B4-BE49-F238E27FC236}">
                <a16:creationId xmlns:a16="http://schemas.microsoft.com/office/drawing/2014/main" id="{4B297F93-F8BD-EB22-41FD-EF4B495DFC50}"/>
              </a:ext>
            </a:extLst>
          </p:cNvPr>
          <p:cNvSpPr txBox="1"/>
          <p:nvPr/>
        </p:nvSpPr>
        <p:spPr>
          <a:xfrm>
            <a:off x="12527280" y="2978331"/>
            <a:ext cx="3286862" cy="646331"/>
          </a:xfrm>
          <a:prstGeom prst="rect">
            <a:avLst/>
          </a:prstGeom>
          <a:noFill/>
        </p:spPr>
        <p:txBody>
          <a:bodyPr wrap="none" rtlCol="0">
            <a:spAutoFit/>
          </a:bodyPr>
          <a:lstStyle/>
          <a:p>
            <a:r>
              <a:rPr lang="en-AU"/>
              <a:t>SHORTEN TEXT IN TEXTBOXES</a:t>
            </a:r>
          </a:p>
          <a:p>
            <a:r>
              <a:rPr lang="en-AU"/>
              <a:t>- DOES “TOA” need to be in text</a:t>
            </a:r>
          </a:p>
        </p:txBody>
      </p:sp>
      <p:sp>
        <p:nvSpPr>
          <p:cNvPr id="15" name="TextBox 14">
            <a:extLst>
              <a:ext uri="{FF2B5EF4-FFF2-40B4-BE49-F238E27FC236}">
                <a16:creationId xmlns:a16="http://schemas.microsoft.com/office/drawing/2014/main" id="{B14E7F2D-8533-6618-6644-994E9F098D86}"/>
              </a:ext>
            </a:extLst>
          </p:cNvPr>
          <p:cNvSpPr txBox="1"/>
          <p:nvPr/>
        </p:nvSpPr>
        <p:spPr>
          <a:xfrm>
            <a:off x="622671" y="1619205"/>
            <a:ext cx="1072512" cy="338554"/>
          </a:xfrm>
          <a:prstGeom prst="rect">
            <a:avLst/>
          </a:prstGeom>
          <a:noFill/>
        </p:spPr>
        <p:txBody>
          <a:bodyPr wrap="square" rtlCol="0">
            <a:spAutoFit/>
          </a:bodyPr>
          <a:lstStyle/>
          <a:p>
            <a:pPr algn="ctr"/>
            <a:r>
              <a:rPr lang="en-GB" sz="1600" b="1">
                <a:solidFill>
                  <a:schemeClr val="bg1"/>
                </a:solidFill>
                <a:latin typeface="Lato" panose="020F0502020204030203" pitchFamily="34" charset="0"/>
                <a:ea typeface="Lato" panose="020F0502020204030203" pitchFamily="34" charset="0"/>
                <a:cs typeface="Lato" panose="020F0502020204030203" pitchFamily="34" charset="0"/>
              </a:rPr>
              <a:t>Insights</a:t>
            </a:r>
          </a:p>
        </p:txBody>
      </p:sp>
      <p:cxnSp>
        <p:nvCxnSpPr>
          <p:cNvPr id="16" name="Straight Connector 15">
            <a:extLst>
              <a:ext uri="{FF2B5EF4-FFF2-40B4-BE49-F238E27FC236}">
                <a16:creationId xmlns:a16="http://schemas.microsoft.com/office/drawing/2014/main" id="{926AB221-A98A-0E49-9FF6-36AE4818EB92}"/>
              </a:ext>
            </a:extLst>
          </p:cNvPr>
          <p:cNvCxnSpPr>
            <a:cxnSpLocks/>
          </p:cNvCxnSpPr>
          <p:nvPr/>
        </p:nvCxnSpPr>
        <p:spPr>
          <a:xfrm>
            <a:off x="1821201" y="1142336"/>
            <a:ext cx="0" cy="1292293"/>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22" name="Rectangle 21">
            <a:extLst>
              <a:ext uri="{FF2B5EF4-FFF2-40B4-BE49-F238E27FC236}">
                <a16:creationId xmlns:a16="http://schemas.microsoft.com/office/drawing/2014/main" id="{2D3CF55A-1C98-D96A-7555-8B4176661A74}"/>
              </a:ext>
            </a:extLst>
          </p:cNvPr>
          <p:cNvSpPr/>
          <p:nvPr/>
        </p:nvSpPr>
        <p:spPr>
          <a:xfrm>
            <a:off x="2066064" y="1455729"/>
            <a:ext cx="2635200" cy="971323"/>
          </a:xfrm>
          <a:prstGeom prst="rect">
            <a:avLst/>
          </a:prstGeom>
          <a:ln w="3810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r>
              <a:rPr lang="en-AU" sz="1600">
                <a:solidFill>
                  <a:schemeClr val="bg1"/>
                </a:solidFill>
                <a:latin typeface="Lato" panose="020F0502020204030203" pitchFamily="34" charset="0"/>
                <a:ea typeface="Lato" panose="020F0502020204030203" pitchFamily="34" charset="0"/>
                <a:cs typeface="Lato" panose="020F0502020204030203" pitchFamily="34" charset="0"/>
              </a:rPr>
              <a:t>Vietnamese homeowners are prioritising eco-friendly, non-toxic paints</a:t>
            </a:r>
          </a:p>
        </p:txBody>
      </p:sp>
      <p:sp>
        <p:nvSpPr>
          <p:cNvPr id="18" name="Rectangle 17">
            <a:extLst>
              <a:ext uri="{FF2B5EF4-FFF2-40B4-BE49-F238E27FC236}">
                <a16:creationId xmlns:a16="http://schemas.microsoft.com/office/drawing/2014/main" id="{59F2F002-D7A3-7E98-08CD-107F1C5BDF40}"/>
              </a:ext>
            </a:extLst>
          </p:cNvPr>
          <p:cNvSpPr/>
          <p:nvPr/>
        </p:nvSpPr>
        <p:spPr>
          <a:xfrm>
            <a:off x="5106321" y="1459518"/>
            <a:ext cx="2635200" cy="971323"/>
          </a:xfrm>
          <a:prstGeom prst="rect">
            <a:avLst/>
          </a:prstGeom>
          <a:ln w="3810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r>
              <a:rPr lang="en-AU" sz="1600">
                <a:solidFill>
                  <a:schemeClr val="bg1"/>
                </a:solidFill>
                <a:latin typeface="Lato" panose="020F0502020204030203" pitchFamily="34" charset="0"/>
                <a:ea typeface="Lato" panose="020F0502020204030203" pitchFamily="34" charset="0"/>
                <a:cs typeface="Lato" panose="020F0502020204030203" pitchFamily="34" charset="0"/>
              </a:rPr>
              <a:t>TOA lacks presence in rural markets where local brands win with affordable paint</a:t>
            </a:r>
          </a:p>
        </p:txBody>
      </p:sp>
      <p:sp>
        <p:nvSpPr>
          <p:cNvPr id="20" name="Rectangle 19">
            <a:extLst>
              <a:ext uri="{FF2B5EF4-FFF2-40B4-BE49-F238E27FC236}">
                <a16:creationId xmlns:a16="http://schemas.microsoft.com/office/drawing/2014/main" id="{D0E3799A-CCE2-2505-A894-268353B70A19}"/>
              </a:ext>
            </a:extLst>
          </p:cNvPr>
          <p:cNvSpPr/>
          <p:nvPr/>
        </p:nvSpPr>
        <p:spPr>
          <a:xfrm>
            <a:off x="8180151" y="1455729"/>
            <a:ext cx="2635200" cy="975112"/>
          </a:xfrm>
          <a:prstGeom prst="rect">
            <a:avLst/>
          </a:prstGeom>
          <a:ln w="38100">
            <a:solidFill>
              <a:schemeClr val="bg1"/>
            </a:solidFill>
          </a:ln>
        </p:spPr>
        <p:style>
          <a:lnRef idx="2">
            <a:schemeClr val="accent1"/>
          </a:lnRef>
          <a:fillRef idx="0">
            <a:schemeClr val="accent1"/>
          </a:fillRef>
          <a:effectRef idx="1">
            <a:schemeClr val="accent1"/>
          </a:effectRef>
          <a:fontRef idx="minor">
            <a:schemeClr val="tx1"/>
          </a:fontRef>
        </p:style>
        <p:txBody>
          <a:bodyPr lIns="91440" tIns="45720" rIns="91440" bIns="45720" rtlCol="0" anchor="ctr"/>
          <a:lstStyle/>
          <a:p>
            <a:pPr algn="ctr"/>
            <a:r>
              <a:rPr lang="en-AU" sz="1600">
                <a:solidFill>
                  <a:schemeClr val="bg1"/>
                </a:solidFill>
                <a:latin typeface="Lato" panose="020F0502020204030203" pitchFamily="34" charset="0"/>
                <a:ea typeface="Lato" panose="020F0502020204030203" pitchFamily="34" charset="0"/>
                <a:cs typeface="Lato" panose="020F0502020204030203" pitchFamily="34" charset="0"/>
              </a:rPr>
              <a:t>Painters, contractors, and retailers lack long-term engagement tools across all segments.</a:t>
            </a:r>
          </a:p>
        </p:txBody>
      </p:sp>
      <p:sp>
        <p:nvSpPr>
          <p:cNvPr id="23" name="Rectangle 22">
            <a:extLst>
              <a:ext uri="{FF2B5EF4-FFF2-40B4-BE49-F238E27FC236}">
                <a16:creationId xmlns:a16="http://schemas.microsoft.com/office/drawing/2014/main" id="{3B71DE13-BC1A-C5F4-B0B9-7F9943BECD42}"/>
              </a:ext>
            </a:extLst>
          </p:cNvPr>
          <p:cNvSpPr/>
          <p:nvPr/>
        </p:nvSpPr>
        <p:spPr>
          <a:xfrm>
            <a:off x="2066064" y="1137612"/>
            <a:ext cx="2635200" cy="321906"/>
          </a:xfrm>
          <a:prstGeom prst="rect">
            <a:avLst/>
          </a:prstGeom>
          <a:solidFill>
            <a:schemeClr val="accent2"/>
          </a:solidFill>
          <a:ln w="3810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r>
              <a:rPr lang="en-AU" sz="1600" b="1">
                <a:solidFill>
                  <a:schemeClr val="bg1"/>
                </a:solidFill>
                <a:latin typeface="Lato" panose="020F0502020204030203" pitchFamily="34" charset="0"/>
                <a:ea typeface="Lato" panose="020F0502020204030203" pitchFamily="34" charset="0"/>
                <a:cs typeface="Lato" panose="020F0502020204030203" pitchFamily="34" charset="0"/>
              </a:rPr>
              <a:t>Eco-Conscious Shift</a:t>
            </a:r>
          </a:p>
        </p:txBody>
      </p:sp>
      <p:sp>
        <p:nvSpPr>
          <p:cNvPr id="24" name="Rectangle 23">
            <a:extLst>
              <a:ext uri="{FF2B5EF4-FFF2-40B4-BE49-F238E27FC236}">
                <a16:creationId xmlns:a16="http://schemas.microsoft.com/office/drawing/2014/main" id="{16B4649D-472E-A78F-B5D1-E41AF6782830}"/>
              </a:ext>
            </a:extLst>
          </p:cNvPr>
          <p:cNvSpPr/>
          <p:nvPr/>
        </p:nvSpPr>
        <p:spPr>
          <a:xfrm>
            <a:off x="5106321" y="1137612"/>
            <a:ext cx="2635200" cy="321906"/>
          </a:xfrm>
          <a:prstGeom prst="rect">
            <a:avLst/>
          </a:prstGeom>
          <a:solidFill>
            <a:schemeClr val="accent2"/>
          </a:solidFill>
          <a:ln w="3810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r>
              <a:rPr lang="en-AU" sz="1600" b="1">
                <a:solidFill>
                  <a:schemeClr val="bg1"/>
                </a:solidFill>
                <a:latin typeface="Lato" panose="020F0502020204030203" pitchFamily="34" charset="0"/>
                <a:ea typeface="Lato" panose="020F0502020204030203" pitchFamily="34" charset="0"/>
                <a:cs typeface="Lato" panose="020F0502020204030203" pitchFamily="34" charset="0"/>
              </a:rPr>
              <a:t>Underserved Markets</a:t>
            </a:r>
          </a:p>
        </p:txBody>
      </p:sp>
      <p:sp>
        <p:nvSpPr>
          <p:cNvPr id="40" name="Rectangle 39">
            <a:extLst>
              <a:ext uri="{FF2B5EF4-FFF2-40B4-BE49-F238E27FC236}">
                <a16:creationId xmlns:a16="http://schemas.microsoft.com/office/drawing/2014/main" id="{E9EF0830-12A8-034B-8E3B-D99B38FBB271}"/>
              </a:ext>
            </a:extLst>
          </p:cNvPr>
          <p:cNvSpPr/>
          <p:nvPr/>
        </p:nvSpPr>
        <p:spPr>
          <a:xfrm>
            <a:off x="8180151" y="1137612"/>
            <a:ext cx="2635200" cy="321906"/>
          </a:xfrm>
          <a:prstGeom prst="rect">
            <a:avLst/>
          </a:prstGeom>
          <a:solidFill>
            <a:schemeClr val="accent2"/>
          </a:solidFill>
          <a:ln w="3810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r>
              <a:rPr lang="en-AU" sz="1600" b="1">
                <a:solidFill>
                  <a:schemeClr val="bg1"/>
                </a:solidFill>
                <a:latin typeface="Lato" panose="020F0502020204030203" pitchFamily="34" charset="0"/>
                <a:ea typeface="Lato" panose="020F0502020204030203" pitchFamily="34" charset="0"/>
                <a:cs typeface="Lato" panose="020F0502020204030203" pitchFamily="34" charset="0"/>
              </a:rPr>
              <a:t>Digital Loyalty Gaps</a:t>
            </a:r>
          </a:p>
        </p:txBody>
      </p:sp>
      <p:sp>
        <p:nvSpPr>
          <p:cNvPr id="2" name="TextBox 1">
            <a:extLst>
              <a:ext uri="{FF2B5EF4-FFF2-40B4-BE49-F238E27FC236}">
                <a16:creationId xmlns:a16="http://schemas.microsoft.com/office/drawing/2014/main" id="{078676EF-8D28-5B9F-E24D-037580E9D0F4}"/>
              </a:ext>
            </a:extLst>
          </p:cNvPr>
          <p:cNvSpPr txBox="1"/>
          <p:nvPr/>
        </p:nvSpPr>
        <p:spPr>
          <a:xfrm>
            <a:off x="9026435" y="7022057"/>
            <a:ext cx="2246512" cy="369332"/>
          </a:xfrm>
          <a:prstGeom prst="rect">
            <a:avLst/>
          </a:prstGeom>
          <a:noFill/>
        </p:spPr>
        <p:txBody>
          <a:bodyPr wrap="none" rtlCol="0">
            <a:spAutoFit/>
          </a:bodyPr>
          <a:lstStyle/>
          <a:p>
            <a:r>
              <a:rPr lang="en-AU"/>
              <a:t>Breakeven in 3 years </a:t>
            </a:r>
          </a:p>
        </p:txBody>
      </p:sp>
      <p:sp>
        <p:nvSpPr>
          <p:cNvPr id="4" name="TextBox 3">
            <a:extLst>
              <a:ext uri="{FF2B5EF4-FFF2-40B4-BE49-F238E27FC236}">
                <a16:creationId xmlns:a16="http://schemas.microsoft.com/office/drawing/2014/main" id="{BB0A0BDF-09AF-A4EF-D1F1-1D2CCCFA58DF}"/>
              </a:ext>
            </a:extLst>
          </p:cNvPr>
          <p:cNvSpPr txBox="1"/>
          <p:nvPr/>
        </p:nvSpPr>
        <p:spPr>
          <a:xfrm>
            <a:off x="5117968" y="7022057"/>
            <a:ext cx="2700098" cy="369332"/>
          </a:xfrm>
          <a:prstGeom prst="rect">
            <a:avLst/>
          </a:prstGeom>
          <a:noFill/>
        </p:spPr>
        <p:txBody>
          <a:bodyPr wrap="none" rtlCol="0">
            <a:spAutoFit/>
          </a:bodyPr>
          <a:lstStyle/>
          <a:p>
            <a:r>
              <a:rPr lang="en-AU"/>
              <a:t>Operating cash flow 2028</a:t>
            </a:r>
          </a:p>
        </p:txBody>
      </p:sp>
      <p:sp>
        <p:nvSpPr>
          <p:cNvPr id="10" name="TextBox 9">
            <a:extLst>
              <a:ext uri="{FF2B5EF4-FFF2-40B4-BE49-F238E27FC236}">
                <a16:creationId xmlns:a16="http://schemas.microsoft.com/office/drawing/2014/main" id="{39C43A71-3E48-0D00-3DC9-0CE580A29E20}"/>
              </a:ext>
            </a:extLst>
          </p:cNvPr>
          <p:cNvSpPr txBox="1"/>
          <p:nvPr/>
        </p:nvSpPr>
        <p:spPr>
          <a:xfrm>
            <a:off x="2061260" y="7022057"/>
            <a:ext cx="613630" cy="369332"/>
          </a:xfrm>
          <a:prstGeom prst="rect">
            <a:avLst/>
          </a:prstGeom>
          <a:noFill/>
        </p:spPr>
        <p:txBody>
          <a:bodyPr wrap="none" rtlCol="0">
            <a:spAutoFit/>
          </a:bodyPr>
          <a:lstStyle/>
          <a:p>
            <a:r>
              <a:rPr lang="en-AU"/>
              <a:t>NPV</a:t>
            </a:r>
          </a:p>
        </p:txBody>
      </p:sp>
    </p:spTree>
    <p:extLst>
      <p:ext uri="{BB962C8B-B14F-4D97-AF65-F5344CB8AC3E}">
        <p14:creationId xmlns:p14="http://schemas.microsoft.com/office/powerpoint/2010/main" val="475793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4D6B5-1055-8B6A-FA9F-5EA9A38BB10F}"/>
              </a:ext>
            </a:extLst>
          </p:cNvPr>
          <p:cNvSpPr>
            <a:spLocks noGrp="1"/>
          </p:cNvSpPr>
          <p:nvPr>
            <p:ph type="title"/>
          </p:nvPr>
        </p:nvSpPr>
        <p:spPr>
          <a:xfrm>
            <a:off x="838200" y="2766219"/>
            <a:ext cx="10515600" cy="1325563"/>
          </a:xfrm>
        </p:spPr>
        <p:txBody>
          <a:bodyPr>
            <a:normAutofit fontScale="90000"/>
          </a:bodyPr>
          <a:lstStyle/>
          <a:p>
            <a:r>
              <a:rPr lang="en-AU"/>
              <a:t>TOA Can Be a Platform for Circular Innovation, Community Connection, and Market Leadership in Vietnam.</a:t>
            </a:r>
          </a:p>
        </p:txBody>
      </p:sp>
    </p:spTree>
    <p:extLst>
      <p:ext uri="{BB962C8B-B14F-4D97-AF65-F5344CB8AC3E}">
        <p14:creationId xmlns:p14="http://schemas.microsoft.com/office/powerpoint/2010/main" val="1442496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7BAADAB1-9FFA-5414-20CA-55B17199BE4A}"/>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32789" r="32789"/>
          <a:stretch/>
        </p:blipFill>
        <p:spPr>
          <a:xfrm>
            <a:off x="350594" y="1236467"/>
            <a:ext cx="2728497" cy="4403788"/>
          </a:xfrm>
          <a:prstGeom prst="roundRect">
            <a:avLst>
              <a:gd name="adj" fmla="val 14164"/>
            </a:avLst>
          </a:prstGeom>
        </p:spPr>
      </p:pic>
      <p:sp>
        <p:nvSpPr>
          <p:cNvPr id="36" name="Rectangle: Rounded Corners 7">
            <a:extLst>
              <a:ext uri="{FF2B5EF4-FFF2-40B4-BE49-F238E27FC236}">
                <a16:creationId xmlns:a16="http://schemas.microsoft.com/office/drawing/2014/main" id="{687FFDB8-C63A-FC86-BE87-E9BCA861A67D}"/>
              </a:ext>
            </a:extLst>
          </p:cNvPr>
          <p:cNvSpPr/>
          <p:nvPr/>
        </p:nvSpPr>
        <p:spPr>
          <a:xfrm>
            <a:off x="350595" y="1236467"/>
            <a:ext cx="2728496" cy="4408390"/>
          </a:xfrm>
          <a:prstGeom prst="roundRect">
            <a:avLst>
              <a:gd name="adj" fmla="val 11333"/>
            </a:avLst>
          </a:prstGeom>
          <a:solidFill>
            <a:srgbClr val="003B62">
              <a:alpha val="7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9" name="Straight Connector 38">
            <a:extLst>
              <a:ext uri="{FF2B5EF4-FFF2-40B4-BE49-F238E27FC236}">
                <a16:creationId xmlns:a16="http://schemas.microsoft.com/office/drawing/2014/main" id="{666C7352-5C88-3849-6EED-B07D4EA0AF5E}"/>
              </a:ext>
            </a:extLst>
          </p:cNvPr>
          <p:cNvCxnSpPr>
            <a:cxnSpLocks/>
          </p:cNvCxnSpPr>
          <p:nvPr/>
        </p:nvCxnSpPr>
        <p:spPr>
          <a:xfrm>
            <a:off x="617105" y="3633256"/>
            <a:ext cx="2168362"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41" name="Picture 2">
            <a:extLst>
              <a:ext uri="{FF2B5EF4-FFF2-40B4-BE49-F238E27FC236}">
                <a16:creationId xmlns:a16="http://schemas.microsoft.com/office/drawing/2014/main" id="{3D1FD47D-C7F4-C4D4-00C4-7363D8DEACCF}"/>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27281" r="27281"/>
          <a:stretch/>
        </p:blipFill>
        <p:spPr bwMode="auto">
          <a:xfrm>
            <a:off x="3275881" y="1258435"/>
            <a:ext cx="2728496" cy="4368464"/>
          </a:xfrm>
          <a:prstGeom prst="roundRect">
            <a:avLst>
              <a:gd name="adj" fmla="val 12256"/>
            </a:avLst>
          </a:prstGeom>
          <a:extLst>
            <a:ext uri="{909E8E84-426E-40DD-AFC4-6F175D3DCCD1}">
              <a14:hiddenFill xmlns:a14="http://schemas.microsoft.com/office/drawing/2010/main">
                <a:solidFill>
                  <a:srgbClr val="FFFFFF"/>
                </a:solidFill>
              </a14:hiddenFill>
            </a:ext>
          </a:extLst>
        </p:spPr>
      </p:pic>
      <p:sp>
        <p:nvSpPr>
          <p:cNvPr id="42" name="Rectangle: Rounded Corners 8">
            <a:extLst>
              <a:ext uri="{FF2B5EF4-FFF2-40B4-BE49-F238E27FC236}">
                <a16:creationId xmlns:a16="http://schemas.microsoft.com/office/drawing/2014/main" id="{7B6D739F-FF2C-7104-3A4E-CAC762B5C02C}"/>
              </a:ext>
            </a:extLst>
          </p:cNvPr>
          <p:cNvSpPr/>
          <p:nvPr/>
        </p:nvSpPr>
        <p:spPr>
          <a:xfrm>
            <a:off x="3275880" y="1258435"/>
            <a:ext cx="2728495" cy="4368464"/>
          </a:xfrm>
          <a:prstGeom prst="roundRect">
            <a:avLst>
              <a:gd name="adj" fmla="val 11333"/>
            </a:avLst>
          </a:prstGeom>
          <a:solidFill>
            <a:srgbClr val="7FAFDB">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a:extLst>
              <a:ext uri="{FF2B5EF4-FFF2-40B4-BE49-F238E27FC236}">
                <a16:creationId xmlns:a16="http://schemas.microsoft.com/office/drawing/2014/main" id="{5408C270-E573-3A53-FB1B-5AE2475A891E}"/>
              </a:ext>
            </a:extLst>
          </p:cNvPr>
          <p:cNvSpPr txBox="1"/>
          <p:nvPr/>
        </p:nvSpPr>
        <p:spPr>
          <a:xfrm>
            <a:off x="3498997" y="3691521"/>
            <a:ext cx="2282260" cy="1569660"/>
          </a:xfrm>
          <a:prstGeom prst="rect">
            <a:avLst/>
          </a:prstGeom>
          <a:noFill/>
        </p:spPr>
        <p:txBody>
          <a:bodyPr wrap="square" rtlCol="0">
            <a:spAutoFit/>
          </a:bodyPr>
          <a:lstStyle/>
          <a:p>
            <a:pPr algn="ctr"/>
            <a:r>
              <a:rPr lang="en-GB" sz="2400">
                <a:solidFill>
                  <a:schemeClr val="bg1"/>
                </a:solidFill>
              </a:rPr>
              <a:t>Digital Engagement  &amp; Loyalty Program Opportunities</a:t>
            </a:r>
          </a:p>
        </p:txBody>
      </p:sp>
      <p:cxnSp>
        <p:nvCxnSpPr>
          <p:cNvPr id="45" name="Straight Connector 44">
            <a:extLst>
              <a:ext uri="{FF2B5EF4-FFF2-40B4-BE49-F238E27FC236}">
                <a16:creationId xmlns:a16="http://schemas.microsoft.com/office/drawing/2014/main" id="{D24CB10D-A125-9191-C3B1-E6D92F9D7CF4}"/>
              </a:ext>
            </a:extLst>
          </p:cNvPr>
          <p:cNvCxnSpPr>
            <a:cxnSpLocks/>
          </p:cNvCxnSpPr>
          <p:nvPr/>
        </p:nvCxnSpPr>
        <p:spPr>
          <a:xfrm>
            <a:off x="3555946" y="3642031"/>
            <a:ext cx="2168362"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47" name="Picture 2">
            <a:extLst>
              <a:ext uri="{FF2B5EF4-FFF2-40B4-BE49-F238E27FC236}">
                <a16:creationId xmlns:a16="http://schemas.microsoft.com/office/drawing/2014/main" id="{A982906B-24FD-E10B-CFE9-3366D2FBF205}"/>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l="29146" r="29146"/>
          <a:stretch/>
        </p:blipFill>
        <p:spPr bwMode="auto">
          <a:xfrm>
            <a:off x="6206977" y="1258051"/>
            <a:ext cx="2718140" cy="4341349"/>
          </a:xfrm>
          <a:prstGeom prst="roundRect">
            <a:avLst>
              <a:gd name="adj" fmla="val 15476"/>
            </a:avLst>
          </a:prstGeom>
          <a:extLst>
            <a:ext uri="{909E8E84-426E-40DD-AFC4-6F175D3DCCD1}">
              <a14:hiddenFill xmlns:a14="http://schemas.microsoft.com/office/drawing/2010/main">
                <a:solidFill>
                  <a:srgbClr val="FFFFFF"/>
                </a:solidFill>
              </a14:hiddenFill>
            </a:ext>
          </a:extLst>
        </p:spPr>
      </p:pic>
      <p:sp>
        <p:nvSpPr>
          <p:cNvPr id="48" name="Rectangle: Rounded Corners 9">
            <a:extLst>
              <a:ext uri="{FF2B5EF4-FFF2-40B4-BE49-F238E27FC236}">
                <a16:creationId xmlns:a16="http://schemas.microsoft.com/office/drawing/2014/main" id="{A88C370B-50D6-AF18-DD77-3A5E44CE0D5E}"/>
              </a:ext>
            </a:extLst>
          </p:cNvPr>
          <p:cNvSpPr/>
          <p:nvPr/>
        </p:nvSpPr>
        <p:spPr>
          <a:xfrm>
            <a:off x="6202211" y="1258051"/>
            <a:ext cx="2728497" cy="4341349"/>
          </a:xfrm>
          <a:prstGeom prst="roundRect">
            <a:avLst>
              <a:gd name="adj" fmla="val 15026"/>
            </a:avLst>
          </a:prstGeom>
          <a:solidFill>
            <a:srgbClr val="089D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TextBox 49">
            <a:extLst>
              <a:ext uri="{FF2B5EF4-FFF2-40B4-BE49-F238E27FC236}">
                <a16:creationId xmlns:a16="http://schemas.microsoft.com/office/drawing/2014/main" id="{6F0B91DF-9015-FF9A-9B12-ECDFC6137A73}"/>
              </a:ext>
            </a:extLst>
          </p:cNvPr>
          <p:cNvSpPr txBox="1"/>
          <p:nvPr/>
        </p:nvSpPr>
        <p:spPr>
          <a:xfrm>
            <a:off x="6287142" y="3691521"/>
            <a:ext cx="2558629" cy="1938992"/>
          </a:xfrm>
          <a:prstGeom prst="rect">
            <a:avLst/>
          </a:prstGeom>
          <a:noFill/>
        </p:spPr>
        <p:txBody>
          <a:bodyPr wrap="square" rtlCol="0">
            <a:spAutoFit/>
          </a:bodyPr>
          <a:lstStyle/>
          <a:p>
            <a:pPr algn="ctr"/>
            <a:r>
              <a:rPr lang="en-GB" sz="2400">
                <a:solidFill>
                  <a:schemeClr val="bg1"/>
                </a:solidFill>
              </a:rPr>
              <a:t>Eco-Conscious Consumer Behaviour &amp; Green Building Momentum</a:t>
            </a:r>
          </a:p>
        </p:txBody>
      </p:sp>
      <p:cxnSp>
        <p:nvCxnSpPr>
          <p:cNvPr id="51" name="Straight Connector 50">
            <a:extLst>
              <a:ext uri="{FF2B5EF4-FFF2-40B4-BE49-F238E27FC236}">
                <a16:creationId xmlns:a16="http://schemas.microsoft.com/office/drawing/2014/main" id="{C6F8E749-AD2D-1080-E8A6-320A9383959F}"/>
              </a:ext>
            </a:extLst>
          </p:cNvPr>
          <p:cNvCxnSpPr>
            <a:cxnSpLocks/>
          </p:cNvCxnSpPr>
          <p:nvPr/>
        </p:nvCxnSpPr>
        <p:spPr>
          <a:xfrm>
            <a:off x="6482278" y="3628089"/>
            <a:ext cx="2168362"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53" name="Picture 2">
            <a:extLst>
              <a:ext uri="{FF2B5EF4-FFF2-40B4-BE49-F238E27FC236}">
                <a16:creationId xmlns:a16="http://schemas.microsoft.com/office/drawing/2014/main" id="{F5EE8E4F-C0BD-9DB4-9D73-9C099F542C78}"/>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l="25789" r="25789"/>
          <a:stretch/>
        </p:blipFill>
        <p:spPr bwMode="auto">
          <a:xfrm>
            <a:off x="9133307" y="1258051"/>
            <a:ext cx="2718140" cy="4341349"/>
          </a:xfrm>
          <a:prstGeom prst="roundRect">
            <a:avLst>
              <a:gd name="adj" fmla="val 15476"/>
            </a:avLst>
          </a:prstGeom>
          <a:solidFill>
            <a:srgbClr val="0070C0">
              <a:alpha val="59662"/>
            </a:srgbClr>
          </a:solidFill>
        </p:spPr>
      </p:pic>
      <p:sp>
        <p:nvSpPr>
          <p:cNvPr id="54" name="Rectangle: Rounded Corners 9">
            <a:extLst>
              <a:ext uri="{FF2B5EF4-FFF2-40B4-BE49-F238E27FC236}">
                <a16:creationId xmlns:a16="http://schemas.microsoft.com/office/drawing/2014/main" id="{21205D0D-8625-942B-47D4-5622A01A5E19}"/>
              </a:ext>
            </a:extLst>
          </p:cNvPr>
          <p:cNvSpPr/>
          <p:nvPr/>
        </p:nvSpPr>
        <p:spPr>
          <a:xfrm>
            <a:off x="9128541" y="1258051"/>
            <a:ext cx="2728497" cy="4341349"/>
          </a:xfrm>
          <a:prstGeom prst="roundRect">
            <a:avLst>
              <a:gd name="adj" fmla="val 15026"/>
            </a:avLst>
          </a:prstGeom>
          <a:solidFill>
            <a:srgbClr val="0070C0">
              <a:alpha val="5966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TextBox 55">
            <a:extLst>
              <a:ext uri="{FF2B5EF4-FFF2-40B4-BE49-F238E27FC236}">
                <a16:creationId xmlns:a16="http://schemas.microsoft.com/office/drawing/2014/main" id="{191D9222-B428-4D79-A148-6B0BF0762B92}"/>
              </a:ext>
            </a:extLst>
          </p:cNvPr>
          <p:cNvSpPr txBox="1"/>
          <p:nvPr/>
        </p:nvSpPr>
        <p:spPr>
          <a:xfrm>
            <a:off x="9307309" y="3691521"/>
            <a:ext cx="2370961" cy="1200329"/>
          </a:xfrm>
          <a:prstGeom prst="rect">
            <a:avLst/>
          </a:prstGeom>
          <a:noFill/>
        </p:spPr>
        <p:txBody>
          <a:bodyPr wrap="square" rtlCol="0">
            <a:spAutoFit/>
          </a:bodyPr>
          <a:lstStyle/>
          <a:p>
            <a:pPr algn="ctr"/>
            <a:r>
              <a:rPr lang="en-GB" sz="2400">
                <a:solidFill>
                  <a:schemeClr val="bg1"/>
                </a:solidFill>
              </a:rPr>
              <a:t>Market Growth &amp; Strategic Positioning</a:t>
            </a:r>
          </a:p>
        </p:txBody>
      </p:sp>
      <p:cxnSp>
        <p:nvCxnSpPr>
          <p:cNvPr id="57" name="Straight Connector 56">
            <a:extLst>
              <a:ext uri="{FF2B5EF4-FFF2-40B4-BE49-F238E27FC236}">
                <a16:creationId xmlns:a16="http://schemas.microsoft.com/office/drawing/2014/main" id="{E01887E7-4D6E-E45F-0421-63F1D29690EC}"/>
              </a:ext>
            </a:extLst>
          </p:cNvPr>
          <p:cNvCxnSpPr>
            <a:cxnSpLocks/>
          </p:cNvCxnSpPr>
          <p:nvPr/>
        </p:nvCxnSpPr>
        <p:spPr>
          <a:xfrm>
            <a:off x="9408608" y="3628089"/>
            <a:ext cx="2168362"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58" name="TextBox 57">
            <a:extLst>
              <a:ext uri="{FF2B5EF4-FFF2-40B4-BE49-F238E27FC236}">
                <a16:creationId xmlns:a16="http://schemas.microsoft.com/office/drawing/2014/main" id="{0193B1DB-90FA-882B-CFCF-62383DD0115D}"/>
              </a:ext>
            </a:extLst>
          </p:cNvPr>
          <p:cNvSpPr txBox="1"/>
          <p:nvPr/>
        </p:nvSpPr>
        <p:spPr>
          <a:xfrm>
            <a:off x="573713" y="3691521"/>
            <a:ext cx="2282260" cy="1938992"/>
          </a:xfrm>
          <a:prstGeom prst="rect">
            <a:avLst/>
          </a:prstGeom>
          <a:noFill/>
        </p:spPr>
        <p:txBody>
          <a:bodyPr wrap="square" rtlCol="0">
            <a:spAutoFit/>
          </a:bodyPr>
          <a:lstStyle/>
          <a:p>
            <a:pPr algn="ctr"/>
            <a:r>
              <a:rPr lang="en-GB" sz="2400">
                <a:solidFill>
                  <a:schemeClr val="bg1"/>
                </a:solidFill>
              </a:rPr>
              <a:t>Rural Market Access &amp; Distribution Challenges</a:t>
            </a:r>
          </a:p>
          <a:p>
            <a:pPr algn="ctr"/>
            <a:endParaRPr lang="en-GB" sz="2400">
              <a:solidFill>
                <a:schemeClr val="bg1"/>
              </a:solidFill>
            </a:endParaRPr>
          </a:p>
        </p:txBody>
      </p:sp>
      <p:sp>
        <p:nvSpPr>
          <p:cNvPr id="3" name="Title 1">
            <a:extLst>
              <a:ext uri="{FF2B5EF4-FFF2-40B4-BE49-F238E27FC236}">
                <a16:creationId xmlns:a16="http://schemas.microsoft.com/office/drawing/2014/main" id="{20371A09-0586-1CD5-4402-3C2810794E70}"/>
              </a:ext>
            </a:extLst>
          </p:cNvPr>
          <p:cNvSpPr txBox="1">
            <a:spLocks/>
          </p:cNvSpPr>
          <p:nvPr/>
        </p:nvSpPr>
        <p:spPr>
          <a:xfrm>
            <a:off x="499835" y="459006"/>
            <a:ext cx="11430908" cy="7397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chemeClr val="bg1"/>
                </a:solidFill>
                <a:latin typeface="Lato" panose="020F0502020204030203" pitchFamily="34" charset="0"/>
                <a:ea typeface="Lato" panose="020F0502020204030203" pitchFamily="34" charset="0"/>
                <a:cs typeface="Lato" panose="020F0502020204030203" pitchFamily="34" charset="0"/>
              </a:defRPr>
            </a:lvl1pPr>
          </a:lstStyle>
          <a:p>
            <a:r>
              <a:rPr lang="en-AU" b="1"/>
              <a:t>TOA has the foundation but needs relevance visibility and trust to lead</a:t>
            </a:r>
          </a:p>
        </p:txBody>
      </p:sp>
      <p:sp>
        <p:nvSpPr>
          <p:cNvPr id="37" name="Oval 36">
            <a:extLst>
              <a:ext uri="{FF2B5EF4-FFF2-40B4-BE49-F238E27FC236}">
                <a16:creationId xmlns:a16="http://schemas.microsoft.com/office/drawing/2014/main" id="{2E55DEE7-1A3A-BA7D-258D-FA5DAB719A13}"/>
              </a:ext>
            </a:extLst>
          </p:cNvPr>
          <p:cNvSpPr/>
          <p:nvPr/>
        </p:nvSpPr>
        <p:spPr>
          <a:xfrm>
            <a:off x="1074295" y="2209578"/>
            <a:ext cx="1281096" cy="125622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b="1">
              <a:solidFill>
                <a:srgbClr val="003B62"/>
              </a:solidFill>
            </a:endParaRPr>
          </a:p>
        </p:txBody>
      </p:sp>
      <p:sp>
        <p:nvSpPr>
          <p:cNvPr id="43" name="Oval 42">
            <a:extLst>
              <a:ext uri="{FF2B5EF4-FFF2-40B4-BE49-F238E27FC236}">
                <a16:creationId xmlns:a16="http://schemas.microsoft.com/office/drawing/2014/main" id="{0AC2EC14-3C41-C0E4-816E-58C58B59FA72}"/>
              </a:ext>
            </a:extLst>
          </p:cNvPr>
          <p:cNvSpPr/>
          <p:nvPr/>
        </p:nvSpPr>
        <p:spPr>
          <a:xfrm>
            <a:off x="3999579" y="2209578"/>
            <a:ext cx="1281096" cy="125622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b="1">
              <a:solidFill>
                <a:srgbClr val="003B62"/>
              </a:solidFill>
            </a:endParaRPr>
          </a:p>
        </p:txBody>
      </p:sp>
      <p:sp>
        <p:nvSpPr>
          <p:cNvPr id="49" name="Oval 48">
            <a:extLst>
              <a:ext uri="{FF2B5EF4-FFF2-40B4-BE49-F238E27FC236}">
                <a16:creationId xmlns:a16="http://schemas.microsoft.com/office/drawing/2014/main" id="{10205449-1F64-5B7C-3DDC-1A692B2D431C}"/>
              </a:ext>
            </a:extLst>
          </p:cNvPr>
          <p:cNvSpPr/>
          <p:nvPr/>
        </p:nvSpPr>
        <p:spPr>
          <a:xfrm>
            <a:off x="6925911" y="2209578"/>
            <a:ext cx="1281096" cy="125622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b="1">
              <a:solidFill>
                <a:srgbClr val="003B62"/>
              </a:solidFill>
            </a:endParaRPr>
          </a:p>
        </p:txBody>
      </p:sp>
      <p:sp>
        <p:nvSpPr>
          <p:cNvPr id="55" name="Oval 54">
            <a:extLst>
              <a:ext uri="{FF2B5EF4-FFF2-40B4-BE49-F238E27FC236}">
                <a16:creationId xmlns:a16="http://schemas.microsoft.com/office/drawing/2014/main" id="{615F29E7-806C-9019-25F9-EB6A2A47DAA8}"/>
              </a:ext>
            </a:extLst>
          </p:cNvPr>
          <p:cNvSpPr/>
          <p:nvPr/>
        </p:nvSpPr>
        <p:spPr>
          <a:xfrm>
            <a:off x="9852241" y="2209578"/>
            <a:ext cx="1281096" cy="125622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b="1">
              <a:solidFill>
                <a:srgbClr val="003B62"/>
              </a:solidFill>
            </a:endParaRPr>
          </a:p>
        </p:txBody>
      </p:sp>
      <p:pic>
        <p:nvPicPr>
          <p:cNvPr id="67" name="Graphic 66">
            <a:extLst>
              <a:ext uri="{FF2B5EF4-FFF2-40B4-BE49-F238E27FC236}">
                <a16:creationId xmlns:a16="http://schemas.microsoft.com/office/drawing/2014/main" id="{7CDF5CB9-1DED-BECB-0668-295CFD05BFD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149065" y="2493964"/>
            <a:ext cx="687448" cy="687448"/>
          </a:xfrm>
          <a:prstGeom prst="rect">
            <a:avLst/>
          </a:prstGeom>
        </p:spPr>
      </p:pic>
      <p:pic>
        <p:nvPicPr>
          <p:cNvPr id="4" name="Graphic 3">
            <a:extLst>
              <a:ext uri="{FF2B5EF4-FFF2-40B4-BE49-F238E27FC236}">
                <a16:creationId xmlns:a16="http://schemas.microsoft.com/office/drawing/2014/main" id="{997E9CE7-27A8-F5DF-951A-FC91E369839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262019" y="2533248"/>
            <a:ext cx="608880" cy="608880"/>
          </a:xfrm>
          <a:prstGeom prst="rect">
            <a:avLst/>
          </a:prstGeom>
        </p:spPr>
      </p:pic>
      <p:pic>
        <p:nvPicPr>
          <p:cNvPr id="6" name="Graphic 5">
            <a:extLst>
              <a:ext uri="{FF2B5EF4-FFF2-40B4-BE49-F238E27FC236}">
                <a16:creationId xmlns:a16="http://schemas.microsoft.com/office/drawing/2014/main" id="{533C5257-4930-9205-7036-B5953D5A5C77}"/>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300513" y="2498074"/>
            <a:ext cx="679229" cy="679229"/>
          </a:xfrm>
          <a:prstGeom prst="rect">
            <a:avLst/>
          </a:prstGeom>
        </p:spPr>
      </p:pic>
      <p:pic>
        <p:nvPicPr>
          <p:cNvPr id="8" name="Graphic 7">
            <a:extLst>
              <a:ext uri="{FF2B5EF4-FFF2-40B4-BE49-F238E27FC236}">
                <a16:creationId xmlns:a16="http://schemas.microsoft.com/office/drawing/2014/main" id="{21399209-98BB-4A0C-EE33-B52BBF366BA6}"/>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369531" y="2492376"/>
            <a:ext cx="690624" cy="690624"/>
          </a:xfrm>
          <a:prstGeom prst="rect">
            <a:avLst/>
          </a:prstGeom>
        </p:spPr>
      </p:pic>
      <p:sp>
        <p:nvSpPr>
          <p:cNvPr id="10" name="TextBox 9">
            <a:extLst>
              <a:ext uri="{FF2B5EF4-FFF2-40B4-BE49-F238E27FC236}">
                <a16:creationId xmlns:a16="http://schemas.microsoft.com/office/drawing/2014/main" id="{607D30FF-4155-B52B-037C-56A62F1D0C30}"/>
              </a:ext>
            </a:extLst>
          </p:cNvPr>
          <p:cNvSpPr txBox="1"/>
          <p:nvPr/>
        </p:nvSpPr>
        <p:spPr>
          <a:xfrm>
            <a:off x="557939" y="6529680"/>
            <a:ext cx="4642618" cy="230832"/>
          </a:xfrm>
          <a:prstGeom prst="rect">
            <a:avLst/>
          </a:prstGeom>
          <a:noFill/>
        </p:spPr>
        <p:txBody>
          <a:bodyPr wrap="none" rtlCol="0">
            <a:spAutoFit/>
          </a:bodyPr>
          <a:lstStyle/>
          <a:p>
            <a:r>
              <a:rPr lang="en-AU" sz="900">
                <a:solidFill>
                  <a:schemeClr val="bg1"/>
                </a:solidFill>
                <a:latin typeface="Lato" panose="020F0502020204030203" pitchFamily="34" charset="0"/>
                <a:ea typeface="Lato" panose="020F0502020204030203" pitchFamily="34" charset="0"/>
                <a:cs typeface="Lato" panose="020F0502020204030203" pitchFamily="34" charset="0"/>
              </a:rPr>
              <a:t>Sources: Mckinsey (2024), Vietnam Ministry of Natural Resources &amp; Environment (2025)</a:t>
            </a:r>
          </a:p>
        </p:txBody>
      </p:sp>
    </p:spTree>
    <p:extLst>
      <p:ext uri="{BB962C8B-B14F-4D97-AF65-F5344CB8AC3E}">
        <p14:creationId xmlns:p14="http://schemas.microsoft.com/office/powerpoint/2010/main" val="3463710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89D99-6C5C-977B-059F-231F614E38C2}"/>
            </a:ext>
          </a:extLst>
        </p:cNvPr>
        <p:cNvGrpSpPr/>
        <p:nvPr/>
      </p:nvGrpSpPr>
      <p:grpSpPr>
        <a:xfrm>
          <a:off x="0" y="0"/>
          <a:ext cx="0" cy="0"/>
          <a:chOff x="0" y="0"/>
          <a:chExt cx="0" cy="0"/>
        </a:xfrm>
      </p:grpSpPr>
      <p:pic>
        <p:nvPicPr>
          <p:cNvPr id="35" name="Picture 34">
            <a:extLst>
              <a:ext uri="{FF2B5EF4-FFF2-40B4-BE49-F238E27FC236}">
                <a16:creationId xmlns:a16="http://schemas.microsoft.com/office/drawing/2014/main" id="{7D81869A-3E87-6E60-28AA-B28A2419DD33}"/>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32789" r="32789"/>
          <a:stretch/>
        </p:blipFill>
        <p:spPr>
          <a:xfrm>
            <a:off x="350594" y="1236467"/>
            <a:ext cx="2728497" cy="4403788"/>
          </a:xfrm>
          <a:prstGeom prst="roundRect">
            <a:avLst>
              <a:gd name="adj" fmla="val 14164"/>
            </a:avLst>
          </a:prstGeom>
        </p:spPr>
      </p:pic>
      <p:sp>
        <p:nvSpPr>
          <p:cNvPr id="36" name="Rectangle: Rounded Corners 7">
            <a:extLst>
              <a:ext uri="{FF2B5EF4-FFF2-40B4-BE49-F238E27FC236}">
                <a16:creationId xmlns:a16="http://schemas.microsoft.com/office/drawing/2014/main" id="{061557C3-1BD2-D41A-9E1B-960C9DD6529D}"/>
              </a:ext>
            </a:extLst>
          </p:cNvPr>
          <p:cNvSpPr/>
          <p:nvPr/>
        </p:nvSpPr>
        <p:spPr>
          <a:xfrm>
            <a:off x="350595" y="1236467"/>
            <a:ext cx="2728496" cy="4408390"/>
          </a:xfrm>
          <a:prstGeom prst="roundRect">
            <a:avLst>
              <a:gd name="adj" fmla="val 11333"/>
            </a:avLst>
          </a:prstGeom>
          <a:solidFill>
            <a:srgbClr val="003B62">
              <a:alpha val="7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9" name="Straight Connector 38">
            <a:extLst>
              <a:ext uri="{FF2B5EF4-FFF2-40B4-BE49-F238E27FC236}">
                <a16:creationId xmlns:a16="http://schemas.microsoft.com/office/drawing/2014/main" id="{28E069E5-3226-074A-7214-EED4E06E60E5}"/>
              </a:ext>
            </a:extLst>
          </p:cNvPr>
          <p:cNvCxnSpPr>
            <a:cxnSpLocks/>
          </p:cNvCxnSpPr>
          <p:nvPr/>
        </p:nvCxnSpPr>
        <p:spPr>
          <a:xfrm>
            <a:off x="617105" y="3633256"/>
            <a:ext cx="2168362"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41" name="Picture 2">
            <a:extLst>
              <a:ext uri="{FF2B5EF4-FFF2-40B4-BE49-F238E27FC236}">
                <a16:creationId xmlns:a16="http://schemas.microsoft.com/office/drawing/2014/main" id="{BF7136D9-D0ED-8CA7-A49F-82FA74771449}"/>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27281" r="27281"/>
          <a:stretch/>
        </p:blipFill>
        <p:spPr bwMode="auto">
          <a:xfrm>
            <a:off x="3275881" y="1258435"/>
            <a:ext cx="2728496" cy="4368464"/>
          </a:xfrm>
          <a:prstGeom prst="roundRect">
            <a:avLst>
              <a:gd name="adj" fmla="val 12256"/>
            </a:avLst>
          </a:prstGeom>
          <a:extLst>
            <a:ext uri="{909E8E84-426E-40DD-AFC4-6F175D3DCCD1}">
              <a14:hiddenFill xmlns:a14="http://schemas.microsoft.com/office/drawing/2010/main">
                <a:solidFill>
                  <a:srgbClr val="FFFFFF"/>
                </a:solidFill>
              </a14:hiddenFill>
            </a:ext>
          </a:extLst>
        </p:spPr>
      </p:pic>
      <p:sp>
        <p:nvSpPr>
          <p:cNvPr id="42" name="Rectangle: Rounded Corners 8">
            <a:extLst>
              <a:ext uri="{FF2B5EF4-FFF2-40B4-BE49-F238E27FC236}">
                <a16:creationId xmlns:a16="http://schemas.microsoft.com/office/drawing/2014/main" id="{8DBE6426-66BD-7F87-DFE3-7C5CFD123258}"/>
              </a:ext>
            </a:extLst>
          </p:cNvPr>
          <p:cNvSpPr/>
          <p:nvPr/>
        </p:nvSpPr>
        <p:spPr>
          <a:xfrm>
            <a:off x="3275880" y="1258435"/>
            <a:ext cx="2728495" cy="4368464"/>
          </a:xfrm>
          <a:prstGeom prst="roundRect">
            <a:avLst>
              <a:gd name="adj" fmla="val 11333"/>
            </a:avLst>
          </a:prstGeom>
          <a:solidFill>
            <a:srgbClr val="7FAFDB">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a:extLst>
              <a:ext uri="{FF2B5EF4-FFF2-40B4-BE49-F238E27FC236}">
                <a16:creationId xmlns:a16="http://schemas.microsoft.com/office/drawing/2014/main" id="{57E31365-B8B9-E948-38D8-F81BB4D03F3C}"/>
              </a:ext>
            </a:extLst>
          </p:cNvPr>
          <p:cNvSpPr txBox="1"/>
          <p:nvPr/>
        </p:nvSpPr>
        <p:spPr>
          <a:xfrm>
            <a:off x="3498997" y="3691521"/>
            <a:ext cx="2282260" cy="1569660"/>
          </a:xfrm>
          <a:prstGeom prst="rect">
            <a:avLst/>
          </a:prstGeom>
          <a:noFill/>
        </p:spPr>
        <p:txBody>
          <a:bodyPr wrap="square" rtlCol="0">
            <a:spAutoFit/>
          </a:bodyPr>
          <a:lstStyle/>
          <a:p>
            <a:pPr algn="ctr"/>
            <a:r>
              <a:rPr lang="en-GB" sz="2400">
                <a:solidFill>
                  <a:schemeClr val="bg1"/>
                </a:solidFill>
              </a:rPr>
              <a:t>Digital Engagement  &amp; Loyalty Program Opportunities</a:t>
            </a:r>
          </a:p>
        </p:txBody>
      </p:sp>
      <p:cxnSp>
        <p:nvCxnSpPr>
          <p:cNvPr id="45" name="Straight Connector 44">
            <a:extLst>
              <a:ext uri="{FF2B5EF4-FFF2-40B4-BE49-F238E27FC236}">
                <a16:creationId xmlns:a16="http://schemas.microsoft.com/office/drawing/2014/main" id="{35B265DF-44E3-A3F9-9420-600735F6877B}"/>
              </a:ext>
            </a:extLst>
          </p:cNvPr>
          <p:cNvCxnSpPr>
            <a:cxnSpLocks/>
          </p:cNvCxnSpPr>
          <p:nvPr/>
        </p:nvCxnSpPr>
        <p:spPr>
          <a:xfrm>
            <a:off x="3555946" y="3642031"/>
            <a:ext cx="2168362"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47" name="Picture 2">
            <a:extLst>
              <a:ext uri="{FF2B5EF4-FFF2-40B4-BE49-F238E27FC236}">
                <a16:creationId xmlns:a16="http://schemas.microsoft.com/office/drawing/2014/main" id="{31AA7EF8-554F-FD15-689B-668F7DEADE25}"/>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l="29146" r="29146"/>
          <a:stretch/>
        </p:blipFill>
        <p:spPr bwMode="auto">
          <a:xfrm>
            <a:off x="6206977" y="1258051"/>
            <a:ext cx="2718140" cy="4341349"/>
          </a:xfrm>
          <a:prstGeom prst="roundRect">
            <a:avLst>
              <a:gd name="adj" fmla="val 15476"/>
            </a:avLst>
          </a:prstGeom>
          <a:extLst>
            <a:ext uri="{909E8E84-426E-40DD-AFC4-6F175D3DCCD1}">
              <a14:hiddenFill xmlns:a14="http://schemas.microsoft.com/office/drawing/2010/main">
                <a:solidFill>
                  <a:srgbClr val="FFFFFF"/>
                </a:solidFill>
              </a14:hiddenFill>
            </a:ext>
          </a:extLst>
        </p:spPr>
      </p:pic>
      <p:sp>
        <p:nvSpPr>
          <p:cNvPr id="48" name="Rectangle: Rounded Corners 9">
            <a:extLst>
              <a:ext uri="{FF2B5EF4-FFF2-40B4-BE49-F238E27FC236}">
                <a16:creationId xmlns:a16="http://schemas.microsoft.com/office/drawing/2014/main" id="{9D51BA41-4C1E-FDD4-B7EA-0253F337F240}"/>
              </a:ext>
            </a:extLst>
          </p:cNvPr>
          <p:cNvSpPr/>
          <p:nvPr/>
        </p:nvSpPr>
        <p:spPr>
          <a:xfrm>
            <a:off x="6202211" y="1258051"/>
            <a:ext cx="2728497" cy="4341349"/>
          </a:xfrm>
          <a:prstGeom prst="roundRect">
            <a:avLst>
              <a:gd name="adj" fmla="val 15026"/>
            </a:avLst>
          </a:prstGeom>
          <a:solidFill>
            <a:srgbClr val="089D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TextBox 49">
            <a:extLst>
              <a:ext uri="{FF2B5EF4-FFF2-40B4-BE49-F238E27FC236}">
                <a16:creationId xmlns:a16="http://schemas.microsoft.com/office/drawing/2014/main" id="{20DC51E1-7040-F2B3-8638-FF91758FFB87}"/>
              </a:ext>
            </a:extLst>
          </p:cNvPr>
          <p:cNvSpPr txBox="1"/>
          <p:nvPr/>
        </p:nvSpPr>
        <p:spPr>
          <a:xfrm>
            <a:off x="6287142" y="3691521"/>
            <a:ext cx="2558629" cy="1938992"/>
          </a:xfrm>
          <a:prstGeom prst="rect">
            <a:avLst/>
          </a:prstGeom>
          <a:noFill/>
        </p:spPr>
        <p:txBody>
          <a:bodyPr wrap="square" rtlCol="0">
            <a:spAutoFit/>
          </a:bodyPr>
          <a:lstStyle/>
          <a:p>
            <a:pPr algn="ctr"/>
            <a:r>
              <a:rPr lang="en-GB" sz="2400">
                <a:solidFill>
                  <a:schemeClr val="bg1"/>
                </a:solidFill>
              </a:rPr>
              <a:t>Eco-Conscious Consumer Behaviour &amp; Green Building Momentum</a:t>
            </a:r>
          </a:p>
        </p:txBody>
      </p:sp>
      <p:cxnSp>
        <p:nvCxnSpPr>
          <p:cNvPr id="51" name="Straight Connector 50">
            <a:extLst>
              <a:ext uri="{FF2B5EF4-FFF2-40B4-BE49-F238E27FC236}">
                <a16:creationId xmlns:a16="http://schemas.microsoft.com/office/drawing/2014/main" id="{B5119948-C0EF-0254-2A18-39B98A0383DF}"/>
              </a:ext>
            </a:extLst>
          </p:cNvPr>
          <p:cNvCxnSpPr>
            <a:cxnSpLocks/>
          </p:cNvCxnSpPr>
          <p:nvPr/>
        </p:nvCxnSpPr>
        <p:spPr>
          <a:xfrm>
            <a:off x="6482278" y="3628089"/>
            <a:ext cx="2168362"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53" name="Picture 2">
            <a:extLst>
              <a:ext uri="{FF2B5EF4-FFF2-40B4-BE49-F238E27FC236}">
                <a16:creationId xmlns:a16="http://schemas.microsoft.com/office/drawing/2014/main" id="{01B7BB19-E0AA-F7DD-5683-B891E8A065F7}"/>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l="25789" r="25789"/>
          <a:stretch/>
        </p:blipFill>
        <p:spPr bwMode="auto">
          <a:xfrm>
            <a:off x="9133307" y="1258051"/>
            <a:ext cx="2718140" cy="4341349"/>
          </a:xfrm>
          <a:prstGeom prst="roundRect">
            <a:avLst>
              <a:gd name="adj" fmla="val 15476"/>
            </a:avLst>
          </a:prstGeom>
          <a:solidFill>
            <a:srgbClr val="0070C0">
              <a:alpha val="59662"/>
            </a:srgbClr>
          </a:solidFill>
        </p:spPr>
      </p:pic>
      <p:sp>
        <p:nvSpPr>
          <p:cNvPr id="54" name="Rectangle: Rounded Corners 9">
            <a:extLst>
              <a:ext uri="{FF2B5EF4-FFF2-40B4-BE49-F238E27FC236}">
                <a16:creationId xmlns:a16="http://schemas.microsoft.com/office/drawing/2014/main" id="{99DFDDEE-3B27-F9AE-41F3-61F566137C59}"/>
              </a:ext>
            </a:extLst>
          </p:cNvPr>
          <p:cNvSpPr/>
          <p:nvPr/>
        </p:nvSpPr>
        <p:spPr>
          <a:xfrm>
            <a:off x="9128541" y="1258051"/>
            <a:ext cx="2728497" cy="4341349"/>
          </a:xfrm>
          <a:prstGeom prst="roundRect">
            <a:avLst>
              <a:gd name="adj" fmla="val 15026"/>
            </a:avLst>
          </a:prstGeom>
          <a:solidFill>
            <a:srgbClr val="0070C0">
              <a:alpha val="5966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TextBox 55">
            <a:extLst>
              <a:ext uri="{FF2B5EF4-FFF2-40B4-BE49-F238E27FC236}">
                <a16:creationId xmlns:a16="http://schemas.microsoft.com/office/drawing/2014/main" id="{CF51E7E7-3C84-0FF0-1DD8-539FE7F32047}"/>
              </a:ext>
            </a:extLst>
          </p:cNvPr>
          <p:cNvSpPr txBox="1"/>
          <p:nvPr/>
        </p:nvSpPr>
        <p:spPr>
          <a:xfrm>
            <a:off x="9307309" y="3691521"/>
            <a:ext cx="2370961" cy="1200329"/>
          </a:xfrm>
          <a:prstGeom prst="rect">
            <a:avLst/>
          </a:prstGeom>
          <a:noFill/>
        </p:spPr>
        <p:txBody>
          <a:bodyPr wrap="square" rtlCol="0">
            <a:spAutoFit/>
          </a:bodyPr>
          <a:lstStyle/>
          <a:p>
            <a:pPr algn="ctr"/>
            <a:r>
              <a:rPr lang="en-GB" sz="2400">
                <a:solidFill>
                  <a:schemeClr val="bg1"/>
                </a:solidFill>
              </a:rPr>
              <a:t>Market Growth &amp; Strategic Positioning</a:t>
            </a:r>
          </a:p>
        </p:txBody>
      </p:sp>
      <p:cxnSp>
        <p:nvCxnSpPr>
          <p:cNvPr id="57" name="Straight Connector 56">
            <a:extLst>
              <a:ext uri="{FF2B5EF4-FFF2-40B4-BE49-F238E27FC236}">
                <a16:creationId xmlns:a16="http://schemas.microsoft.com/office/drawing/2014/main" id="{0010CE86-A089-73A6-A561-4BA6FB09FDF4}"/>
              </a:ext>
            </a:extLst>
          </p:cNvPr>
          <p:cNvCxnSpPr>
            <a:cxnSpLocks/>
          </p:cNvCxnSpPr>
          <p:nvPr/>
        </p:nvCxnSpPr>
        <p:spPr>
          <a:xfrm>
            <a:off x="9408608" y="3628089"/>
            <a:ext cx="2168362"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58" name="TextBox 57">
            <a:extLst>
              <a:ext uri="{FF2B5EF4-FFF2-40B4-BE49-F238E27FC236}">
                <a16:creationId xmlns:a16="http://schemas.microsoft.com/office/drawing/2014/main" id="{394F5A17-A613-7D92-D43B-B0A92D6D3C3B}"/>
              </a:ext>
            </a:extLst>
          </p:cNvPr>
          <p:cNvSpPr txBox="1"/>
          <p:nvPr/>
        </p:nvSpPr>
        <p:spPr>
          <a:xfrm>
            <a:off x="573713" y="3691521"/>
            <a:ext cx="2282260" cy="1938992"/>
          </a:xfrm>
          <a:prstGeom prst="rect">
            <a:avLst/>
          </a:prstGeom>
          <a:noFill/>
        </p:spPr>
        <p:txBody>
          <a:bodyPr wrap="square" rtlCol="0">
            <a:spAutoFit/>
          </a:bodyPr>
          <a:lstStyle/>
          <a:p>
            <a:pPr algn="ctr"/>
            <a:r>
              <a:rPr lang="en-GB" sz="2400">
                <a:solidFill>
                  <a:schemeClr val="bg1"/>
                </a:solidFill>
              </a:rPr>
              <a:t>Rural Market Access &amp; Distribution Challenges</a:t>
            </a:r>
          </a:p>
          <a:p>
            <a:pPr algn="ctr"/>
            <a:endParaRPr lang="en-GB" sz="2400">
              <a:solidFill>
                <a:schemeClr val="bg1"/>
              </a:solidFill>
            </a:endParaRPr>
          </a:p>
        </p:txBody>
      </p:sp>
      <p:sp>
        <p:nvSpPr>
          <p:cNvPr id="3" name="Title 1">
            <a:extLst>
              <a:ext uri="{FF2B5EF4-FFF2-40B4-BE49-F238E27FC236}">
                <a16:creationId xmlns:a16="http://schemas.microsoft.com/office/drawing/2014/main" id="{AFDED787-6C01-18AE-90FC-C3091A7EEA9D}"/>
              </a:ext>
            </a:extLst>
          </p:cNvPr>
          <p:cNvSpPr txBox="1">
            <a:spLocks/>
          </p:cNvSpPr>
          <p:nvPr/>
        </p:nvSpPr>
        <p:spPr>
          <a:xfrm>
            <a:off x="499835" y="459006"/>
            <a:ext cx="11430908" cy="7397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chemeClr val="bg1"/>
                </a:solidFill>
                <a:latin typeface="Lato" panose="020F0502020204030203" pitchFamily="34" charset="0"/>
                <a:ea typeface="Lato" panose="020F0502020204030203" pitchFamily="34" charset="0"/>
                <a:cs typeface="Lato" panose="020F0502020204030203" pitchFamily="34" charset="0"/>
              </a:defRPr>
            </a:lvl1pPr>
          </a:lstStyle>
          <a:p>
            <a:r>
              <a:rPr lang="en-AU" b="1"/>
              <a:t>TOA has the foundation but needs relevance visibility and trust to lead</a:t>
            </a:r>
          </a:p>
        </p:txBody>
      </p:sp>
      <p:sp>
        <p:nvSpPr>
          <p:cNvPr id="37" name="Oval 36">
            <a:extLst>
              <a:ext uri="{FF2B5EF4-FFF2-40B4-BE49-F238E27FC236}">
                <a16:creationId xmlns:a16="http://schemas.microsoft.com/office/drawing/2014/main" id="{13DB13CA-4706-B558-578E-735B5BAA0B25}"/>
              </a:ext>
            </a:extLst>
          </p:cNvPr>
          <p:cNvSpPr/>
          <p:nvPr/>
        </p:nvSpPr>
        <p:spPr>
          <a:xfrm>
            <a:off x="1074295" y="2209578"/>
            <a:ext cx="1281096" cy="125622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b="1">
              <a:solidFill>
                <a:srgbClr val="003B62"/>
              </a:solidFill>
            </a:endParaRPr>
          </a:p>
        </p:txBody>
      </p:sp>
      <p:sp>
        <p:nvSpPr>
          <p:cNvPr id="43" name="Oval 42">
            <a:extLst>
              <a:ext uri="{FF2B5EF4-FFF2-40B4-BE49-F238E27FC236}">
                <a16:creationId xmlns:a16="http://schemas.microsoft.com/office/drawing/2014/main" id="{D4CF217F-D08F-F80E-87A8-8CF38FB130BE}"/>
              </a:ext>
            </a:extLst>
          </p:cNvPr>
          <p:cNvSpPr/>
          <p:nvPr/>
        </p:nvSpPr>
        <p:spPr>
          <a:xfrm>
            <a:off x="3999579" y="2209578"/>
            <a:ext cx="1281096" cy="125622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b="1">
              <a:solidFill>
                <a:srgbClr val="003B62"/>
              </a:solidFill>
            </a:endParaRPr>
          </a:p>
        </p:txBody>
      </p:sp>
      <p:sp>
        <p:nvSpPr>
          <p:cNvPr id="49" name="Oval 48">
            <a:extLst>
              <a:ext uri="{FF2B5EF4-FFF2-40B4-BE49-F238E27FC236}">
                <a16:creationId xmlns:a16="http://schemas.microsoft.com/office/drawing/2014/main" id="{E755C65D-F765-2314-715D-26631B6AED26}"/>
              </a:ext>
            </a:extLst>
          </p:cNvPr>
          <p:cNvSpPr/>
          <p:nvPr/>
        </p:nvSpPr>
        <p:spPr>
          <a:xfrm>
            <a:off x="6925911" y="2209578"/>
            <a:ext cx="1281096" cy="125622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b="1">
              <a:solidFill>
                <a:srgbClr val="003B62"/>
              </a:solidFill>
            </a:endParaRPr>
          </a:p>
        </p:txBody>
      </p:sp>
      <p:sp>
        <p:nvSpPr>
          <p:cNvPr id="55" name="Oval 54">
            <a:extLst>
              <a:ext uri="{FF2B5EF4-FFF2-40B4-BE49-F238E27FC236}">
                <a16:creationId xmlns:a16="http://schemas.microsoft.com/office/drawing/2014/main" id="{C4C35D58-3318-A2D8-113D-3749A81EBA09}"/>
              </a:ext>
            </a:extLst>
          </p:cNvPr>
          <p:cNvSpPr/>
          <p:nvPr/>
        </p:nvSpPr>
        <p:spPr>
          <a:xfrm>
            <a:off x="9852241" y="2209578"/>
            <a:ext cx="1281096" cy="125622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b="1">
              <a:solidFill>
                <a:srgbClr val="003B62"/>
              </a:solidFill>
            </a:endParaRPr>
          </a:p>
        </p:txBody>
      </p:sp>
      <p:pic>
        <p:nvPicPr>
          <p:cNvPr id="67" name="Graphic 66">
            <a:extLst>
              <a:ext uri="{FF2B5EF4-FFF2-40B4-BE49-F238E27FC236}">
                <a16:creationId xmlns:a16="http://schemas.microsoft.com/office/drawing/2014/main" id="{757C9A56-8E89-A7A9-A060-4A57FE51CC3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149065" y="2493964"/>
            <a:ext cx="687448" cy="687448"/>
          </a:xfrm>
          <a:prstGeom prst="rect">
            <a:avLst/>
          </a:prstGeom>
        </p:spPr>
      </p:pic>
      <p:pic>
        <p:nvPicPr>
          <p:cNvPr id="4" name="Graphic 3">
            <a:extLst>
              <a:ext uri="{FF2B5EF4-FFF2-40B4-BE49-F238E27FC236}">
                <a16:creationId xmlns:a16="http://schemas.microsoft.com/office/drawing/2014/main" id="{6704A74E-6166-65D7-E874-E65815FACEBC}"/>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262019" y="2533248"/>
            <a:ext cx="608880" cy="608880"/>
          </a:xfrm>
          <a:prstGeom prst="rect">
            <a:avLst/>
          </a:prstGeom>
        </p:spPr>
      </p:pic>
      <p:pic>
        <p:nvPicPr>
          <p:cNvPr id="6" name="Graphic 5">
            <a:extLst>
              <a:ext uri="{FF2B5EF4-FFF2-40B4-BE49-F238E27FC236}">
                <a16:creationId xmlns:a16="http://schemas.microsoft.com/office/drawing/2014/main" id="{3BFC5237-1717-897A-AF66-D69305F7CB25}"/>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300513" y="2498074"/>
            <a:ext cx="679229" cy="679229"/>
          </a:xfrm>
          <a:prstGeom prst="rect">
            <a:avLst/>
          </a:prstGeom>
        </p:spPr>
      </p:pic>
      <p:pic>
        <p:nvPicPr>
          <p:cNvPr id="8" name="Graphic 7">
            <a:extLst>
              <a:ext uri="{FF2B5EF4-FFF2-40B4-BE49-F238E27FC236}">
                <a16:creationId xmlns:a16="http://schemas.microsoft.com/office/drawing/2014/main" id="{3485DE3D-B028-5483-B756-F22EEB7E9E70}"/>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369531" y="2492376"/>
            <a:ext cx="690624" cy="690624"/>
          </a:xfrm>
          <a:prstGeom prst="rect">
            <a:avLst/>
          </a:prstGeom>
        </p:spPr>
      </p:pic>
      <p:grpSp>
        <p:nvGrpSpPr>
          <p:cNvPr id="18" name="Group 17">
            <a:extLst>
              <a:ext uri="{FF2B5EF4-FFF2-40B4-BE49-F238E27FC236}">
                <a16:creationId xmlns:a16="http://schemas.microsoft.com/office/drawing/2014/main" id="{7CE8AF3C-C382-6687-3F48-70BC61643E23}"/>
              </a:ext>
            </a:extLst>
          </p:cNvPr>
          <p:cNvGrpSpPr/>
          <p:nvPr/>
        </p:nvGrpSpPr>
        <p:grpSpPr>
          <a:xfrm>
            <a:off x="201697" y="1263904"/>
            <a:ext cx="2994837" cy="4376352"/>
            <a:chOff x="196097" y="1246909"/>
            <a:chExt cx="2994837" cy="4841393"/>
          </a:xfrm>
        </p:grpSpPr>
        <p:sp>
          <p:nvSpPr>
            <p:cNvPr id="19" name="Rectangle 18">
              <a:extLst>
                <a:ext uri="{FF2B5EF4-FFF2-40B4-BE49-F238E27FC236}">
                  <a16:creationId xmlns:a16="http://schemas.microsoft.com/office/drawing/2014/main" id="{26CD5A93-1DE9-C53B-2745-3D01648A6261}"/>
                </a:ext>
              </a:extLst>
            </p:cNvPr>
            <p:cNvSpPr/>
            <p:nvPr/>
          </p:nvSpPr>
          <p:spPr>
            <a:xfrm>
              <a:off x="347152" y="1960685"/>
              <a:ext cx="2707653" cy="3995278"/>
            </a:xfrm>
            <a:prstGeom prst="rect">
              <a:avLst/>
            </a:prstGeom>
            <a:noFill/>
            <a:ln>
              <a:solidFill>
                <a:srgbClr val="0442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20" name="Group 19">
              <a:extLst>
                <a:ext uri="{FF2B5EF4-FFF2-40B4-BE49-F238E27FC236}">
                  <a16:creationId xmlns:a16="http://schemas.microsoft.com/office/drawing/2014/main" id="{D240482C-A7C3-C5F8-7528-899EEA14D268}"/>
                </a:ext>
              </a:extLst>
            </p:cNvPr>
            <p:cNvGrpSpPr/>
            <p:nvPr/>
          </p:nvGrpSpPr>
          <p:grpSpPr>
            <a:xfrm>
              <a:off x="196097" y="1246909"/>
              <a:ext cx="2994837" cy="4841393"/>
              <a:chOff x="1018664" y="1246909"/>
              <a:chExt cx="2994837" cy="4841393"/>
            </a:xfrm>
          </p:grpSpPr>
          <p:sp>
            <p:nvSpPr>
              <p:cNvPr id="21" name="Rectangle 20">
                <a:extLst>
                  <a:ext uri="{FF2B5EF4-FFF2-40B4-BE49-F238E27FC236}">
                    <a16:creationId xmlns:a16="http://schemas.microsoft.com/office/drawing/2014/main" id="{A572565D-1D90-EC1F-7333-65601D470CA3}"/>
                  </a:ext>
                </a:extLst>
              </p:cNvPr>
              <p:cNvSpPr/>
              <p:nvPr/>
            </p:nvSpPr>
            <p:spPr>
              <a:xfrm>
                <a:off x="1018664" y="1246909"/>
                <a:ext cx="2994837" cy="484139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2" name="Rectangle 21">
                <a:extLst>
                  <a:ext uri="{FF2B5EF4-FFF2-40B4-BE49-F238E27FC236}">
                    <a16:creationId xmlns:a16="http://schemas.microsoft.com/office/drawing/2014/main" id="{2825D35A-DD41-0DCC-2E00-0CA566417F95}"/>
                  </a:ext>
                </a:extLst>
              </p:cNvPr>
              <p:cNvSpPr/>
              <p:nvPr/>
            </p:nvSpPr>
            <p:spPr>
              <a:xfrm>
                <a:off x="1171671" y="1484314"/>
                <a:ext cx="2688823" cy="797980"/>
              </a:xfrm>
              <a:prstGeom prst="rect">
                <a:avLst/>
              </a:prstGeom>
              <a:noFill/>
              <a:ln w="25400">
                <a:solidFill>
                  <a:srgbClr val="0442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b="1">
                    <a:solidFill>
                      <a:srgbClr val="003B62"/>
                    </a:solidFill>
                  </a:rPr>
                  <a:t>Rural Market Access &amp; Distribution Gaps</a:t>
                </a:r>
              </a:p>
            </p:txBody>
          </p:sp>
          <p:sp>
            <p:nvSpPr>
              <p:cNvPr id="23" name="TextBox 22">
                <a:extLst>
                  <a:ext uri="{FF2B5EF4-FFF2-40B4-BE49-F238E27FC236}">
                    <a16:creationId xmlns:a16="http://schemas.microsoft.com/office/drawing/2014/main" id="{EA90ED92-AD4B-26E4-ECFC-DCA42521B0F9}"/>
                  </a:ext>
                </a:extLst>
              </p:cNvPr>
              <p:cNvSpPr txBox="1"/>
              <p:nvPr/>
            </p:nvSpPr>
            <p:spPr>
              <a:xfrm>
                <a:off x="1171672" y="2282294"/>
                <a:ext cx="2688821" cy="3525000"/>
              </a:xfrm>
              <a:prstGeom prst="rect">
                <a:avLst/>
              </a:prstGeom>
              <a:noFill/>
              <a:ln w="25400">
                <a:solidFill>
                  <a:srgbClr val="003B62"/>
                </a:solidFill>
              </a:ln>
            </p:spPr>
            <p:txBody>
              <a:bodyPr wrap="square" rtlCol="0" anchor="ctr">
                <a:noAutofit/>
              </a:bodyPr>
              <a:lstStyle/>
              <a:p>
                <a:pPr marL="285750" indent="-285750">
                  <a:buFont typeface="Arial" panose="020B0604020202020204" pitchFamily="34" charset="0"/>
                  <a:buChar char="•"/>
                </a:pPr>
                <a:r>
                  <a:rPr lang="en-AU" sz="1400">
                    <a:solidFill>
                      <a:srgbClr val="003B62"/>
                    </a:solidFill>
                  </a:rPr>
                  <a:t>65.6% of Vietnam’s population lives in rural areas, representing a large untapped base</a:t>
                </a:r>
              </a:p>
              <a:p>
                <a:pPr marL="285750" indent="-285750">
                  <a:buFont typeface="Arial" panose="020B0604020202020204" pitchFamily="34" charset="0"/>
                  <a:buChar char="•"/>
                </a:pPr>
                <a:endParaRPr lang="en-AU" sz="1400">
                  <a:solidFill>
                    <a:srgbClr val="003B62"/>
                  </a:solidFill>
                </a:endParaRPr>
              </a:p>
              <a:p>
                <a:pPr marL="285750" indent="-285750">
                  <a:buFont typeface="Arial" panose="020B0604020202020204" pitchFamily="34" charset="0"/>
                  <a:buChar char="•"/>
                </a:pPr>
                <a:r>
                  <a:rPr lang="en-AU" sz="1400">
                    <a:solidFill>
                      <a:srgbClr val="003B62"/>
                    </a:solidFill>
                  </a:rPr>
                  <a:t>46% of rural households earn under 10 million VND per month (approximately 13,500 THB), placing them in the economy segment</a:t>
                </a:r>
              </a:p>
              <a:p>
                <a:endParaRPr lang="en-AU" sz="1400">
                  <a:solidFill>
                    <a:srgbClr val="003B62"/>
                  </a:solidFill>
                </a:endParaRPr>
              </a:p>
              <a:p>
                <a:pPr marL="285750" indent="-285750">
                  <a:buFont typeface="Arial" panose="020B0604020202020204" pitchFamily="34" charset="0"/>
                  <a:buChar char="•"/>
                </a:pPr>
                <a:r>
                  <a:rPr lang="en-AU" sz="1400">
                    <a:solidFill>
                      <a:srgbClr val="003B62"/>
                    </a:solidFill>
                  </a:rPr>
                  <a:t>Local paint brands are more accessible in these areas due to stronger distribution</a:t>
                </a:r>
              </a:p>
            </p:txBody>
          </p:sp>
        </p:grpSp>
      </p:grpSp>
      <p:sp>
        <p:nvSpPr>
          <p:cNvPr id="31" name="TextBox 30">
            <a:extLst>
              <a:ext uri="{FF2B5EF4-FFF2-40B4-BE49-F238E27FC236}">
                <a16:creationId xmlns:a16="http://schemas.microsoft.com/office/drawing/2014/main" id="{71597E8C-2E0B-BAC4-DC55-6078D895FBD5}"/>
              </a:ext>
            </a:extLst>
          </p:cNvPr>
          <p:cNvSpPr txBox="1"/>
          <p:nvPr/>
        </p:nvSpPr>
        <p:spPr>
          <a:xfrm>
            <a:off x="557939" y="6529680"/>
            <a:ext cx="4642618" cy="230832"/>
          </a:xfrm>
          <a:prstGeom prst="rect">
            <a:avLst/>
          </a:prstGeom>
          <a:noFill/>
        </p:spPr>
        <p:txBody>
          <a:bodyPr wrap="none" rtlCol="0">
            <a:spAutoFit/>
          </a:bodyPr>
          <a:lstStyle/>
          <a:p>
            <a:r>
              <a:rPr lang="en-AU" sz="900">
                <a:solidFill>
                  <a:schemeClr val="bg1"/>
                </a:solidFill>
                <a:latin typeface="Lato" panose="020F0502020204030203" pitchFamily="34" charset="0"/>
                <a:ea typeface="Lato" panose="020F0502020204030203" pitchFamily="34" charset="0"/>
                <a:cs typeface="Lato" panose="020F0502020204030203" pitchFamily="34" charset="0"/>
              </a:rPr>
              <a:t>Sources: Mckinsey (2024), Vietnam Ministry of Natural Resources &amp; Environment (2025)</a:t>
            </a:r>
          </a:p>
        </p:txBody>
      </p:sp>
    </p:spTree>
    <p:extLst>
      <p:ext uri="{BB962C8B-B14F-4D97-AF65-F5344CB8AC3E}">
        <p14:creationId xmlns:p14="http://schemas.microsoft.com/office/powerpoint/2010/main" val="2105214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272FB-6DF2-A498-9032-2FB59E1134EA}"/>
            </a:ext>
          </a:extLst>
        </p:cNvPr>
        <p:cNvGrpSpPr/>
        <p:nvPr/>
      </p:nvGrpSpPr>
      <p:grpSpPr>
        <a:xfrm>
          <a:off x="0" y="0"/>
          <a:ext cx="0" cy="0"/>
          <a:chOff x="0" y="0"/>
          <a:chExt cx="0" cy="0"/>
        </a:xfrm>
      </p:grpSpPr>
      <p:pic>
        <p:nvPicPr>
          <p:cNvPr id="35" name="Picture 34">
            <a:extLst>
              <a:ext uri="{FF2B5EF4-FFF2-40B4-BE49-F238E27FC236}">
                <a16:creationId xmlns:a16="http://schemas.microsoft.com/office/drawing/2014/main" id="{F592FB66-3C9E-EB54-C547-9E7ADEFF15FD}"/>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32789" r="32789"/>
          <a:stretch/>
        </p:blipFill>
        <p:spPr>
          <a:xfrm>
            <a:off x="350594" y="1236467"/>
            <a:ext cx="2728497" cy="4403788"/>
          </a:xfrm>
          <a:prstGeom prst="roundRect">
            <a:avLst>
              <a:gd name="adj" fmla="val 14164"/>
            </a:avLst>
          </a:prstGeom>
        </p:spPr>
      </p:pic>
      <p:sp>
        <p:nvSpPr>
          <p:cNvPr id="36" name="Rectangle: Rounded Corners 7">
            <a:extLst>
              <a:ext uri="{FF2B5EF4-FFF2-40B4-BE49-F238E27FC236}">
                <a16:creationId xmlns:a16="http://schemas.microsoft.com/office/drawing/2014/main" id="{35F12FA7-FEF1-1E2F-C1AC-F76F24D97E5F}"/>
              </a:ext>
            </a:extLst>
          </p:cNvPr>
          <p:cNvSpPr/>
          <p:nvPr/>
        </p:nvSpPr>
        <p:spPr>
          <a:xfrm>
            <a:off x="350595" y="1236467"/>
            <a:ext cx="2728496" cy="4408390"/>
          </a:xfrm>
          <a:prstGeom prst="roundRect">
            <a:avLst>
              <a:gd name="adj" fmla="val 11333"/>
            </a:avLst>
          </a:prstGeom>
          <a:solidFill>
            <a:srgbClr val="003B62">
              <a:alpha val="7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9" name="Straight Connector 38">
            <a:extLst>
              <a:ext uri="{FF2B5EF4-FFF2-40B4-BE49-F238E27FC236}">
                <a16:creationId xmlns:a16="http://schemas.microsoft.com/office/drawing/2014/main" id="{42581A4F-2E31-B552-2909-4FF3865A01C7}"/>
              </a:ext>
            </a:extLst>
          </p:cNvPr>
          <p:cNvCxnSpPr>
            <a:cxnSpLocks/>
          </p:cNvCxnSpPr>
          <p:nvPr/>
        </p:nvCxnSpPr>
        <p:spPr>
          <a:xfrm>
            <a:off x="617105" y="3633256"/>
            <a:ext cx="2168362"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41" name="Picture 2">
            <a:extLst>
              <a:ext uri="{FF2B5EF4-FFF2-40B4-BE49-F238E27FC236}">
                <a16:creationId xmlns:a16="http://schemas.microsoft.com/office/drawing/2014/main" id="{7A8DC21A-B473-9FF8-98C5-3B12F77B5913}"/>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27281" r="27281"/>
          <a:stretch/>
        </p:blipFill>
        <p:spPr bwMode="auto">
          <a:xfrm>
            <a:off x="3275881" y="1258435"/>
            <a:ext cx="2728496" cy="4368464"/>
          </a:xfrm>
          <a:prstGeom prst="roundRect">
            <a:avLst>
              <a:gd name="adj" fmla="val 12256"/>
            </a:avLst>
          </a:prstGeom>
          <a:extLst>
            <a:ext uri="{909E8E84-426E-40DD-AFC4-6F175D3DCCD1}">
              <a14:hiddenFill xmlns:a14="http://schemas.microsoft.com/office/drawing/2010/main">
                <a:solidFill>
                  <a:srgbClr val="FFFFFF"/>
                </a:solidFill>
              </a14:hiddenFill>
            </a:ext>
          </a:extLst>
        </p:spPr>
      </p:pic>
      <p:sp>
        <p:nvSpPr>
          <p:cNvPr id="42" name="Rectangle: Rounded Corners 8">
            <a:extLst>
              <a:ext uri="{FF2B5EF4-FFF2-40B4-BE49-F238E27FC236}">
                <a16:creationId xmlns:a16="http://schemas.microsoft.com/office/drawing/2014/main" id="{6D9556C7-CED5-709D-FFDB-93AE9D15B400}"/>
              </a:ext>
            </a:extLst>
          </p:cNvPr>
          <p:cNvSpPr/>
          <p:nvPr/>
        </p:nvSpPr>
        <p:spPr>
          <a:xfrm>
            <a:off x="3275880" y="1258435"/>
            <a:ext cx="2728495" cy="4368464"/>
          </a:xfrm>
          <a:prstGeom prst="roundRect">
            <a:avLst>
              <a:gd name="adj" fmla="val 11333"/>
            </a:avLst>
          </a:prstGeom>
          <a:solidFill>
            <a:srgbClr val="7FAFDB">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a:extLst>
              <a:ext uri="{FF2B5EF4-FFF2-40B4-BE49-F238E27FC236}">
                <a16:creationId xmlns:a16="http://schemas.microsoft.com/office/drawing/2014/main" id="{16610C61-A3A5-1620-7726-7FC3622DEF54}"/>
              </a:ext>
            </a:extLst>
          </p:cNvPr>
          <p:cNvSpPr txBox="1"/>
          <p:nvPr/>
        </p:nvSpPr>
        <p:spPr>
          <a:xfrm>
            <a:off x="3498997" y="3691521"/>
            <a:ext cx="2282260" cy="1569660"/>
          </a:xfrm>
          <a:prstGeom prst="rect">
            <a:avLst/>
          </a:prstGeom>
          <a:noFill/>
        </p:spPr>
        <p:txBody>
          <a:bodyPr wrap="square" rtlCol="0">
            <a:spAutoFit/>
          </a:bodyPr>
          <a:lstStyle/>
          <a:p>
            <a:pPr algn="ctr"/>
            <a:r>
              <a:rPr lang="en-GB" sz="2400">
                <a:solidFill>
                  <a:schemeClr val="bg1"/>
                </a:solidFill>
              </a:rPr>
              <a:t>Digital Engagement  &amp; Loyalty Program Opportunities</a:t>
            </a:r>
          </a:p>
        </p:txBody>
      </p:sp>
      <p:cxnSp>
        <p:nvCxnSpPr>
          <p:cNvPr id="45" name="Straight Connector 44">
            <a:extLst>
              <a:ext uri="{FF2B5EF4-FFF2-40B4-BE49-F238E27FC236}">
                <a16:creationId xmlns:a16="http://schemas.microsoft.com/office/drawing/2014/main" id="{ABD135D1-210A-2632-F526-657CE969D59B}"/>
              </a:ext>
            </a:extLst>
          </p:cNvPr>
          <p:cNvCxnSpPr>
            <a:cxnSpLocks/>
          </p:cNvCxnSpPr>
          <p:nvPr/>
        </p:nvCxnSpPr>
        <p:spPr>
          <a:xfrm>
            <a:off x="3555946" y="3642031"/>
            <a:ext cx="2168362"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47" name="Picture 2">
            <a:extLst>
              <a:ext uri="{FF2B5EF4-FFF2-40B4-BE49-F238E27FC236}">
                <a16:creationId xmlns:a16="http://schemas.microsoft.com/office/drawing/2014/main" id="{90D749E6-09B9-614A-8CA1-6C7587E1CD13}"/>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l="29146" r="29146"/>
          <a:stretch/>
        </p:blipFill>
        <p:spPr bwMode="auto">
          <a:xfrm>
            <a:off x="6206977" y="1258051"/>
            <a:ext cx="2718140" cy="4341349"/>
          </a:xfrm>
          <a:prstGeom prst="roundRect">
            <a:avLst>
              <a:gd name="adj" fmla="val 15476"/>
            </a:avLst>
          </a:prstGeom>
          <a:extLst>
            <a:ext uri="{909E8E84-426E-40DD-AFC4-6F175D3DCCD1}">
              <a14:hiddenFill xmlns:a14="http://schemas.microsoft.com/office/drawing/2010/main">
                <a:solidFill>
                  <a:srgbClr val="FFFFFF"/>
                </a:solidFill>
              </a14:hiddenFill>
            </a:ext>
          </a:extLst>
        </p:spPr>
      </p:pic>
      <p:sp>
        <p:nvSpPr>
          <p:cNvPr id="48" name="Rectangle: Rounded Corners 9">
            <a:extLst>
              <a:ext uri="{FF2B5EF4-FFF2-40B4-BE49-F238E27FC236}">
                <a16:creationId xmlns:a16="http://schemas.microsoft.com/office/drawing/2014/main" id="{EF427F6D-3549-8E52-788A-A199CB48C22E}"/>
              </a:ext>
            </a:extLst>
          </p:cNvPr>
          <p:cNvSpPr/>
          <p:nvPr/>
        </p:nvSpPr>
        <p:spPr>
          <a:xfrm>
            <a:off x="6202211" y="1258051"/>
            <a:ext cx="2728497" cy="4341349"/>
          </a:xfrm>
          <a:prstGeom prst="roundRect">
            <a:avLst>
              <a:gd name="adj" fmla="val 15026"/>
            </a:avLst>
          </a:prstGeom>
          <a:solidFill>
            <a:srgbClr val="089D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TextBox 49">
            <a:extLst>
              <a:ext uri="{FF2B5EF4-FFF2-40B4-BE49-F238E27FC236}">
                <a16:creationId xmlns:a16="http://schemas.microsoft.com/office/drawing/2014/main" id="{17E88EAE-0EC9-AE86-74EA-FCD5BC159898}"/>
              </a:ext>
            </a:extLst>
          </p:cNvPr>
          <p:cNvSpPr txBox="1"/>
          <p:nvPr/>
        </p:nvSpPr>
        <p:spPr>
          <a:xfrm>
            <a:off x="6287142" y="3691521"/>
            <a:ext cx="2558629" cy="1938992"/>
          </a:xfrm>
          <a:prstGeom prst="rect">
            <a:avLst/>
          </a:prstGeom>
          <a:noFill/>
        </p:spPr>
        <p:txBody>
          <a:bodyPr wrap="square" rtlCol="0">
            <a:spAutoFit/>
          </a:bodyPr>
          <a:lstStyle/>
          <a:p>
            <a:pPr algn="ctr"/>
            <a:r>
              <a:rPr lang="en-GB" sz="2400">
                <a:solidFill>
                  <a:schemeClr val="bg1"/>
                </a:solidFill>
              </a:rPr>
              <a:t>Eco-Conscious Consumer Behaviour &amp; Green Building Momentum</a:t>
            </a:r>
          </a:p>
        </p:txBody>
      </p:sp>
      <p:cxnSp>
        <p:nvCxnSpPr>
          <p:cNvPr id="51" name="Straight Connector 50">
            <a:extLst>
              <a:ext uri="{FF2B5EF4-FFF2-40B4-BE49-F238E27FC236}">
                <a16:creationId xmlns:a16="http://schemas.microsoft.com/office/drawing/2014/main" id="{293332F6-B367-849C-0C65-2914A339AC2A}"/>
              </a:ext>
            </a:extLst>
          </p:cNvPr>
          <p:cNvCxnSpPr>
            <a:cxnSpLocks/>
          </p:cNvCxnSpPr>
          <p:nvPr/>
        </p:nvCxnSpPr>
        <p:spPr>
          <a:xfrm>
            <a:off x="6482278" y="3628089"/>
            <a:ext cx="2168362"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53" name="Picture 2">
            <a:extLst>
              <a:ext uri="{FF2B5EF4-FFF2-40B4-BE49-F238E27FC236}">
                <a16:creationId xmlns:a16="http://schemas.microsoft.com/office/drawing/2014/main" id="{EB4E84D8-D3C9-74CB-7895-519AC66692C3}"/>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l="25789" r="25789"/>
          <a:stretch/>
        </p:blipFill>
        <p:spPr bwMode="auto">
          <a:xfrm>
            <a:off x="9133307" y="1258051"/>
            <a:ext cx="2718140" cy="4341349"/>
          </a:xfrm>
          <a:prstGeom prst="roundRect">
            <a:avLst>
              <a:gd name="adj" fmla="val 15476"/>
            </a:avLst>
          </a:prstGeom>
          <a:solidFill>
            <a:srgbClr val="0070C0">
              <a:alpha val="59662"/>
            </a:srgbClr>
          </a:solidFill>
        </p:spPr>
      </p:pic>
      <p:sp>
        <p:nvSpPr>
          <p:cNvPr id="54" name="Rectangle: Rounded Corners 9">
            <a:extLst>
              <a:ext uri="{FF2B5EF4-FFF2-40B4-BE49-F238E27FC236}">
                <a16:creationId xmlns:a16="http://schemas.microsoft.com/office/drawing/2014/main" id="{DB6746B1-63AA-AA33-7E14-E31A3A2FB760}"/>
              </a:ext>
            </a:extLst>
          </p:cNvPr>
          <p:cNvSpPr/>
          <p:nvPr/>
        </p:nvSpPr>
        <p:spPr>
          <a:xfrm>
            <a:off x="9128541" y="1258051"/>
            <a:ext cx="2728497" cy="4341349"/>
          </a:xfrm>
          <a:prstGeom prst="roundRect">
            <a:avLst>
              <a:gd name="adj" fmla="val 15026"/>
            </a:avLst>
          </a:prstGeom>
          <a:solidFill>
            <a:srgbClr val="0070C0">
              <a:alpha val="5966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TextBox 55">
            <a:extLst>
              <a:ext uri="{FF2B5EF4-FFF2-40B4-BE49-F238E27FC236}">
                <a16:creationId xmlns:a16="http://schemas.microsoft.com/office/drawing/2014/main" id="{299959CC-4993-2EAF-D658-3485FC3F2C33}"/>
              </a:ext>
            </a:extLst>
          </p:cNvPr>
          <p:cNvSpPr txBox="1"/>
          <p:nvPr/>
        </p:nvSpPr>
        <p:spPr>
          <a:xfrm>
            <a:off x="9307309" y="3691521"/>
            <a:ext cx="2370961" cy="1200329"/>
          </a:xfrm>
          <a:prstGeom prst="rect">
            <a:avLst/>
          </a:prstGeom>
          <a:noFill/>
        </p:spPr>
        <p:txBody>
          <a:bodyPr wrap="square" rtlCol="0">
            <a:spAutoFit/>
          </a:bodyPr>
          <a:lstStyle/>
          <a:p>
            <a:pPr algn="ctr"/>
            <a:r>
              <a:rPr lang="en-GB" sz="2400">
                <a:solidFill>
                  <a:schemeClr val="bg1"/>
                </a:solidFill>
              </a:rPr>
              <a:t>Market Growth &amp; Strategic Positioning</a:t>
            </a:r>
          </a:p>
        </p:txBody>
      </p:sp>
      <p:cxnSp>
        <p:nvCxnSpPr>
          <p:cNvPr id="57" name="Straight Connector 56">
            <a:extLst>
              <a:ext uri="{FF2B5EF4-FFF2-40B4-BE49-F238E27FC236}">
                <a16:creationId xmlns:a16="http://schemas.microsoft.com/office/drawing/2014/main" id="{60507799-CA04-B930-DB6E-353A5B7C1397}"/>
              </a:ext>
            </a:extLst>
          </p:cNvPr>
          <p:cNvCxnSpPr>
            <a:cxnSpLocks/>
          </p:cNvCxnSpPr>
          <p:nvPr/>
        </p:nvCxnSpPr>
        <p:spPr>
          <a:xfrm>
            <a:off x="9408608" y="3628089"/>
            <a:ext cx="2168362"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58" name="TextBox 57">
            <a:extLst>
              <a:ext uri="{FF2B5EF4-FFF2-40B4-BE49-F238E27FC236}">
                <a16:creationId xmlns:a16="http://schemas.microsoft.com/office/drawing/2014/main" id="{01C32014-CD17-8C2A-53A6-F6B98A211F46}"/>
              </a:ext>
            </a:extLst>
          </p:cNvPr>
          <p:cNvSpPr txBox="1"/>
          <p:nvPr/>
        </p:nvSpPr>
        <p:spPr>
          <a:xfrm>
            <a:off x="573713" y="3691521"/>
            <a:ext cx="2282260" cy="1938992"/>
          </a:xfrm>
          <a:prstGeom prst="rect">
            <a:avLst/>
          </a:prstGeom>
          <a:noFill/>
        </p:spPr>
        <p:txBody>
          <a:bodyPr wrap="square" rtlCol="0">
            <a:spAutoFit/>
          </a:bodyPr>
          <a:lstStyle/>
          <a:p>
            <a:pPr algn="ctr"/>
            <a:r>
              <a:rPr lang="en-GB" sz="2400">
                <a:solidFill>
                  <a:schemeClr val="bg1"/>
                </a:solidFill>
              </a:rPr>
              <a:t>Rural Market Access &amp; Distribution Challenges</a:t>
            </a:r>
          </a:p>
          <a:p>
            <a:pPr algn="ctr"/>
            <a:endParaRPr lang="en-GB" sz="2400">
              <a:solidFill>
                <a:schemeClr val="bg1"/>
              </a:solidFill>
            </a:endParaRPr>
          </a:p>
        </p:txBody>
      </p:sp>
      <p:sp>
        <p:nvSpPr>
          <p:cNvPr id="3" name="Title 1">
            <a:extLst>
              <a:ext uri="{FF2B5EF4-FFF2-40B4-BE49-F238E27FC236}">
                <a16:creationId xmlns:a16="http://schemas.microsoft.com/office/drawing/2014/main" id="{82C59FDC-1E4B-63F8-161E-47DDDC8BDDC9}"/>
              </a:ext>
            </a:extLst>
          </p:cNvPr>
          <p:cNvSpPr txBox="1">
            <a:spLocks/>
          </p:cNvSpPr>
          <p:nvPr/>
        </p:nvSpPr>
        <p:spPr>
          <a:xfrm>
            <a:off x="499835" y="459006"/>
            <a:ext cx="11430908" cy="7397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chemeClr val="bg1"/>
                </a:solidFill>
                <a:latin typeface="Lato" panose="020F0502020204030203" pitchFamily="34" charset="0"/>
                <a:ea typeface="Lato" panose="020F0502020204030203" pitchFamily="34" charset="0"/>
                <a:cs typeface="Lato" panose="020F0502020204030203" pitchFamily="34" charset="0"/>
              </a:defRPr>
            </a:lvl1pPr>
          </a:lstStyle>
          <a:p>
            <a:r>
              <a:rPr lang="en-AU" b="1"/>
              <a:t>TOA has the foundation but needs relevance visibility and trust to lead</a:t>
            </a:r>
          </a:p>
        </p:txBody>
      </p:sp>
      <p:sp>
        <p:nvSpPr>
          <p:cNvPr id="37" name="Oval 36">
            <a:extLst>
              <a:ext uri="{FF2B5EF4-FFF2-40B4-BE49-F238E27FC236}">
                <a16:creationId xmlns:a16="http://schemas.microsoft.com/office/drawing/2014/main" id="{BA20A470-A40F-F3E6-5905-95C1BE09F21F}"/>
              </a:ext>
            </a:extLst>
          </p:cNvPr>
          <p:cNvSpPr/>
          <p:nvPr/>
        </p:nvSpPr>
        <p:spPr>
          <a:xfrm>
            <a:off x="1074295" y="2209578"/>
            <a:ext cx="1281096" cy="125622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b="1">
              <a:solidFill>
                <a:srgbClr val="003B62"/>
              </a:solidFill>
            </a:endParaRPr>
          </a:p>
        </p:txBody>
      </p:sp>
      <p:sp>
        <p:nvSpPr>
          <p:cNvPr id="43" name="Oval 42">
            <a:extLst>
              <a:ext uri="{FF2B5EF4-FFF2-40B4-BE49-F238E27FC236}">
                <a16:creationId xmlns:a16="http://schemas.microsoft.com/office/drawing/2014/main" id="{9504594C-8595-7032-6D89-329DE1CD64A0}"/>
              </a:ext>
            </a:extLst>
          </p:cNvPr>
          <p:cNvSpPr/>
          <p:nvPr/>
        </p:nvSpPr>
        <p:spPr>
          <a:xfrm>
            <a:off x="3999579" y="2209578"/>
            <a:ext cx="1281096" cy="125622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b="1">
              <a:solidFill>
                <a:srgbClr val="003B62"/>
              </a:solidFill>
            </a:endParaRPr>
          </a:p>
        </p:txBody>
      </p:sp>
      <p:sp>
        <p:nvSpPr>
          <p:cNvPr id="49" name="Oval 48">
            <a:extLst>
              <a:ext uri="{FF2B5EF4-FFF2-40B4-BE49-F238E27FC236}">
                <a16:creationId xmlns:a16="http://schemas.microsoft.com/office/drawing/2014/main" id="{EA7F78E6-9D5F-15ED-652A-5FE9AC57E9ED}"/>
              </a:ext>
            </a:extLst>
          </p:cNvPr>
          <p:cNvSpPr/>
          <p:nvPr/>
        </p:nvSpPr>
        <p:spPr>
          <a:xfrm>
            <a:off x="6925911" y="2209578"/>
            <a:ext cx="1281096" cy="125622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b="1">
              <a:solidFill>
                <a:srgbClr val="003B62"/>
              </a:solidFill>
            </a:endParaRPr>
          </a:p>
        </p:txBody>
      </p:sp>
      <p:sp>
        <p:nvSpPr>
          <p:cNvPr id="55" name="Oval 54">
            <a:extLst>
              <a:ext uri="{FF2B5EF4-FFF2-40B4-BE49-F238E27FC236}">
                <a16:creationId xmlns:a16="http://schemas.microsoft.com/office/drawing/2014/main" id="{3BB6C186-AD3B-E52E-629F-BBD5F4E33E6E}"/>
              </a:ext>
            </a:extLst>
          </p:cNvPr>
          <p:cNvSpPr/>
          <p:nvPr/>
        </p:nvSpPr>
        <p:spPr>
          <a:xfrm>
            <a:off x="9852241" y="2209578"/>
            <a:ext cx="1281096" cy="125622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b="1">
              <a:solidFill>
                <a:srgbClr val="003B62"/>
              </a:solidFill>
            </a:endParaRPr>
          </a:p>
        </p:txBody>
      </p:sp>
      <p:pic>
        <p:nvPicPr>
          <p:cNvPr id="67" name="Graphic 66">
            <a:extLst>
              <a:ext uri="{FF2B5EF4-FFF2-40B4-BE49-F238E27FC236}">
                <a16:creationId xmlns:a16="http://schemas.microsoft.com/office/drawing/2014/main" id="{0402DDAF-8C9D-D75E-824B-3E4304F9349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149065" y="2493964"/>
            <a:ext cx="687448" cy="687448"/>
          </a:xfrm>
          <a:prstGeom prst="rect">
            <a:avLst/>
          </a:prstGeom>
        </p:spPr>
      </p:pic>
      <p:pic>
        <p:nvPicPr>
          <p:cNvPr id="4" name="Graphic 3">
            <a:extLst>
              <a:ext uri="{FF2B5EF4-FFF2-40B4-BE49-F238E27FC236}">
                <a16:creationId xmlns:a16="http://schemas.microsoft.com/office/drawing/2014/main" id="{A7EB8B3E-C062-99E2-3ADA-8E6717CD3A7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262019" y="2533248"/>
            <a:ext cx="608880" cy="608880"/>
          </a:xfrm>
          <a:prstGeom prst="rect">
            <a:avLst/>
          </a:prstGeom>
        </p:spPr>
      </p:pic>
      <p:pic>
        <p:nvPicPr>
          <p:cNvPr id="6" name="Graphic 5">
            <a:extLst>
              <a:ext uri="{FF2B5EF4-FFF2-40B4-BE49-F238E27FC236}">
                <a16:creationId xmlns:a16="http://schemas.microsoft.com/office/drawing/2014/main" id="{7E16DED2-4163-B6CC-98E2-E6792EC1DC5C}"/>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300513" y="2498074"/>
            <a:ext cx="679229" cy="679229"/>
          </a:xfrm>
          <a:prstGeom prst="rect">
            <a:avLst/>
          </a:prstGeom>
        </p:spPr>
      </p:pic>
      <p:pic>
        <p:nvPicPr>
          <p:cNvPr id="8" name="Graphic 7">
            <a:extLst>
              <a:ext uri="{FF2B5EF4-FFF2-40B4-BE49-F238E27FC236}">
                <a16:creationId xmlns:a16="http://schemas.microsoft.com/office/drawing/2014/main" id="{FCC81F3A-91A9-CA4F-2E99-0DB0A35A2D81}"/>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369531" y="2492376"/>
            <a:ext cx="690624" cy="690624"/>
          </a:xfrm>
          <a:prstGeom prst="rect">
            <a:avLst/>
          </a:prstGeom>
        </p:spPr>
      </p:pic>
      <p:grpSp>
        <p:nvGrpSpPr>
          <p:cNvPr id="2" name="Group 1">
            <a:extLst>
              <a:ext uri="{FF2B5EF4-FFF2-40B4-BE49-F238E27FC236}">
                <a16:creationId xmlns:a16="http://schemas.microsoft.com/office/drawing/2014/main" id="{45229458-207A-C4AE-83D7-9215484B0D4C}"/>
              </a:ext>
            </a:extLst>
          </p:cNvPr>
          <p:cNvGrpSpPr/>
          <p:nvPr/>
        </p:nvGrpSpPr>
        <p:grpSpPr>
          <a:xfrm>
            <a:off x="3145615" y="1263904"/>
            <a:ext cx="2994837" cy="4376352"/>
            <a:chOff x="196097" y="1246909"/>
            <a:chExt cx="2994837" cy="4841393"/>
          </a:xfrm>
        </p:grpSpPr>
        <p:sp>
          <p:nvSpPr>
            <p:cNvPr id="5" name="Rectangle 4">
              <a:extLst>
                <a:ext uri="{FF2B5EF4-FFF2-40B4-BE49-F238E27FC236}">
                  <a16:creationId xmlns:a16="http://schemas.microsoft.com/office/drawing/2014/main" id="{EFA8A2D9-B00E-BC93-24CF-9D0CB2F27555}"/>
                </a:ext>
              </a:extLst>
            </p:cNvPr>
            <p:cNvSpPr/>
            <p:nvPr/>
          </p:nvSpPr>
          <p:spPr>
            <a:xfrm>
              <a:off x="347152" y="1960685"/>
              <a:ext cx="2707653" cy="3995278"/>
            </a:xfrm>
            <a:prstGeom prst="rect">
              <a:avLst/>
            </a:prstGeom>
            <a:noFill/>
            <a:ln>
              <a:solidFill>
                <a:srgbClr val="0442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7" name="Group 6">
              <a:extLst>
                <a:ext uri="{FF2B5EF4-FFF2-40B4-BE49-F238E27FC236}">
                  <a16:creationId xmlns:a16="http://schemas.microsoft.com/office/drawing/2014/main" id="{9CEB6B4D-E350-5C81-9E86-FA9278BC86A1}"/>
                </a:ext>
              </a:extLst>
            </p:cNvPr>
            <p:cNvGrpSpPr/>
            <p:nvPr/>
          </p:nvGrpSpPr>
          <p:grpSpPr>
            <a:xfrm>
              <a:off x="196097" y="1246909"/>
              <a:ext cx="2994837" cy="4841393"/>
              <a:chOff x="1018664" y="1246909"/>
              <a:chExt cx="2994837" cy="4841393"/>
            </a:xfrm>
          </p:grpSpPr>
          <p:sp>
            <p:nvSpPr>
              <p:cNvPr id="9" name="Rectangle 8">
                <a:extLst>
                  <a:ext uri="{FF2B5EF4-FFF2-40B4-BE49-F238E27FC236}">
                    <a16:creationId xmlns:a16="http://schemas.microsoft.com/office/drawing/2014/main" id="{B937956D-2E47-8302-41A8-DC44A1E7EB4C}"/>
                  </a:ext>
                </a:extLst>
              </p:cNvPr>
              <p:cNvSpPr/>
              <p:nvPr/>
            </p:nvSpPr>
            <p:spPr>
              <a:xfrm>
                <a:off x="1018664" y="1246909"/>
                <a:ext cx="2994837" cy="484139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1E6A0E63-5E4B-96F0-7C52-6C664B363747}"/>
                  </a:ext>
                </a:extLst>
              </p:cNvPr>
              <p:cNvSpPr/>
              <p:nvPr/>
            </p:nvSpPr>
            <p:spPr>
              <a:xfrm>
                <a:off x="1171671" y="1484314"/>
                <a:ext cx="2688823" cy="797980"/>
              </a:xfrm>
              <a:prstGeom prst="rect">
                <a:avLst/>
              </a:prstGeom>
              <a:noFill/>
              <a:ln w="25400">
                <a:solidFill>
                  <a:srgbClr val="0442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b="1">
                    <a:solidFill>
                      <a:srgbClr val="003B62"/>
                    </a:solidFill>
                  </a:rPr>
                  <a:t>Digital Engagement and Loyalty Gaps</a:t>
                </a:r>
              </a:p>
            </p:txBody>
          </p:sp>
          <p:sp>
            <p:nvSpPr>
              <p:cNvPr id="11" name="TextBox 10">
                <a:extLst>
                  <a:ext uri="{FF2B5EF4-FFF2-40B4-BE49-F238E27FC236}">
                    <a16:creationId xmlns:a16="http://schemas.microsoft.com/office/drawing/2014/main" id="{6355A753-0970-3BE9-FC56-95BC0BCA4A9B}"/>
                  </a:ext>
                </a:extLst>
              </p:cNvPr>
              <p:cNvSpPr txBox="1"/>
              <p:nvPr/>
            </p:nvSpPr>
            <p:spPr>
              <a:xfrm>
                <a:off x="1171672" y="2282294"/>
                <a:ext cx="2688821" cy="3525000"/>
              </a:xfrm>
              <a:prstGeom prst="rect">
                <a:avLst/>
              </a:prstGeom>
              <a:noFill/>
              <a:ln w="25400">
                <a:solidFill>
                  <a:srgbClr val="003B62"/>
                </a:solidFill>
              </a:ln>
            </p:spPr>
            <p:txBody>
              <a:bodyPr wrap="square" rtlCol="0" anchor="ctr">
                <a:noAutofit/>
              </a:bodyPr>
              <a:lstStyle/>
              <a:p>
                <a:pPr marL="285750" indent="-285750">
                  <a:buFont typeface="Arial" panose="020B0604020202020204" pitchFamily="34" charset="0"/>
                  <a:buChar char="•"/>
                </a:pPr>
                <a:r>
                  <a:rPr lang="en-AU" sz="1400">
                    <a:solidFill>
                      <a:srgbClr val="003B62"/>
                    </a:solidFill>
                  </a:rPr>
                  <a:t>Vietnam has high internet and mobile usage across all income levels</a:t>
                </a:r>
              </a:p>
              <a:p>
                <a:pPr marL="285750" indent="-285750">
                  <a:buFont typeface="Arial" panose="020B0604020202020204" pitchFamily="34" charset="0"/>
                  <a:buChar char="•"/>
                </a:pPr>
                <a:endParaRPr lang="en-AU" sz="1400">
                  <a:solidFill>
                    <a:srgbClr val="003B62"/>
                  </a:solidFill>
                </a:endParaRPr>
              </a:p>
              <a:p>
                <a:pPr marL="285750" indent="-285750">
                  <a:buFont typeface="Arial" panose="020B0604020202020204" pitchFamily="34" charset="0"/>
                  <a:buChar char="•"/>
                </a:pPr>
                <a:r>
                  <a:rPr lang="en-AU" sz="1400">
                    <a:solidFill>
                      <a:srgbClr val="003B62"/>
                    </a:solidFill>
                  </a:rPr>
                  <a:t>Companies with digital loyalty programs in Vietnam have improved customer retention and trust</a:t>
                </a:r>
              </a:p>
              <a:p>
                <a:pPr marL="285750" indent="-285750">
                  <a:buFont typeface="Arial" panose="020B0604020202020204" pitchFamily="34" charset="0"/>
                  <a:buChar char="•"/>
                </a:pPr>
                <a:endParaRPr lang="en-AU" sz="1400">
                  <a:solidFill>
                    <a:srgbClr val="003B62"/>
                  </a:solidFill>
                </a:endParaRPr>
              </a:p>
              <a:p>
                <a:pPr marL="285750" indent="-285750">
                  <a:buFont typeface="Arial" panose="020B0604020202020204" pitchFamily="34" charset="0"/>
                  <a:buChar char="•"/>
                </a:pPr>
                <a:r>
                  <a:rPr lang="en-AU" sz="1400">
                    <a:solidFill>
                      <a:srgbClr val="003B62"/>
                    </a:solidFill>
                  </a:rPr>
                  <a:t>Painters and small retailers lack long-term, tech-enabled loyalty tools</a:t>
                </a:r>
              </a:p>
            </p:txBody>
          </p:sp>
        </p:grpSp>
      </p:grpSp>
      <p:sp>
        <p:nvSpPr>
          <p:cNvPr id="13" name="TextBox 12">
            <a:extLst>
              <a:ext uri="{FF2B5EF4-FFF2-40B4-BE49-F238E27FC236}">
                <a16:creationId xmlns:a16="http://schemas.microsoft.com/office/drawing/2014/main" id="{27D1672B-E04F-E71D-373E-4A9AD620EAF1}"/>
              </a:ext>
            </a:extLst>
          </p:cNvPr>
          <p:cNvSpPr txBox="1"/>
          <p:nvPr/>
        </p:nvSpPr>
        <p:spPr>
          <a:xfrm>
            <a:off x="557939" y="6529680"/>
            <a:ext cx="4642618" cy="230832"/>
          </a:xfrm>
          <a:prstGeom prst="rect">
            <a:avLst/>
          </a:prstGeom>
          <a:noFill/>
        </p:spPr>
        <p:txBody>
          <a:bodyPr wrap="none" rtlCol="0">
            <a:spAutoFit/>
          </a:bodyPr>
          <a:lstStyle/>
          <a:p>
            <a:r>
              <a:rPr lang="en-AU" sz="900">
                <a:solidFill>
                  <a:schemeClr val="bg1"/>
                </a:solidFill>
                <a:latin typeface="Lato" panose="020F0502020204030203" pitchFamily="34" charset="0"/>
                <a:ea typeface="Lato" panose="020F0502020204030203" pitchFamily="34" charset="0"/>
                <a:cs typeface="Lato" panose="020F0502020204030203" pitchFamily="34" charset="0"/>
              </a:rPr>
              <a:t>Sources: Mckinsey (2024), Vietnam Ministry of Natural Resources &amp; Environment (2025)</a:t>
            </a:r>
          </a:p>
        </p:txBody>
      </p:sp>
    </p:spTree>
    <p:extLst>
      <p:ext uri="{BB962C8B-B14F-4D97-AF65-F5344CB8AC3E}">
        <p14:creationId xmlns:p14="http://schemas.microsoft.com/office/powerpoint/2010/main" val="3559569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4773C-5325-99CF-A19E-E3EF4E2707D5}"/>
            </a:ext>
          </a:extLst>
        </p:cNvPr>
        <p:cNvGrpSpPr/>
        <p:nvPr/>
      </p:nvGrpSpPr>
      <p:grpSpPr>
        <a:xfrm>
          <a:off x="0" y="0"/>
          <a:ext cx="0" cy="0"/>
          <a:chOff x="0" y="0"/>
          <a:chExt cx="0" cy="0"/>
        </a:xfrm>
      </p:grpSpPr>
      <p:pic>
        <p:nvPicPr>
          <p:cNvPr id="35" name="Picture 34">
            <a:extLst>
              <a:ext uri="{FF2B5EF4-FFF2-40B4-BE49-F238E27FC236}">
                <a16:creationId xmlns:a16="http://schemas.microsoft.com/office/drawing/2014/main" id="{9E1D0938-C822-6BA9-1338-D31B810421DB}"/>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32789" r="32789"/>
          <a:stretch/>
        </p:blipFill>
        <p:spPr>
          <a:xfrm>
            <a:off x="350594" y="1236467"/>
            <a:ext cx="2728497" cy="4403788"/>
          </a:xfrm>
          <a:prstGeom prst="roundRect">
            <a:avLst>
              <a:gd name="adj" fmla="val 14164"/>
            </a:avLst>
          </a:prstGeom>
        </p:spPr>
      </p:pic>
      <p:sp>
        <p:nvSpPr>
          <p:cNvPr id="36" name="Rectangle: Rounded Corners 7">
            <a:extLst>
              <a:ext uri="{FF2B5EF4-FFF2-40B4-BE49-F238E27FC236}">
                <a16:creationId xmlns:a16="http://schemas.microsoft.com/office/drawing/2014/main" id="{38F03453-E26F-B1AC-5C68-01D3F28F50F8}"/>
              </a:ext>
            </a:extLst>
          </p:cNvPr>
          <p:cNvSpPr/>
          <p:nvPr/>
        </p:nvSpPr>
        <p:spPr>
          <a:xfrm>
            <a:off x="350595" y="1236467"/>
            <a:ext cx="2728496" cy="4408390"/>
          </a:xfrm>
          <a:prstGeom prst="roundRect">
            <a:avLst>
              <a:gd name="adj" fmla="val 11333"/>
            </a:avLst>
          </a:prstGeom>
          <a:solidFill>
            <a:srgbClr val="003B62">
              <a:alpha val="7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9" name="Straight Connector 38">
            <a:extLst>
              <a:ext uri="{FF2B5EF4-FFF2-40B4-BE49-F238E27FC236}">
                <a16:creationId xmlns:a16="http://schemas.microsoft.com/office/drawing/2014/main" id="{317419CF-A31D-9E75-DF0E-19CCF226F892}"/>
              </a:ext>
            </a:extLst>
          </p:cNvPr>
          <p:cNvCxnSpPr>
            <a:cxnSpLocks/>
          </p:cNvCxnSpPr>
          <p:nvPr/>
        </p:nvCxnSpPr>
        <p:spPr>
          <a:xfrm>
            <a:off x="617105" y="3633256"/>
            <a:ext cx="2168362"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41" name="Picture 2">
            <a:extLst>
              <a:ext uri="{FF2B5EF4-FFF2-40B4-BE49-F238E27FC236}">
                <a16:creationId xmlns:a16="http://schemas.microsoft.com/office/drawing/2014/main" id="{F9E6834E-7AAA-5E1E-5100-1CDDA7F1E01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27281" r="27281"/>
          <a:stretch/>
        </p:blipFill>
        <p:spPr bwMode="auto">
          <a:xfrm>
            <a:off x="3275881" y="1258435"/>
            <a:ext cx="2728496" cy="4368464"/>
          </a:xfrm>
          <a:prstGeom prst="roundRect">
            <a:avLst>
              <a:gd name="adj" fmla="val 12256"/>
            </a:avLst>
          </a:prstGeom>
          <a:extLst>
            <a:ext uri="{909E8E84-426E-40DD-AFC4-6F175D3DCCD1}">
              <a14:hiddenFill xmlns:a14="http://schemas.microsoft.com/office/drawing/2010/main">
                <a:solidFill>
                  <a:srgbClr val="FFFFFF"/>
                </a:solidFill>
              </a14:hiddenFill>
            </a:ext>
          </a:extLst>
        </p:spPr>
      </p:pic>
      <p:sp>
        <p:nvSpPr>
          <p:cNvPr id="42" name="Rectangle: Rounded Corners 8">
            <a:extLst>
              <a:ext uri="{FF2B5EF4-FFF2-40B4-BE49-F238E27FC236}">
                <a16:creationId xmlns:a16="http://schemas.microsoft.com/office/drawing/2014/main" id="{7C45AFAC-D51A-C4E3-899F-273FB3679669}"/>
              </a:ext>
            </a:extLst>
          </p:cNvPr>
          <p:cNvSpPr/>
          <p:nvPr/>
        </p:nvSpPr>
        <p:spPr>
          <a:xfrm>
            <a:off x="3275880" y="1258435"/>
            <a:ext cx="2728495" cy="4368464"/>
          </a:xfrm>
          <a:prstGeom prst="roundRect">
            <a:avLst>
              <a:gd name="adj" fmla="val 11333"/>
            </a:avLst>
          </a:prstGeom>
          <a:solidFill>
            <a:srgbClr val="7FAFDB">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a:extLst>
              <a:ext uri="{FF2B5EF4-FFF2-40B4-BE49-F238E27FC236}">
                <a16:creationId xmlns:a16="http://schemas.microsoft.com/office/drawing/2014/main" id="{F68991E6-397B-AE7A-020F-E3FC21F37427}"/>
              </a:ext>
            </a:extLst>
          </p:cNvPr>
          <p:cNvSpPr txBox="1"/>
          <p:nvPr/>
        </p:nvSpPr>
        <p:spPr>
          <a:xfrm>
            <a:off x="3498997" y="3691521"/>
            <a:ext cx="2282260" cy="1569660"/>
          </a:xfrm>
          <a:prstGeom prst="rect">
            <a:avLst/>
          </a:prstGeom>
          <a:noFill/>
        </p:spPr>
        <p:txBody>
          <a:bodyPr wrap="square" rtlCol="0">
            <a:spAutoFit/>
          </a:bodyPr>
          <a:lstStyle/>
          <a:p>
            <a:pPr algn="ctr"/>
            <a:r>
              <a:rPr lang="en-GB" sz="2400">
                <a:solidFill>
                  <a:schemeClr val="bg1"/>
                </a:solidFill>
              </a:rPr>
              <a:t>Digital Engagement  &amp; Loyalty Program Opportunities</a:t>
            </a:r>
          </a:p>
        </p:txBody>
      </p:sp>
      <p:cxnSp>
        <p:nvCxnSpPr>
          <p:cNvPr id="45" name="Straight Connector 44">
            <a:extLst>
              <a:ext uri="{FF2B5EF4-FFF2-40B4-BE49-F238E27FC236}">
                <a16:creationId xmlns:a16="http://schemas.microsoft.com/office/drawing/2014/main" id="{A0F3DEC4-E72C-14EC-39AC-8600F93EF611}"/>
              </a:ext>
            </a:extLst>
          </p:cNvPr>
          <p:cNvCxnSpPr>
            <a:cxnSpLocks/>
          </p:cNvCxnSpPr>
          <p:nvPr/>
        </p:nvCxnSpPr>
        <p:spPr>
          <a:xfrm>
            <a:off x="3555946" y="3642031"/>
            <a:ext cx="2168362"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47" name="Picture 2">
            <a:extLst>
              <a:ext uri="{FF2B5EF4-FFF2-40B4-BE49-F238E27FC236}">
                <a16:creationId xmlns:a16="http://schemas.microsoft.com/office/drawing/2014/main" id="{2BFAF7C2-E741-3282-A2D7-9A15F6D61DA6}"/>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l="29146" r="29146"/>
          <a:stretch/>
        </p:blipFill>
        <p:spPr bwMode="auto">
          <a:xfrm>
            <a:off x="6206977" y="1258051"/>
            <a:ext cx="2718140" cy="4341349"/>
          </a:xfrm>
          <a:prstGeom prst="roundRect">
            <a:avLst>
              <a:gd name="adj" fmla="val 15476"/>
            </a:avLst>
          </a:prstGeom>
          <a:extLst>
            <a:ext uri="{909E8E84-426E-40DD-AFC4-6F175D3DCCD1}">
              <a14:hiddenFill xmlns:a14="http://schemas.microsoft.com/office/drawing/2010/main">
                <a:solidFill>
                  <a:srgbClr val="FFFFFF"/>
                </a:solidFill>
              </a14:hiddenFill>
            </a:ext>
          </a:extLst>
        </p:spPr>
      </p:pic>
      <p:sp>
        <p:nvSpPr>
          <p:cNvPr id="48" name="Rectangle: Rounded Corners 9">
            <a:extLst>
              <a:ext uri="{FF2B5EF4-FFF2-40B4-BE49-F238E27FC236}">
                <a16:creationId xmlns:a16="http://schemas.microsoft.com/office/drawing/2014/main" id="{58048EAC-F3BC-A11D-9DCD-E6537DCD55F5}"/>
              </a:ext>
            </a:extLst>
          </p:cNvPr>
          <p:cNvSpPr/>
          <p:nvPr/>
        </p:nvSpPr>
        <p:spPr>
          <a:xfrm>
            <a:off x="6202211" y="1258051"/>
            <a:ext cx="2728497" cy="4341349"/>
          </a:xfrm>
          <a:prstGeom prst="roundRect">
            <a:avLst>
              <a:gd name="adj" fmla="val 15026"/>
            </a:avLst>
          </a:prstGeom>
          <a:solidFill>
            <a:srgbClr val="089D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TextBox 49">
            <a:extLst>
              <a:ext uri="{FF2B5EF4-FFF2-40B4-BE49-F238E27FC236}">
                <a16:creationId xmlns:a16="http://schemas.microsoft.com/office/drawing/2014/main" id="{8FF26EBD-3A4D-00DB-EF5A-DD8D9D7A585E}"/>
              </a:ext>
            </a:extLst>
          </p:cNvPr>
          <p:cNvSpPr txBox="1"/>
          <p:nvPr/>
        </p:nvSpPr>
        <p:spPr>
          <a:xfrm>
            <a:off x="6287142" y="3691521"/>
            <a:ext cx="2558629" cy="1938992"/>
          </a:xfrm>
          <a:prstGeom prst="rect">
            <a:avLst/>
          </a:prstGeom>
          <a:noFill/>
        </p:spPr>
        <p:txBody>
          <a:bodyPr wrap="square" rtlCol="0">
            <a:spAutoFit/>
          </a:bodyPr>
          <a:lstStyle/>
          <a:p>
            <a:pPr algn="ctr"/>
            <a:r>
              <a:rPr lang="en-GB" sz="2400">
                <a:solidFill>
                  <a:schemeClr val="bg1"/>
                </a:solidFill>
              </a:rPr>
              <a:t>Eco-Conscious Consumer Behaviour &amp; Green Building Momentum</a:t>
            </a:r>
          </a:p>
        </p:txBody>
      </p:sp>
      <p:cxnSp>
        <p:nvCxnSpPr>
          <p:cNvPr id="51" name="Straight Connector 50">
            <a:extLst>
              <a:ext uri="{FF2B5EF4-FFF2-40B4-BE49-F238E27FC236}">
                <a16:creationId xmlns:a16="http://schemas.microsoft.com/office/drawing/2014/main" id="{832D7FE1-A656-EF2C-B5AF-8A9714CD62E0}"/>
              </a:ext>
            </a:extLst>
          </p:cNvPr>
          <p:cNvCxnSpPr>
            <a:cxnSpLocks/>
          </p:cNvCxnSpPr>
          <p:nvPr/>
        </p:nvCxnSpPr>
        <p:spPr>
          <a:xfrm>
            <a:off x="6482278" y="3628089"/>
            <a:ext cx="2168362"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53" name="Picture 2">
            <a:extLst>
              <a:ext uri="{FF2B5EF4-FFF2-40B4-BE49-F238E27FC236}">
                <a16:creationId xmlns:a16="http://schemas.microsoft.com/office/drawing/2014/main" id="{70F7DCC7-4ED7-446A-BAFB-B6CB79DD2F34}"/>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l="25789" r="25789"/>
          <a:stretch/>
        </p:blipFill>
        <p:spPr bwMode="auto">
          <a:xfrm>
            <a:off x="9133307" y="1258051"/>
            <a:ext cx="2718140" cy="4341349"/>
          </a:xfrm>
          <a:prstGeom prst="roundRect">
            <a:avLst>
              <a:gd name="adj" fmla="val 15476"/>
            </a:avLst>
          </a:prstGeom>
          <a:solidFill>
            <a:srgbClr val="0070C0">
              <a:alpha val="59662"/>
            </a:srgbClr>
          </a:solidFill>
        </p:spPr>
      </p:pic>
      <p:sp>
        <p:nvSpPr>
          <p:cNvPr id="54" name="Rectangle: Rounded Corners 9">
            <a:extLst>
              <a:ext uri="{FF2B5EF4-FFF2-40B4-BE49-F238E27FC236}">
                <a16:creationId xmlns:a16="http://schemas.microsoft.com/office/drawing/2014/main" id="{D2C9EFDA-2A7B-7BD0-7B9A-E4F54DC50327}"/>
              </a:ext>
            </a:extLst>
          </p:cNvPr>
          <p:cNvSpPr/>
          <p:nvPr/>
        </p:nvSpPr>
        <p:spPr>
          <a:xfrm>
            <a:off x="9128541" y="1258051"/>
            <a:ext cx="2728497" cy="4341349"/>
          </a:xfrm>
          <a:prstGeom prst="roundRect">
            <a:avLst>
              <a:gd name="adj" fmla="val 15026"/>
            </a:avLst>
          </a:prstGeom>
          <a:solidFill>
            <a:srgbClr val="0070C0">
              <a:alpha val="5966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TextBox 55">
            <a:extLst>
              <a:ext uri="{FF2B5EF4-FFF2-40B4-BE49-F238E27FC236}">
                <a16:creationId xmlns:a16="http://schemas.microsoft.com/office/drawing/2014/main" id="{E7CF29A5-84A0-8169-79D5-97523FBFE4D7}"/>
              </a:ext>
            </a:extLst>
          </p:cNvPr>
          <p:cNvSpPr txBox="1"/>
          <p:nvPr/>
        </p:nvSpPr>
        <p:spPr>
          <a:xfrm>
            <a:off x="9307309" y="3691521"/>
            <a:ext cx="2370961" cy="1200329"/>
          </a:xfrm>
          <a:prstGeom prst="rect">
            <a:avLst/>
          </a:prstGeom>
          <a:noFill/>
        </p:spPr>
        <p:txBody>
          <a:bodyPr wrap="square" rtlCol="0">
            <a:spAutoFit/>
          </a:bodyPr>
          <a:lstStyle/>
          <a:p>
            <a:pPr algn="ctr"/>
            <a:r>
              <a:rPr lang="en-GB" sz="2400">
                <a:solidFill>
                  <a:schemeClr val="bg1"/>
                </a:solidFill>
              </a:rPr>
              <a:t>Market Growth &amp; Strategic Positioning</a:t>
            </a:r>
          </a:p>
        </p:txBody>
      </p:sp>
      <p:cxnSp>
        <p:nvCxnSpPr>
          <p:cNvPr id="57" name="Straight Connector 56">
            <a:extLst>
              <a:ext uri="{FF2B5EF4-FFF2-40B4-BE49-F238E27FC236}">
                <a16:creationId xmlns:a16="http://schemas.microsoft.com/office/drawing/2014/main" id="{C0E245DC-AF71-D7F9-5768-D57ECB16D3BE}"/>
              </a:ext>
            </a:extLst>
          </p:cNvPr>
          <p:cNvCxnSpPr>
            <a:cxnSpLocks/>
          </p:cNvCxnSpPr>
          <p:nvPr/>
        </p:nvCxnSpPr>
        <p:spPr>
          <a:xfrm>
            <a:off x="9408608" y="3628089"/>
            <a:ext cx="2168362"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58" name="TextBox 57">
            <a:extLst>
              <a:ext uri="{FF2B5EF4-FFF2-40B4-BE49-F238E27FC236}">
                <a16:creationId xmlns:a16="http://schemas.microsoft.com/office/drawing/2014/main" id="{BB0DDEAA-2598-6792-DEEB-D2EA1A6EE3E9}"/>
              </a:ext>
            </a:extLst>
          </p:cNvPr>
          <p:cNvSpPr txBox="1"/>
          <p:nvPr/>
        </p:nvSpPr>
        <p:spPr>
          <a:xfrm>
            <a:off x="573713" y="3691521"/>
            <a:ext cx="2282260" cy="1938992"/>
          </a:xfrm>
          <a:prstGeom prst="rect">
            <a:avLst/>
          </a:prstGeom>
          <a:noFill/>
        </p:spPr>
        <p:txBody>
          <a:bodyPr wrap="square" rtlCol="0">
            <a:spAutoFit/>
          </a:bodyPr>
          <a:lstStyle/>
          <a:p>
            <a:pPr algn="ctr"/>
            <a:r>
              <a:rPr lang="en-GB" sz="2400">
                <a:solidFill>
                  <a:schemeClr val="bg1"/>
                </a:solidFill>
              </a:rPr>
              <a:t>Rural Market Access &amp; Distribution Challenges</a:t>
            </a:r>
          </a:p>
          <a:p>
            <a:pPr algn="ctr"/>
            <a:endParaRPr lang="en-GB" sz="2400">
              <a:solidFill>
                <a:schemeClr val="bg1"/>
              </a:solidFill>
            </a:endParaRPr>
          </a:p>
        </p:txBody>
      </p:sp>
      <p:sp>
        <p:nvSpPr>
          <p:cNvPr id="3" name="Title 1">
            <a:extLst>
              <a:ext uri="{FF2B5EF4-FFF2-40B4-BE49-F238E27FC236}">
                <a16:creationId xmlns:a16="http://schemas.microsoft.com/office/drawing/2014/main" id="{18A8881E-11E7-231B-224E-5EC27793EEA9}"/>
              </a:ext>
            </a:extLst>
          </p:cNvPr>
          <p:cNvSpPr txBox="1">
            <a:spLocks/>
          </p:cNvSpPr>
          <p:nvPr/>
        </p:nvSpPr>
        <p:spPr>
          <a:xfrm>
            <a:off x="499835" y="459006"/>
            <a:ext cx="11430908" cy="7397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chemeClr val="bg1"/>
                </a:solidFill>
                <a:latin typeface="Lato" panose="020F0502020204030203" pitchFamily="34" charset="0"/>
                <a:ea typeface="Lato" panose="020F0502020204030203" pitchFamily="34" charset="0"/>
                <a:cs typeface="Lato" panose="020F0502020204030203" pitchFamily="34" charset="0"/>
              </a:defRPr>
            </a:lvl1pPr>
          </a:lstStyle>
          <a:p>
            <a:r>
              <a:rPr lang="en-AU" b="1"/>
              <a:t>TOA has the foundation but needs relevance visibility and trust to lead</a:t>
            </a:r>
          </a:p>
        </p:txBody>
      </p:sp>
      <p:sp>
        <p:nvSpPr>
          <p:cNvPr id="37" name="Oval 36">
            <a:extLst>
              <a:ext uri="{FF2B5EF4-FFF2-40B4-BE49-F238E27FC236}">
                <a16:creationId xmlns:a16="http://schemas.microsoft.com/office/drawing/2014/main" id="{F57B14C1-1368-1BE6-3E09-0160784E38F8}"/>
              </a:ext>
            </a:extLst>
          </p:cNvPr>
          <p:cNvSpPr/>
          <p:nvPr/>
        </p:nvSpPr>
        <p:spPr>
          <a:xfrm>
            <a:off x="1074295" y="2209578"/>
            <a:ext cx="1281096" cy="125622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b="1">
              <a:solidFill>
                <a:srgbClr val="003B62"/>
              </a:solidFill>
            </a:endParaRPr>
          </a:p>
        </p:txBody>
      </p:sp>
      <p:sp>
        <p:nvSpPr>
          <p:cNvPr id="43" name="Oval 42">
            <a:extLst>
              <a:ext uri="{FF2B5EF4-FFF2-40B4-BE49-F238E27FC236}">
                <a16:creationId xmlns:a16="http://schemas.microsoft.com/office/drawing/2014/main" id="{31A594EE-2A1A-BCE6-C817-CD94EDB7B30A}"/>
              </a:ext>
            </a:extLst>
          </p:cNvPr>
          <p:cNvSpPr/>
          <p:nvPr/>
        </p:nvSpPr>
        <p:spPr>
          <a:xfrm>
            <a:off x="3999579" y="2209578"/>
            <a:ext cx="1281096" cy="125622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b="1">
              <a:solidFill>
                <a:srgbClr val="003B62"/>
              </a:solidFill>
            </a:endParaRPr>
          </a:p>
        </p:txBody>
      </p:sp>
      <p:sp>
        <p:nvSpPr>
          <p:cNvPr id="49" name="Oval 48">
            <a:extLst>
              <a:ext uri="{FF2B5EF4-FFF2-40B4-BE49-F238E27FC236}">
                <a16:creationId xmlns:a16="http://schemas.microsoft.com/office/drawing/2014/main" id="{5C9AC157-60BA-E8C6-9858-04E5B5B73662}"/>
              </a:ext>
            </a:extLst>
          </p:cNvPr>
          <p:cNvSpPr/>
          <p:nvPr/>
        </p:nvSpPr>
        <p:spPr>
          <a:xfrm>
            <a:off x="6925911" y="2209578"/>
            <a:ext cx="1281096" cy="125622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b="1">
              <a:solidFill>
                <a:srgbClr val="003B62"/>
              </a:solidFill>
            </a:endParaRPr>
          </a:p>
        </p:txBody>
      </p:sp>
      <p:sp>
        <p:nvSpPr>
          <p:cNvPr id="55" name="Oval 54">
            <a:extLst>
              <a:ext uri="{FF2B5EF4-FFF2-40B4-BE49-F238E27FC236}">
                <a16:creationId xmlns:a16="http://schemas.microsoft.com/office/drawing/2014/main" id="{E61D95D1-C7E1-769E-2B97-76DE35DDB9E0}"/>
              </a:ext>
            </a:extLst>
          </p:cNvPr>
          <p:cNvSpPr/>
          <p:nvPr/>
        </p:nvSpPr>
        <p:spPr>
          <a:xfrm>
            <a:off x="9852241" y="2209578"/>
            <a:ext cx="1281096" cy="125622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b="1">
              <a:solidFill>
                <a:srgbClr val="003B62"/>
              </a:solidFill>
            </a:endParaRPr>
          </a:p>
        </p:txBody>
      </p:sp>
      <p:pic>
        <p:nvPicPr>
          <p:cNvPr id="67" name="Graphic 66">
            <a:extLst>
              <a:ext uri="{FF2B5EF4-FFF2-40B4-BE49-F238E27FC236}">
                <a16:creationId xmlns:a16="http://schemas.microsoft.com/office/drawing/2014/main" id="{FD8AC138-DA65-CEF0-4FEB-4DC9F9A513F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149065" y="2493964"/>
            <a:ext cx="687448" cy="687448"/>
          </a:xfrm>
          <a:prstGeom prst="rect">
            <a:avLst/>
          </a:prstGeom>
        </p:spPr>
      </p:pic>
      <p:pic>
        <p:nvPicPr>
          <p:cNvPr id="4" name="Graphic 3">
            <a:extLst>
              <a:ext uri="{FF2B5EF4-FFF2-40B4-BE49-F238E27FC236}">
                <a16:creationId xmlns:a16="http://schemas.microsoft.com/office/drawing/2014/main" id="{87D8622C-DAFC-B4AD-1A45-6FC8A6DB8C2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262019" y="2533248"/>
            <a:ext cx="608880" cy="608880"/>
          </a:xfrm>
          <a:prstGeom prst="rect">
            <a:avLst/>
          </a:prstGeom>
        </p:spPr>
      </p:pic>
      <p:pic>
        <p:nvPicPr>
          <p:cNvPr id="6" name="Graphic 5">
            <a:extLst>
              <a:ext uri="{FF2B5EF4-FFF2-40B4-BE49-F238E27FC236}">
                <a16:creationId xmlns:a16="http://schemas.microsoft.com/office/drawing/2014/main" id="{1F25AB86-48F2-A396-DD4B-330568F6F026}"/>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300513" y="2498074"/>
            <a:ext cx="679229" cy="679229"/>
          </a:xfrm>
          <a:prstGeom prst="rect">
            <a:avLst/>
          </a:prstGeom>
        </p:spPr>
      </p:pic>
      <p:pic>
        <p:nvPicPr>
          <p:cNvPr id="8" name="Graphic 7">
            <a:extLst>
              <a:ext uri="{FF2B5EF4-FFF2-40B4-BE49-F238E27FC236}">
                <a16:creationId xmlns:a16="http://schemas.microsoft.com/office/drawing/2014/main" id="{D36B7903-9B75-57DA-5DA8-F749831BE7F0}"/>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369531" y="2492376"/>
            <a:ext cx="690624" cy="690624"/>
          </a:xfrm>
          <a:prstGeom prst="rect">
            <a:avLst/>
          </a:prstGeom>
        </p:spPr>
      </p:pic>
      <p:grpSp>
        <p:nvGrpSpPr>
          <p:cNvPr id="2" name="Group 1">
            <a:extLst>
              <a:ext uri="{FF2B5EF4-FFF2-40B4-BE49-F238E27FC236}">
                <a16:creationId xmlns:a16="http://schemas.microsoft.com/office/drawing/2014/main" id="{722B747B-BEED-63A5-2AC3-A773B0671B9D}"/>
              </a:ext>
            </a:extLst>
          </p:cNvPr>
          <p:cNvGrpSpPr/>
          <p:nvPr/>
        </p:nvGrpSpPr>
        <p:grpSpPr>
          <a:xfrm>
            <a:off x="6078081" y="1263904"/>
            <a:ext cx="2994837" cy="4376352"/>
            <a:chOff x="196097" y="1246909"/>
            <a:chExt cx="2994837" cy="4841393"/>
          </a:xfrm>
        </p:grpSpPr>
        <p:sp>
          <p:nvSpPr>
            <p:cNvPr id="5" name="Rectangle 4">
              <a:extLst>
                <a:ext uri="{FF2B5EF4-FFF2-40B4-BE49-F238E27FC236}">
                  <a16:creationId xmlns:a16="http://schemas.microsoft.com/office/drawing/2014/main" id="{53447501-4EE6-5654-B420-AC0BCB444953}"/>
                </a:ext>
              </a:extLst>
            </p:cNvPr>
            <p:cNvSpPr/>
            <p:nvPr/>
          </p:nvSpPr>
          <p:spPr>
            <a:xfrm>
              <a:off x="347152" y="1960685"/>
              <a:ext cx="2707653" cy="3995278"/>
            </a:xfrm>
            <a:prstGeom prst="rect">
              <a:avLst/>
            </a:prstGeom>
            <a:noFill/>
            <a:ln>
              <a:solidFill>
                <a:srgbClr val="0442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7" name="Group 6">
              <a:extLst>
                <a:ext uri="{FF2B5EF4-FFF2-40B4-BE49-F238E27FC236}">
                  <a16:creationId xmlns:a16="http://schemas.microsoft.com/office/drawing/2014/main" id="{247798C3-C045-BFDF-0151-59FDFF5A9517}"/>
                </a:ext>
              </a:extLst>
            </p:cNvPr>
            <p:cNvGrpSpPr/>
            <p:nvPr/>
          </p:nvGrpSpPr>
          <p:grpSpPr>
            <a:xfrm>
              <a:off x="196097" y="1246909"/>
              <a:ext cx="2994837" cy="4841393"/>
              <a:chOff x="1018664" y="1246909"/>
              <a:chExt cx="2994837" cy="4841393"/>
            </a:xfrm>
          </p:grpSpPr>
          <p:sp>
            <p:nvSpPr>
              <p:cNvPr id="9" name="Rectangle 8">
                <a:extLst>
                  <a:ext uri="{FF2B5EF4-FFF2-40B4-BE49-F238E27FC236}">
                    <a16:creationId xmlns:a16="http://schemas.microsoft.com/office/drawing/2014/main" id="{BDE0C2EF-8F0C-730A-4911-A072D909CB3F}"/>
                  </a:ext>
                </a:extLst>
              </p:cNvPr>
              <p:cNvSpPr/>
              <p:nvPr/>
            </p:nvSpPr>
            <p:spPr>
              <a:xfrm>
                <a:off x="1018664" y="1246909"/>
                <a:ext cx="2994837" cy="484139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9C037127-1EEB-A7E7-7F3D-C6CACDD2869F}"/>
                  </a:ext>
                </a:extLst>
              </p:cNvPr>
              <p:cNvSpPr/>
              <p:nvPr/>
            </p:nvSpPr>
            <p:spPr>
              <a:xfrm>
                <a:off x="1171671" y="1484314"/>
                <a:ext cx="2688823" cy="797980"/>
              </a:xfrm>
              <a:prstGeom prst="rect">
                <a:avLst/>
              </a:prstGeom>
              <a:noFill/>
              <a:ln w="25400">
                <a:solidFill>
                  <a:srgbClr val="0442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b="1">
                    <a:solidFill>
                      <a:srgbClr val="003B62"/>
                    </a:solidFill>
                  </a:rPr>
                  <a:t>Eco-Conscious Consumer Shift</a:t>
                </a:r>
              </a:p>
            </p:txBody>
          </p:sp>
          <p:sp>
            <p:nvSpPr>
              <p:cNvPr id="11" name="TextBox 10">
                <a:extLst>
                  <a:ext uri="{FF2B5EF4-FFF2-40B4-BE49-F238E27FC236}">
                    <a16:creationId xmlns:a16="http://schemas.microsoft.com/office/drawing/2014/main" id="{B7455DEB-0707-2FA6-11E2-93672E7A8E58}"/>
                  </a:ext>
                </a:extLst>
              </p:cNvPr>
              <p:cNvSpPr txBox="1"/>
              <p:nvPr/>
            </p:nvSpPr>
            <p:spPr>
              <a:xfrm>
                <a:off x="1171672" y="2282294"/>
                <a:ext cx="2688821" cy="3525000"/>
              </a:xfrm>
              <a:prstGeom prst="rect">
                <a:avLst/>
              </a:prstGeom>
              <a:noFill/>
              <a:ln w="25400">
                <a:solidFill>
                  <a:srgbClr val="003B62"/>
                </a:solidFill>
              </a:ln>
            </p:spPr>
            <p:txBody>
              <a:bodyPr wrap="square" rtlCol="0" anchor="ctr">
                <a:noAutofit/>
              </a:bodyPr>
              <a:lstStyle/>
              <a:p>
                <a:pPr marL="285750" indent="-285750">
                  <a:buFont typeface="Arial" panose="020B0604020202020204" pitchFamily="34" charset="0"/>
                  <a:buChar char="•"/>
                </a:pPr>
                <a:r>
                  <a:rPr lang="en-AU" sz="1400">
                    <a:solidFill>
                      <a:srgbClr val="003B62"/>
                    </a:solidFill>
                  </a:rPr>
                  <a:t>TOA holds 35% of the premium segment and is viewed as high quality, with room to grow through sustainability</a:t>
                </a:r>
              </a:p>
              <a:p>
                <a:endParaRPr lang="en-AU" sz="1400">
                  <a:solidFill>
                    <a:srgbClr val="003B62"/>
                  </a:solidFill>
                </a:endParaRPr>
              </a:p>
              <a:p>
                <a:pPr marL="285750" indent="-285750">
                  <a:buFont typeface="Arial" panose="020B0604020202020204" pitchFamily="34" charset="0"/>
                  <a:buChar char="•"/>
                </a:pPr>
                <a:r>
                  <a:rPr lang="en-AU" sz="1400">
                    <a:solidFill>
                      <a:srgbClr val="003B62"/>
                    </a:solidFill>
                  </a:rPr>
                  <a:t>SEA consumers expect sustainability across the entire supply chain, from manufacturing to packaging</a:t>
                </a:r>
              </a:p>
              <a:p>
                <a:pPr marL="285750" indent="-285750">
                  <a:buFont typeface="Arial" panose="020B0604020202020204" pitchFamily="34" charset="0"/>
                  <a:buChar char="•"/>
                </a:pPr>
                <a:endParaRPr lang="en-AU" sz="1400">
                  <a:solidFill>
                    <a:srgbClr val="003B62"/>
                  </a:solidFill>
                </a:endParaRPr>
              </a:p>
              <a:p>
                <a:pPr marL="285750" indent="-285750">
                  <a:buFont typeface="Arial" panose="020B0604020202020204" pitchFamily="34" charset="0"/>
                  <a:buChar char="•"/>
                </a:pPr>
                <a:r>
                  <a:rPr lang="en-AU" sz="1400">
                    <a:solidFill>
                      <a:srgbClr val="003B62"/>
                    </a:solidFill>
                  </a:rPr>
                  <a:t>Vietnam’s Circular Economy Plan promotes closed-loop production and less waste in paint and related sectors</a:t>
                </a:r>
              </a:p>
            </p:txBody>
          </p:sp>
        </p:grpSp>
      </p:grpSp>
      <p:sp>
        <p:nvSpPr>
          <p:cNvPr id="13" name="TextBox 12">
            <a:extLst>
              <a:ext uri="{FF2B5EF4-FFF2-40B4-BE49-F238E27FC236}">
                <a16:creationId xmlns:a16="http://schemas.microsoft.com/office/drawing/2014/main" id="{3855606B-25D6-8B4F-89D7-34E7FF23E25B}"/>
              </a:ext>
            </a:extLst>
          </p:cNvPr>
          <p:cNvSpPr txBox="1"/>
          <p:nvPr/>
        </p:nvSpPr>
        <p:spPr>
          <a:xfrm>
            <a:off x="557939" y="6529680"/>
            <a:ext cx="4642618" cy="230832"/>
          </a:xfrm>
          <a:prstGeom prst="rect">
            <a:avLst/>
          </a:prstGeom>
          <a:noFill/>
        </p:spPr>
        <p:txBody>
          <a:bodyPr wrap="none" rtlCol="0">
            <a:spAutoFit/>
          </a:bodyPr>
          <a:lstStyle/>
          <a:p>
            <a:r>
              <a:rPr lang="en-AU" sz="900">
                <a:solidFill>
                  <a:schemeClr val="bg1"/>
                </a:solidFill>
                <a:latin typeface="Lato" panose="020F0502020204030203" pitchFamily="34" charset="0"/>
                <a:ea typeface="Lato" panose="020F0502020204030203" pitchFamily="34" charset="0"/>
                <a:cs typeface="Lato" panose="020F0502020204030203" pitchFamily="34" charset="0"/>
              </a:rPr>
              <a:t>Sources: Mckinsey (2024), Vietnam Ministry of Natural Resources &amp; Environment (2025)</a:t>
            </a:r>
          </a:p>
        </p:txBody>
      </p:sp>
    </p:spTree>
    <p:extLst>
      <p:ext uri="{BB962C8B-B14F-4D97-AF65-F5344CB8AC3E}">
        <p14:creationId xmlns:p14="http://schemas.microsoft.com/office/powerpoint/2010/main" val="4091863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CB95B-238B-B04F-5043-BC960C1E3987}"/>
            </a:ext>
          </a:extLst>
        </p:cNvPr>
        <p:cNvGrpSpPr/>
        <p:nvPr/>
      </p:nvGrpSpPr>
      <p:grpSpPr>
        <a:xfrm>
          <a:off x="0" y="0"/>
          <a:ext cx="0" cy="0"/>
          <a:chOff x="0" y="0"/>
          <a:chExt cx="0" cy="0"/>
        </a:xfrm>
      </p:grpSpPr>
      <p:pic>
        <p:nvPicPr>
          <p:cNvPr id="35" name="Picture 34">
            <a:extLst>
              <a:ext uri="{FF2B5EF4-FFF2-40B4-BE49-F238E27FC236}">
                <a16:creationId xmlns:a16="http://schemas.microsoft.com/office/drawing/2014/main" id="{C9D99AFC-523F-2D68-E5CD-B8FD1DA2115E}"/>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32789" r="32789"/>
          <a:stretch/>
        </p:blipFill>
        <p:spPr>
          <a:xfrm>
            <a:off x="350594" y="1236467"/>
            <a:ext cx="2728497" cy="4403788"/>
          </a:xfrm>
          <a:prstGeom prst="roundRect">
            <a:avLst>
              <a:gd name="adj" fmla="val 14164"/>
            </a:avLst>
          </a:prstGeom>
        </p:spPr>
      </p:pic>
      <p:sp>
        <p:nvSpPr>
          <p:cNvPr id="36" name="Rectangle: Rounded Corners 7">
            <a:extLst>
              <a:ext uri="{FF2B5EF4-FFF2-40B4-BE49-F238E27FC236}">
                <a16:creationId xmlns:a16="http://schemas.microsoft.com/office/drawing/2014/main" id="{748B5423-6083-BA60-75C0-D3F94D90592A}"/>
              </a:ext>
            </a:extLst>
          </p:cNvPr>
          <p:cNvSpPr/>
          <p:nvPr/>
        </p:nvSpPr>
        <p:spPr>
          <a:xfrm>
            <a:off x="350595" y="1236467"/>
            <a:ext cx="2728496" cy="4408390"/>
          </a:xfrm>
          <a:prstGeom prst="roundRect">
            <a:avLst>
              <a:gd name="adj" fmla="val 11333"/>
            </a:avLst>
          </a:prstGeom>
          <a:solidFill>
            <a:srgbClr val="003B62">
              <a:alpha val="7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9" name="Straight Connector 38">
            <a:extLst>
              <a:ext uri="{FF2B5EF4-FFF2-40B4-BE49-F238E27FC236}">
                <a16:creationId xmlns:a16="http://schemas.microsoft.com/office/drawing/2014/main" id="{75363F5A-8A56-D6A0-9FEF-476AA8E4D690}"/>
              </a:ext>
            </a:extLst>
          </p:cNvPr>
          <p:cNvCxnSpPr>
            <a:cxnSpLocks/>
          </p:cNvCxnSpPr>
          <p:nvPr/>
        </p:nvCxnSpPr>
        <p:spPr>
          <a:xfrm>
            <a:off x="617105" y="3633256"/>
            <a:ext cx="2168362"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41" name="Picture 2">
            <a:extLst>
              <a:ext uri="{FF2B5EF4-FFF2-40B4-BE49-F238E27FC236}">
                <a16:creationId xmlns:a16="http://schemas.microsoft.com/office/drawing/2014/main" id="{445CD3D2-6003-3DF0-02DE-7837ABC40943}"/>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27281" r="27281"/>
          <a:stretch/>
        </p:blipFill>
        <p:spPr bwMode="auto">
          <a:xfrm>
            <a:off x="3275881" y="1258435"/>
            <a:ext cx="2728496" cy="4368464"/>
          </a:xfrm>
          <a:prstGeom prst="roundRect">
            <a:avLst>
              <a:gd name="adj" fmla="val 12256"/>
            </a:avLst>
          </a:prstGeom>
          <a:extLst>
            <a:ext uri="{909E8E84-426E-40DD-AFC4-6F175D3DCCD1}">
              <a14:hiddenFill xmlns:a14="http://schemas.microsoft.com/office/drawing/2010/main">
                <a:solidFill>
                  <a:srgbClr val="FFFFFF"/>
                </a:solidFill>
              </a14:hiddenFill>
            </a:ext>
          </a:extLst>
        </p:spPr>
      </p:pic>
      <p:sp>
        <p:nvSpPr>
          <p:cNvPr id="42" name="Rectangle: Rounded Corners 8">
            <a:extLst>
              <a:ext uri="{FF2B5EF4-FFF2-40B4-BE49-F238E27FC236}">
                <a16:creationId xmlns:a16="http://schemas.microsoft.com/office/drawing/2014/main" id="{3A75763C-53AE-29D6-922A-EBBE1F228B76}"/>
              </a:ext>
            </a:extLst>
          </p:cNvPr>
          <p:cNvSpPr/>
          <p:nvPr/>
        </p:nvSpPr>
        <p:spPr>
          <a:xfrm>
            <a:off x="3275880" y="1258435"/>
            <a:ext cx="2728495" cy="4368464"/>
          </a:xfrm>
          <a:prstGeom prst="roundRect">
            <a:avLst>
              <a:gd name="adj" fmla="val 11333"/>
            </a:avLst>
          </a:prstGeom>
          <a:solidFill>
            <a:srgbClr val="7FAFDB">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a:extLst>
              <a:ext uri="{FF2B5EF4-FFF2-40B4-BE49-F238E27FC236}">
                <a16:creationId xmlns:a16="http://schemas.microsoft.com/office/drawing/2014/main" id="{A872A8D2-6BC5-B327-FDCD-A23138C069A8}"/>
              </a:ext>
            </a:extLst>
          </p:cNvPr>
          <p:cNvSpPr txBox="1"/>
          <p:nvPr/>
        </p:nvSpPr>
        <p:spPr>
          <a:xfrm>
            <a:off x="3498997" y="3691521"/>
            <a:ext cx="2282260" cy="1569660"/>
          </a:xfrm>
          <a:prstGeom prst="rect">
            <a:avLst/>
          </a:prstGeom>
          <a:noFill/>
        </p:spPr>
        <p:txBody>
          <a:bodyPr wrap="square" rtlCol="0">
            <a:spAutoFit/>
          </a:bodyPr>
          <a:lstStyle/>
          <a:p>
            <a:pPr algn="ctr"/>
            <a:r>
              <a:rPr lang="en-GB" sz="2400">
                <a:solidFill>
                  <a:schemeClr val="bg1"/>
                </a:solidFill>
              </a:rPr>
              <a:t>Digital Engagement  &amp; Loyalty Program Opportunities</a:t>
            </a:r>
          </a:p>
        </p:txBody>
      </p:sp>
      <p:cxnSp>
        <p:nvCxnSpPr>
          <p:cNvPr id="45" name="Straight Connector 44">
            <a:extLst>
              <a:ext uri="{FF2B5EF4-FFF2-40B4-BE49-F238E27FC236}">
                <a16:creationId xmlns:a16="http://schemas.microsoft.com/office/drawing/2014/main" id="{EDC68237-5E56-C257-9304-FB213139B131}"/>
              </a:ext>
            </a:extLst>
          </p:cNvPr>
          <p:cNvCxnSpPr>
            <a:cxnSpLocks/>
          </p:cNvCxnSpPr>
          <p:nvPr/>
        </p:nvCxnSpPr>
        <p:spPr>
          <a:xfrm>
            <a:off x="3555946" y="3642031"/>
            <a:ext cx="2168362"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47" name="Picture 2">
            <a:extLst>
              <a:ext uri="{FF2B5EF4-FFF2-40B4-BE49-F238E27FC236}">
                <a16:creationId xmlns:a16="http://schemas.microsoft.com/office/drawing/2014/main" id="{BF8CA9F8-2C1B-71B1-8AB2-1E7B45DB737E}"/>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l="29146" r="29146"/>
          <a:stretch/>
        </p:blipFill>
        <p:spPr bwMode="auto">
          <a:xfrm>
            <a:off x="6206977" y="1258051"/>
            <a:ext cx="2718140" cy="4341349"/>
          </a:xfrm>
          <a:prstGeom prst="roundRect">
            <a:avLst>
              <a:gd name="adj" fmla="val 15476"/>
            </a:avLst>
          </a:prstGeom>
          <a:extLst>
            <a:ext uri="{909E8E84-426E-40DD-AFC4-6F175D3DCCD1}">
              <a14:hiddenFill xmlns:a14="http://schemas.microsoft.com/office/drawing/2010/main">
                <a:solidFill>
                  <a:srgbClr val="FFFFFF"/>
                </a:solidFill>
              </a14:hiddenFill>
            </a:ext>
          </a:extLst>
        </p:spPr>
      </p:pic>
      <p:sp>
        <p:nvSpPr>
          <p:cNvPr id="48" name="Rectangle: Rounded Corners 9">
            <a:extLst>
              <a:ext uri="{FF2B5EF4-FFF2-40B4-BE49-F238E27FC236}">
                <a16:creationId xmlns:a16="http://schemas.microsoft.com/office/drawing/2014/main" id="{7BDA98EB-1D1F-1F6A-B777-D41AEF3D28F1}"/>
              </a:ext>
            </a:extLst>
          </p:cNvPr>
          <p:cNvSpPr/>
          <p:nvPr/>
        </p:nvSpPr>
        <p:spPr>
          <a:xfrm>
            <a:off x="6202211" y="1258051"/>
            <a:ext cx="2728497" cy="4341349"/>
          </a:xfrm>
          <a:prstGeom prst="roundRect">
            <a:avLst>
              <a:gd name="adj" fmla="val 15026"/>
            </a:avLst>
          </a:prstGeom>
          <a:solidFill>
            <a:srgbClr val="089D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TextBox 49">
            <a:extLst>
              <a:ext uri="{FF2B5EF4-FFF2-40B4-BE49-F238E27FC236}">
                <a16:creationId xmlns:a16="http://schemas.microsoft.com/office/drawing/2014/main" id="{85B90C2F-0124-83A3-1E82-C3DEEE157B9F}"/>
              </a:ext>
            </a:extLst>
          </p:cNvPr>
          <p:cNvSpPr txBox="1"/>
          <p:nvPr/>
        </p:nvSpPr>
        <p:spPr>
          <a:xfrm>
            <a:off x="6287142" y="3691521"/>
            <a:ext cx="2558629" cy="1938992"/>
          </a:xfrm>
          <a:prstGeom prst="rect">
            <a:avLst/>
          </a:prstGeom>
          <a:noFill/>
        </p:spPr>
        <p:txBody>
          <a:bodyPr wrap="square" rtlCol="0">
            <a:spAutoFit/>
          </a:bodyPr>
          <a:lstStyle/>
          <a:p>
            <a:pPr algn="ctr"/>
            <a:r>
              <a:rPr lang="en-GB" sz="2400">
                <a:solidFill>
                  <a:schemeClr val="bg1"/>
                </a:solidFill>
              </a:rPr>
              <a:t>Eco-Conscious Consumer Behaviour &amp; Green Building Momentum</a:t>
            </a:r>
          </a:p>
        </p:txBody>
      </p:sp>
      <p:cxnSp>
        <p:nvCxnSpPr>
          <p:cNvPr id="51" name="Straight Connector 50">
            <a:extLst>
              <a:ext uri="{FF2B5EF4-FFF2-40B4-BE49-F238E27FC236}">
                <a16:creationId xmlns:a16="http://schemas.microsoft.com/office/drawing/2014/main" id="{D3C508C1-61AF-5370-BA9F-CBBA43833E53}"/>
              </a:ext>
            </a:extLst>
          </p:cNvPr>
          <p:cNvCxnSpPr>
            <a:cxnSpLocks/>
          </p:cNvCxnSpPr>
          <p:nvPr/>
        </p:nvCxnSpPr>
        <p:spPr>
          <a:xfrm>
            <a:off x="6482278" y="3628089"/>
            <a:ext cx="2168362"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53" name="Picture 2">
            <a:extLst>
              <a:ext uri="{FF2B5EF4-FFF2-40B4-BE49-F238E27FC236}">
                <a16:creationId xmlns:a16="http://schemas.microsoft.com/office/drawing/2014/main" id="{1B94237C-EC43-7246-F903-26752F544689}"/>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l="25789" r="25789"/>
          <a:stretch/>
        </p:blipFill>
        <p:spPr bwMode="auto">
          <a:xfrm>
            <a:off x="9133307" y="1258051"/>
            <a:ext cx="2718140" cy="4341349"/>
          </a:xfrm>
          <a:prstGeom prst="roundRect">
            <a:avLst>
              <a:gd name="adj" fmla="val 15476"/>
            </a:avLst>
          </a:prstGeom>
          <a:solidFill>
            <a:srgbClr val="0070C0">
              <a:alpha val="59662"/>
            </a:srgbClr>
          </a:solidFill>
        </p:spPr>
      </p:pic>
      <p:sp>
        <p:nvSpPr>
          <p:cNvPr id="54" name="Rectangle: Rounded Corners 9">
            <a:extLst>
              <a:ext uri="{FF2B5EF4-FFF2-40B4-BE49-F238E27FC236}">
                <a16:creationId xmlns:a16="http://schemas.microsoft.com/office/drawing/2014/main" id="{313855F3-2C07-3C2E-859F-DAEBFEDE28F4}"/>
              </a:ext>
            </a:extLst>
          </p:cNvPr>
          <p:cNvSpPr/>
          <p:nvPr/>
        </p:nvSpPr>
        <p:spPr>
          <a:xfrm>
            <a:off x="9128541" y="1258051"/>
            <a:ext cx="2728497" cy="4341349"/>
          </a:xfrm>
          <a:prstGeom prst="roundRect">
            <a:avLst>
              <a:gd name="adj" fmla="val 15026"/>
            </a:avLst>
          </a:prstGeom>
          <a:solidFill>
            <a:srgbClr val="0070C0">
              <a:alpha val="5966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TextBox 55">
            <a:extLst>
              <a:ext uri="{FF2B5EF4-FFF2-40B4-BE49-F238E27FC236}">
                <a16:creationId xmlns:a16="http://schemas.microsoft.com/office/drawing/2014/main" id="{CD719F47-AE3C-3D04-5D4C-5A61C0D0C871}"/>
              </a:ext>
            </a:extLst>
          </p:cNvPr>
          <p:cNvSpPr txBox="1"/>
          <p:nvPr/>
        </p:nvSpPr>
        <p:spPr>
          <a:xfrm>
            <a:off x="9307309" y="3691521"/>
            <a:ext cx="2370961" cy="1200329"/>
          </a:xfrm>
          <a:prstGeom prst="rect">
            <a:avLst/>
          </a:prstGeom>
          <a:noFill/>
        </p:spPr>
        <p:txBody>
          <a:bodyPr wrap="square" rtlCol="0">
            <a:spAutoFit/>
          </a:bodyPr>
          <a:lstStyle/>
          <a:p>
            <a:pPr algn="ctr"/>
            <a:r>
              <a:rPr lang="en-GB" sz="2400">
                <a:solidFill>
                  <a:schemeClr val="bg1"/>
                </a:solidFill>
              </a:rPr>
              <a:t>Market Growth &amp; Strategic Positioning</a:t>
            </a:r>
          </a:p>
        </p:txBody>
      </p:sp>
      <p:cxnSp>
        <p:nvCxnSpPr>
          <p:cNvPr id="57" name="Straight Connector 56">
            <a:extLst>
              <a:ext uri="{FF2B5EF4-FFF2-40B4-BE49-F238E27FC236}">
                <a16:creationId xmlns:a16="http://schemas.microsoft.com/office/drawing/2014/main" id="{1E54036F-732D-A968-E3AE-2976A7BB60EC}"/>
              </a:ext>
            </a:extLst>
          </p:cNvPr>
          <p:cNvCxnSpPr>
            <a:cxnSpLocks/>
          </p:cNvCxnSpPr>
          <p:nvPr/>
        </p:nvCxnSpPr>
        <p:spPr>
          <a:xfrm>
            <a:off x="9408608" y="3628089"/>
            <a:ext cx="2168362"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58" name="TextBox 57">
            <a:extLst>
              <a:ext uri="{FF2B5EF4-FFF2-40B4-BE49-F238E27FC236}">
                <a16:creationId xmlns:a16="http://schemas.microsoft.com/office/drawing/2014/main" id="{FCB9CBDD-F1BC-BAD9-6812-5933CE244B2F}"/>
              </a:ext>
            </a:extLst>
          </p:cNvPr>
          <p:cNvSpPr txBox="1"/>
          <p:nvPr/>
        </p:nvSpPr>
        <p:spPr>
          <a:xfrm>
            <a:off x="573713" y="3691521"/>
            <a:ext cx="2282260" cy="1938992"/>
          </a:xfrm>
          <a:prstGeom prst="rect">
            <a:avLst/>
          </a:prstGeom>
          <a:noFill/>
        </p:spPr>
        <p:txBody>
          <a:bodyPr wrap="square" rtlCol="0">
            <a:spAutoFit/>
          </a:bodyPr>
          <a:lstStyle/>
          <a:p>
            <a:pPr algn="ctr"/>
            <a:r>
              <a:rPr lang="en-GB" sz="2400">
                <a:solidFill>
                  <a:schemeClr val="bg1"/>
                </a:solidFill>
              </a:rPr>
              <a:t>Rural Market Access &amp; Distribution Challenges</a:t>
            </a:r>
          </a:p>
          <a:p>
            <a:pPr algn="ctr"/>
            <a:endParaRPr lang="en-GB" sz="2400">
              <a:solidFill>
                <a:schemeClr val="bg1"/>
              </a:solidFill>
            </a:endParaRPr>
          </a:p>
        </p:txBody>
      </p:sp>
      <p:sp>
        <p:nvSpPr>
          <p:cNvPr id="3" name="Title 1">
            <a:extLst>
              <a:ext uri="{FF2B5EF4-FFF2-40B4-BE49-F238E27FC236}">
                <a16:creationId xmlns:a16="http://schemas.microsoft.com/office/drawing/2014/main" id="{64D7F546-4E91-1B96-C93B-147F689591E4}"/>
              </a:ext>
            </a:extLst>
          </p:cNvPr>
          <p:cNvSpPr txBox="1">
            <a:spLocks/>
          </p:cNvSpPr>
          <p:nvPr/>
        </p:nvSpPr>
        <p:spPr>
          <a:xfrm>
            <a:off x="499835" y="459006"/>
            <a:ext cx="11430908" cy="7397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chemeClr val="bg1"/>
                </a:solidFill>
                <a:latin typeface="Lato" panose="020F0502020204030203" pitchFamily="34" charset="0"/>
                <a:ea typeface="Lato" panose="020F0502020204030203" pitchFamily="34" charset="0"/>
                <a:cs typeface="Lato" panose="020F0502020204030203" pitchFamily="34" charset="0"/>
              </a:defRPr>
            </a:lvl1pPr>
          </a:lstStyle>
          <a:p>
            <a:r>
              <a:rPr lang="en-AU" b="1"/>
              <a:t>TOA has the foundation but needs relevance visibility and trust to lead</a:t>
            </a:r>
          </a:p>
        </p:txBody>
      </p:sp>
      <p:sp>
        <p:nvSpPr>
          <p:cNvPr id="37" name="Oval 36">
            <a:extLst>
              <a:ext uri="{FF2B5EF4-FFF2-40B4-BE49-F238E27FC236}">
                <a16:creationId xmlns:a16="http://schemas.microsoft.com/office/drawing/2014/main" id="{915D0CD3-1C4E-2CC3-EC32-1D32366F42BB}"/>
              </a:ext>
            </a:extLst>
          </p:cNvPr>
          <p:cNvSpPr/>
          <p:nvPr/>
        </p:nvSpPr>
        <p:spPr>
          <a:xfrm>
            <a:off x="1074295" y="2209578"/>
            <a:ext cx="1281096" cy="125622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b="1">
              <a:solidFill>
                <a:srgbClr val="003B62"/>
              </a:solidFill>
            </a:endParaRPr>
          </a:p>
        </p:txBody>
      </p:sp>
      <p:sp>
        <p:nvSpPr>
          <p:cNvPr id="43" name="Oval 42">
            <a:extLst>
              <a:ext uri="{FF2B5EF4-FFF2-40B4-BE49-F238E27FC236}">
                <a16:creationId xmlns:a16="http://schemas.microsoft.com/office/drawing/2014/main" id="{215D6ECE-D093-8D68-01AE-1761B2353184}"/>
              </a:ext>
            </a:extLst>
          </p:cNvPr>
          <p:cNvSpPr/>
          <p:nvPr/>
        </p:nvSpPr>
        <p:spPr>
          <a:xfrm>
            <a:off x="3999579" y="2209578"/>
            <a:ext cx="1281096" cy="125622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b="1">
              <a:solidFill>
                <a:srgbClr val="003B62"/>
              </a:solidFill>
            </a:endParaRPr>
          </a:p>
        </p:txBody>
      </p:sp>
      <p:sp>
        <p:nvSpPr>
          <p:cNvPr id="49" name="Oval 48">
            <a:extLst>
              <a:ext uri="{FF2B5EF4-FFF2-40B4-BE49-F238E27FC236}">
                <a16:creationId xmlns:a16="http://schemas.microsoft.com/office/drawing/2014/main" id="{63E6C37D-27D8-6B32-1C0D-948A1036B527}"/>
              </a:ext>
            </a:extLst>
          </p:cNvPr>
          <p:cNvSpPr/>
          <p:nvPr/>
        </p:nvSpPr>
        <p:spPr>
          <a:xfrm>
            <a:off x="6925911" y="2209578"/>
            <a:ext cx="1281096" cy="125622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b="1">
              <a:solidFill>
                <a:srgbClr val="003B62"/>
              </a:solidFill>
            </a:endParaRPr>
          </a:p>
        </p:txBody>
      </p:sp>
      <p:sp>
        <p:nvSpPr>
          <p:cNvPr id="55" name="Oval 54">
            <a:extLst>
              <a:ext uri="{FF2B5EF4-FFF2-40B4-BE49-F238E27FC236}">
                <a16:creationId xmlns:a16="http://schemas.microsoft.com/office/drawing/2014/main" id="{CB7FB76F-F569-7A21-FA91-6372270696F6}"/>
              </a:ext>
            </a:extLst>
          </p:cNvPr>
          <p:cNvSpPr/>
          <p:nvPr/>
        </p:nvSpPr>
        <p:spPr>
          <a:xfrm>
            <a:off x="9852241" y="2209578"/>
            <a:ext cx="1281096" cy="125622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b="1">
              <a:solidFill>
                <a:srgbClr val="003B62"/>
              </a:solidFill>
            </a:endParaRPr>
          </a:p>
        </p:txBody>
      </p:sp>
      <p:pic>
        <p:nvPicPr>
          <p:cNvPr id="67" name="Graphic 66">
            <a:extLst>
              <a:ext uri="{FF2B5EF4-FFF2-40B4-BE49-F238E27FC236}">
                <a16:creationId xmlns:a16="http://schemas.microsoft.com/office/drawing/2014/main" id="{8E985999-1AAD-98A3-F8BB-B95ED3EEF54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149065" y="2493964"/>
            <a:ext cx="687448" cy="687448"/>
          </a:xfrm>
          <a:prstGeom prst="rect">
            <a:avLst/>
          </a:prstGeom>
        </p:spPr>
      </p:pic>
      <p:pic>
        <p:nvPicPr>
          <p:cNvPr id="4" name="Graphic 3">
            <a:extLst>
              <a:ext uri="{FF2B5EF4-FFF2-40B4-BE49-F238E27FC236}">
                <a16:creationId xmlns:a16="http://schemas.microsoft.com/office/drawing/2014/main" id="{226A2BE8-7712-183B-A155-DDC355E6678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262019" y="2533248"/>
            <a:ext cx="608880" cy="608880"/>
          </a:xfrm>
          <a:prstGeom prst="rect">
            <a:avLst/>
          </a:prstGeom>
        </p:spPr>
      </p:pic>
      <p:pic>
        <p:nvPicPr>
          <p:cNvPr id="6" name="Graphic 5">
            <a:extLst>
              <a:ext uri="{FF2B5EF4-FFF2-40B4-BE49-F238E27FC236}">
                <a16:creationId xmlns:a16="http://schemas.microsoft.com/office/drawing/2014/main" id="{F961B595-F9C3-AD4D-F3B1-221AD5F36DEE}"/>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300513" y="2498074"/>
            <a:ext cx="679229" cy="679229"/>
          </a:xfrm>
          <a:prstGeom prst="rect">
            <a:avLst/>
          </a:prstGeom>
        </p:spPr>
      </p:pic>
      <p:pic>
        <p:nvPicPr>
          <p:cNvPr id="8" name="Graphic 7">
            <a:extLst>
              <a:ext uri="{FF2B5EF4-FFF2-40B4-BE49-F238E27FC236}">
                <a16:creationId xmlns:a16="http://schemas.microsoft.com/office/drawing/2014/main" id="{97754CDD-8DF9-7896-48A6-727A0217BC56}"/>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369531" y="2492376"/>
            <a:ext cx="690624" cy="690624"/>
          </a:xfrm>
          <a:prstGeom prst="rect">
            <a:avLst/>
          </a:prstGeom>
        </p:spPr>
      </p:pic>
      <p:sp>
        <p:nvSpPr>
          <p:cNvPr id="2" name="TextBox 1">
            <a:extLst>
              <a:ext uri="{FF2B5EF4-FFF2-40B4-BE49-F238E27FC236}">
                <a16:creationId xmlns:a16="http://schemas.microsoft.com/office/drawing/2014/main" id="{A8876CF6-6948-5C08-6BFE-416E1913A325}"/>
              </a:ext>
            </a:extLst>
          </p:cNvPr>
          <p:cNvSpPr txBox="1"/>
          <p:nvPr/>
        </p:nvSpPr>
        <p:spPr>
          <a:xfrm>
            <a:off x="557939" y="6529680"/>
            <a:ext cx="4642618" cy="230832"/>
          </a:xfrm>
          <a:prstGeom prst="rect">
            <a:avLst/>
          </a:prstGeom>
          <a:noFill/>
        </p:spPr>
        <p:txBody>
          <a:bodyPr wrap="none" rtlCol="0">
            <a:spAutoFit/>
          </a:bodyPr>
          <a:lstStyle/>
          <a:p>
            <a:r>
              <a:rPr lang="en-AU" sz="900">
                <a:solidFill>
                  <a:schemeClr val="bg1"/>
                </a:solidFill>
                <a:latin typeface="Lato" panose="020F0502020204030203" pitchFamily="34" charset="0"/>
                <a:ea typeface="Lato" panose="020F0502020204030203" pitchFamily="34" charset="0"/>
                <a:cs typeface="Lato" panose="020F0502020204030203" pitchFamily="34" charset="0"/>
              </a:rPr>
              <a:t>Sources: Mckinsey (2024), Vietnam Ministry of Natural Resources &amp; Environment (2025)</a:t>
            </a:r>
          </a:p>
        </p:txBody>
      </p:sp>
      <p:grpSp>
        <p:nvGrpSpPr>
          <p:cNvPr id="5" name="Group 4">
            <a:extLst>
              <a:ext uri="{FF2B5EF4-FFF2-40B4-BE49-F238E27FC236}">
                <a16:creationId xmlns:a16="http://schemas.microsoft.com/office/drawing/2014/main" id="{24DD132A-84B9-06B5-0F91-9FF80464646C}"/>
              </a:ext>
            </a:extLst>
          </p:cNvPr>
          <p:cNvGrpSpPr/>
          <p:nvPr/>
        </p:nvGrpSpPr>
        <p:grpSpPr>
          <a:xfrm>
            <a:off x="9043846" y="1263904"/>
            <a:ext cx="2994837" cy="4376352"/>
            <a:chOff x="196097" y="1246909"/>
            <a:chExt cx="2994837" cy="4841393"/>
          </a:xfrm>
        </p:grpSpPr>
        <p:sp>
          <p:nvSpPr>
            <p:cNvPr id="7" name="Rectangle 6">
              <a:extLst>
                <a:ext uri="{FF2B5EF4-FFF2-40B4-BE49-F238E27FC236}">
                  <a16:creationId xmlns:a16="http://schemas.microsoft.com/office/drawing/2014/main" id="{2B979262-9461-83AC-3404-53AD23086E1A}"/>
                </a:ext>
              </a:extLst>
            </p:cNvPr>
            <p:cNvSpPr/>
            <p:nvPr/>
          </p:nvSpPr>
          <p:spPr>
            <a:xfrm>
              <a:off x="347152" y="1960685"/>
              <a:ext cx="2707653" cy="3995278"/>
            </a:xfrm>
            <a:prstGeom prst="rect">
              <a:avLst/>
            </a:prstGeom>
            <a:noFill/>
            <a:ln>
              <a:solidFill>
                <a:srgbClr val="0442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9" name="Group 8">
              <a:extLst>
                <a:ext uri="{FF2B5EF4-FFF2-40B4-BE49-F238E27FC236}">
                  <a16:creationId xmlns:a16="http://schemas.microsoft.com/office/drawing/2014/main" id="{BC634674-692B-39E0-76EC-DB534F9BD151}"/>
                </a:ext>
              </a:extLst>
            </p:cNvPr>
            <p:cNvGrpSpPr/>
            <p:nvPr/>
          </p:nvGrpSpPr>
          <p:grpSpPr>
            <a:xfrm>
              <a:off x="196097" y="1246909"/>
              <a:ext cx="2994837" cy="4841393"/>
              <a:chOff x="1018664" y="1246909"/>
              <a:chExt cx="2994837" cy="4841393"/>
            </a:xfrm>
          </p:grpSpPr>
          <p:sp>
            <p:nvSpPr>
              <p:cNvPr id="10" name="Rectangle 9">
                <a:extLst>
                  <a:ext uri="{FF2B5EF4-FFF2-40B4-BE49-F238E27FC236}">
                    <a16:creationId xmlns:a16="http://schemas.microsoft.com/office/drawing/2014/main" id="{E2977651-B231-BB7E-FF77-DEF061CD1227}"/>
                  </a:ext>
                </a:extLst>
              </p:cNvPr>
              <p:cNvSpPr/>
              <p:nvPr/>
            </p:nvSpPr>
            <p:spPr>
              <a:xfrm>
                <a:off x="1018664" y="1246909"/>
                <a:ext cx="2994837" cy="484139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823D72F8-589A-162B-4D67-81EFB6F21FFF}"/>
                  </a:ext>
                </a:extLst>
              </p:cNvPr>
              <p:cNvSpPr/>
              <p:nvPr/>
            </p:nvSpPr>
            <p:spPr>
              <a:xfrm>
                <a:off x="1171671" y="1484314"/>
                <a:ext cx="2688823" cy="797980"/>
              </a:xfrm>
              <a:prstGeom prst="rect">
                <a:avLst/>
              </a:prstGeom>
              <a:noFill/>
              <a:ln w="25400">
                <a:solidFill>
                  <a:srgbClr val="0442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b="1">
                    <a:solidFill>
                      <a:srgbClr val="003B62"/>
                    </a:solidFill>
                  </a:rPr>
                  <a:t>Market Growth &amp; Strategic Timing</a:t>
                </a:r>
              </a:p>
            </p:txBody>
          </p:sp>
          <p:sp>
            <p:nvSpPr>
              <p:cNvPr id="12" name="TextBox 11">
                <a:extLst>
                  <a:ext uri="{FF2B5EF4-FFF2-40B4-BE49-F238E27FC236}">
                    <a16:creationId xmlns:a16="http://schemas.microsoft.com/office/drawing/2014/main" id="{21AD3CED-5759-848E-ADE1-EA0DFC22E49D}"/>
                  </a:ext>
                </a:extLst>
              </p:cNvPr>
              <p:cNvSpPr txBox="1"/>
              <p:nvPr/>
            </p:nvSpPr>
            <p:spPr>
              <a:xfrm>
                <a:off x="1171672" y="2282294"/>
                <a:ext cx="2688821" cy="3525000"/>
              </a:xfrm>
              <a:prstGeom prst="rect">
                <a:avLst/>
              </a:prstGeom>
              <a:noFill/>
              <a:ln w="25400">
                <a:solidFill>
                  <a:srgbClr val="003B62"/>
                </a:solidFill>
              </a:ln>
            </p:spPr>
            <p:txBody>
              <a:bodyPr wrap="square" rtlCol="0" anchor="ctr">
                <a:noAutofit/>
              </a:bodyPr>
              <a:lstStyle/>
              <a:p>
                <a:pPr marL="285750" indent="-285750">
                  <a:buFont typeface="Arial" panose="020B0604020202020204" pitchFamily="34" charset="0"/>
                  <a:buChar char="•"/>
                </a:pPr>
                <a:r>
                  <a:rPr lang="en-AU" sz="1400">
                    <a:solidFill>
                      <a:srgbClr val="003B62"/>
                    </a:solidFill>
                  </a:rPr>
                  <a:t>The decorative paint market in Vietnam is experiencing robust growth, driven by urbanisation and increased construction activities.</a:t>
                </a:r>
              </a:p>
              <a:p>
                <a:pPr marL="285750" indent="-285750">
                  <a:buFont typeface="Arial" panose="020B0604020202020204" pitchFamily="34" charset="0"/>
                  <a:buChar char="•"/>
                </a:pPr>
                <a:endParaRPr lang="en-AU" sz="1400">
                  <a:solidFill>
                    <a:srgbClr val="003B62"/>
                  </a:solidFill>
                </a:endParaRPr>
              </a:p>
              <a:p>
                <a:pPr marL="285750" indent="-285750">
                  <a:buFont typeface="Arial" panose="020B0604020202020204" pitchFamily="34" charset="0"/>
                  <a:buChar char="•"/>
                </a:pPr>
                <a:r>
                  <a:rPr lang="en-AU" sz="1400">
                    <a:solidFill>
                      <a:srgbClr val="003B62"/>
                    </a:solidFill>
                  </a:rPr>
                  <a:t>TOA's focus on research, eco-friendly products, and technological advancements aligns with market demands and positions the company for sustained growth.</a:t>
                </a:r>
              </a:p>
            </p:txBody>
          </p:sp>
        </p:grpSp>
      </p:grpSp>
    </p:spTree>
    <p:extLst>
      <p:ext uri="{BB962C8B-B14F-4D97-AF65-F5344CB8AC3E}">
        <p14:creationId xmlns:p14="http://schemas.microsoft.com/office/powerpoint/2010/main" val="4156155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016D0-32CA-C6F9-3897-EDEE54F7009D}"/>
            </a:ext>
          </a:extLst>
        </p:cNvPr>
        <p:cNvGrpSpPr/>
        <p:nvPr/>
      </p:nvGrpSpPr>
      <p:grpSpPr>
        <a:xfrm>
          <a:off x="0" y="0"/>
          <a:ext cx="0" cy="0"/>
          <a:chOff x="0" y="0"/>
          <a:chExt cx="0" cy="0"/>
        </a:xfrm>
      </p:grpSpPr>
      <p:pic>
        <p:nvPicPr>
          <p:cNvPr id="15" name="Picture 2">
            <a:extLst>
              <a:ext uri="{FF2B5EF4-FFF2-40B4-BE49-F238E27FC236}">
                <a16:creationId xmlns:a16="http://schemas.microsoft.com/office/drawing/2014/main" id="{8665A9C9-DC92-E7C9-6D00-78438386EBEB}"/>
              </a:ext>
            </a:extLst>
          </p:cNvPr>
          <p:cNvPicPr>
            <a:picLocks noChangeAspect="1" noChangeArrowheads="1"/>
          </p:cNvPicPr>
          <p:nvPr/>
        </p:nvPicPr>
        <p:blipFill rotWithShape="1">
          <a:blip r:embed="rId2">
            <a:alphaModFix amt="45000"/>
            <a:extLst>
              <a:ext uri="{28A0092B-C50C-407E-A947-70E740481C1C}">
                <a14:useLocalDpi xmlns:a14="http://schemas.microsoft.com/office/drawing/2010/main" val="0"/>
              </a:ext>
            </a:extLst>
          </a:blip>
          <a:srcRect l="9279" t="32152" r="9748" b="29304"/>
          <a:stretch>
            <a:fillRect/>
          </a:stretch>
        </p:blipFill>
        <p:spPr bwMode="auto">
          <a:xfrm>
            <a:off x="8535544" y="3081637"/>
            <a:ext cx="3228089" cy="102307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46A094C7-E2DC-65A0-AF5E-62EBF5C918C7}"/>
              </a:ext>
            </a:extLst>
          </p:cNvPr>
          <p:cNvPicPr>
            <a:picLocks noChangeAspect="1"/>
          </p:cNvPicPr>
          <p:nvPr/>
        </p:nvPicPr>
        <p:blipFill>
          <a:blip r:embed="rId3">
            <a:alphaModFix amt="40000"/>
          </a:blip>
          <a:srcRect t="17556" b="39538"/>
          <a:stretch>
            <a:fillRect/>
          </a:stretch>
        </p:blipFill>
        <p:spPr>
          <a:xfrm>
            <a:off x="8535546" y="1635439"/>
            <a:ext cx="3196003" cy="989876"/>
          </a:xfrm>
          <a:prstGeom prst="rect">
            <a:avLst/>
          </a:prstGeom>
          <a:solidFill>
            <a:schemeClr val="tx1">
              <a:alpha val="27659"/>
            </a:schemeClr>
          </a:solidFill>
        </p:spPr>
      </p:pic>
      <p:sp>
        <p:nvSpPr>
          <p:cNvPr id="11" name="Title 1">
            <a:extLst>
              <a:ext uri="{FF2B5EF4-FFF2-40B4-BE49-F238E27FC236}">
                <a16:creationId xmlns:a16="http://schemas.microsoft.com/office/drawing/2014/main" id="{B61DB7ED-E982-CDA7-3930-4D93B4F0BB3D}"/>
              </a:ext>
            </a:extLst>
          </p:cNvPr>
          <p:cNvSpPr txBox="1">
            <a:spLocks/>
          </p:cNvSpPr>
          <p:nvPr/>
        </p:nvSpPr>
        <p:spPr>
          <a:xfrm>
            <a:off x="499834" y="459006"/>
            <a:ext cx="10915879" cy="7397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chemeClr val="bg1"/>
                </a:solidFill>
                <a:latin typeface="Lato" panose="020F0502020204030203" pitchFamily="34" charset="0"/>
                <a:ea typeface="Lato" panose="020F0502020204030203" pitchFamily="34" charset="0"/>
                <a:cs typeface="Lato" panose="020F0502020204030203" pitchFamily="34" charset="0"/>
              </a:defRPr>
            </a:lvl1pPr>
          </a:lstStyle>
          <a:p>
            <a:r>
              <a:rPr lang="en-AU" b="1">
                <a:solidFill>
                  <a:schemeClr val="bg1">
                    <a:alpha val="28000"/>
                  </a:schemeClr>
                </a:solidFill>
              </a:rPr>
              <a:t>TOA’s Circular Ecosystem Strategy Is Built to Scale and Lead</a:t>
            </a:r>
          </a:p>
        </p:txBody>
      </p:sp>
      <p:sp>
        <p:nvSpPr>
          <p:cNvPr id="32" name="Oval 31">
            <a:extLst>
              <a:ext uri="{FF2B5EF4-FFF2-40B4-BE49-F238E27FC236}">
                <a16:creationId xmlns:a16="http://schemas.microsoft.com/office/drawing/2014/main" id="{4FEB5E8C-67A3-5332-1709-F8CE4EAFB4D7}"/>
              </a:ext>
            </a:extLst>
          </p:cNvPr>
          <p:cNvSpPr/>
          <p:nvPr/>
        </p:nvSpPr>
        <p:spPr>
          <a:xfrm>
            <a:off x="8292865" y="1417430"/>
            <a:ext cx="421190" cy="421190"/>
          </a:xfrm>
          <a:prstGeom prst="ellipse">
            <a:avLst/>
          </a:prstGeom>
          <a:solidFill>
            <a:srgbClr val="003B62">
              <a:alpha val="276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b="1">
                <a:solidFill>
                  <a:schemeClr val="lt1">
                    <a:alpha val="28000"/>
                  </a:schemeClr>
                </a:solidFill>
                <a:latin typeface="Lato" panose="020F0502020204030203" pitchFamily="34" charset="0"/>
                <a:ea typeface="Lato" panose="020F0502020204030203" pitchFamily="34" charset="0"/>
                <a:cs typeface="Lato" panose="020F0502020204030203" pitchFamily="34" charset="0"/>
              </a:rPr>
              <a:t>1</a:t>
            </a:r>
          </a:p>
        </p:txBody>
      </p:sp>
      <p:sp>
        <p:nvSpPr>
          <p:cNvPr id="3" name="TextBox 2">
            <a:extLst>
              <a:ext uri="{FF2B5EF4-FFF2-40B4-BE49-F238E27FC236}">
                <a16:creationId xmlns:a16="http://schemas.microsoft.com/office/drawing/2014/main" id="{55377F48-0828-68FF-0374-E89C76E18774}"/>
              </a:ext>
            </a:extLst>
          </p:cNvPr>
          <p:cNvSpPr txBox="1"/>
          <p:nvPr/>
        </p:nvSpPr>
        <p:spPr>
          <a:xfrm>
            <a:off x="441756" y="1486564"/>
            <a:ext cx="6126474" cy="4105853"/>
          </a:xfrm>
          <a:prstGeom prst="rect">
            <a:avLst/>
          </a:prstGeom>
          <a:noFill/>
          <a:ln w="38100">
            <a:solidFill>
              <a:srgbClr val="D7191F">
                <a:alpha val="28000"/>
              </a:srgbClr>
            </a:solidFill>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03B62">
                  <a:alpha val="28000"/>
                </a:srgbClr>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4" name="Right Arrow 3">
            <a:extLst>
              <a:ext uri="{FF2B5EF4-FFF2-40B4-BE49-F238E27FC236}">
                <a16:creationId xmlns:a16="http://schemas.microsoft.com/office/drawing/2014/main" id="{83E76220-E65C-80E9-B39C-A8F3E233FE59}"/>
              </a:ext>
            </a:extLst>
          </p:cNvPr>
          <p:cNvSpPr/>
          <p:nvPr/>
        </p:nvSpPr>
        <p:spPr>
          <a:xfrm>
            <a:off x="7025435" y="1736275"/>
            <a:ext cx="1267429" cy="586707"/>
          </a:xfrm>
          <a:prstGeom prst="rightArrow">
            <a:avLst>
              <a:gd name="adj1" fmla="val 49584"/>
              <a:gd name="adj2" fmla="val 60098"/>
            </a:avLst>
          </a:prstGeom>
          <a:solidFill>
            <a:srgbClr val="D7191F">
              <a:alpha val="29000"/>
            </a:srgb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alpha val="28000"/>
                </a:prstClr>
              </a:solidFill>
              <a:effectLst/>
              <a:uLnTx/>
              <a:uFillTx/>
              <a:latin typeface="Lato" panose="020F0502020204030203" pitchFamily="34" charset="0"/>
              <a:ea typeface="Lato" panose="020F0502020204030203" pitchFamily="34" charset="0"/>
              <a:cs typeface="Lato" panose="020F0502020204030203" pitchFamily="34" charset="0"/>
            </a:endParaRPr>
          </a:p>
        </p:txBody>
      </p:sp>
      <p:grpSp>
        <p:nvGrpSpPr>
          <p:cNvPr id="5" name="Group 4">
            <a:extLst>
              <a:ext uri="{FF2B5EF4-FFF2-40B4-BE49-F238E27FC236}">
                <a16:creationId xmlns:a16="http://schemas.microsoft.com/office/drawing/2014/main" id="{9AA71042-9FB3-DB12-06C7-6529EC8A9671}"/>
              </a:ext>
            </a:extLst>
          </p:cNvPr>
          <p:cNvGrpSpPr/>
          <p:nvPr/>
        </p:nvGrpSpPr>
        <p:grpSpPr>
          <a:xfrm>
            <a:off x="562224" y="1625802"/>
            <a:ext cx="5808101" cy="3800224"/>
            <a:chOff x="812799" y="1346951"/>
            <a:chExt cx="5808101" cy="4206837"/>
          </a:xfrm>
        </p:grpSpPr>
        <p:sp>
          <p:nvSpPr>
            <p:cNvPr id="6" name="Rectangle 5">
              <a:extLst>
                <a:ext uri="{FF2B5EF4-FFF2-40B4-BE49-F238E27FC236}">
                  <a16:creationId xmlns:a16="http://schemas.microsoft.com/office/drawing/2014/main" id="{C7376E47-A137-8363-1044-1CAD4E9340DD}"/>
                </a:ext>
              </a:extLst>
            </p:cNvPr>
            <p:cNvSpPr/>
            <p:nvPr/>
          </p:nvSpPr>
          <p:spPr>
            <a:xfrm>
              <a:off x="812799" y="1346951"/>
              <a:ext cx="5808101" cy="390408"/>
            </a:xfrm>
            <a:prstGeom prst="rect">
              <a:avLst/>
            </a:prstGeom>
            <a:solidFill>
              <a:srgbClr val="002F6C"/>
            </a:solidFill>
            <a:ln>
              <a:solidFill>
                <a:srgbClr val="003B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a:solidFill>
                    <a:schemeClr val="lt1">
                      <a:alpha val="28000"/>
                    </a:schemeClr>
                  </a:solidFill>
                  <a:latin typeface="Lato" panose="020F0502020204030203" pitchFamily="34" charset="0"/>
                  <a:ea typeface="Lato" panose="020F0502020204030203" pitchFamily="34" charset="0"/>
                  <a:cs typeface="Lato" panose="020F0502020204030203" pitchFamily="34" charset="0"/>
                </a:rPr>
                <a:t>Strategic Question</a:t>
              </a:r>
            </a:p>
          </p:txBody>
        </p:sp>
        <p:sp>
          <p:nvSpPr>
            <p:cNvPr id="25" name="Rectangle 24">
              <a:extLst>
                <a:ext uri="{FF2B5EF4-FFF2-40B4-BE49-F238E27FC236}">
                  <a16:creationId xmlns:a16="http://schemas.microsoft.com/office/drawing/2014/main" id="{171ADA9D-21C8-F86C-9810-8DAC4EF0A596}"/>
                </a:ext>
              </a:extLst>
            </p:cNvPr>
            <p:cNvSpPr/>
            <p:nvPr/>
          </p:nvSpPr>
          <p:spPr>
            <a:xfrm>
              <a:off x="812799" y="3548301"/>
              <a:ext cx="5808101" cy="390408"/>
            </a:xfrm>
            <a:prstGeom prst="rect">
              <a:avLst/>
            </a:prstGeom>
            <a:solidFill>
              <a:srgbClr val="002F6C"/>
            </a:solidFill>
            <a:ln>
              <a:solidFill>
                <a:srgbClr val="003B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a:solidFill>
                    <a:schemeClr val="lt1">
                      <a:alpha val="28000"/>
                    </a:schemeClr>
                  </a:solidFill>
                  <a:latin typeface="Lato" panose="020F0502020204030203" pitchFamily="34" charset="0"/>
                  <a:ea typeface="Lato" panose="020F0502020204030203" pitchFamily="34" charset="0"/>
                  <a:cs typeface="Lato" panose="020F0502020204030203" pitchFamily="34" charset="0"/>
                </a:rPr>
                <a:t>Our Solution</a:t>
              </a:r>
            </a:p>
          </p:txBody>
        </p:sp>
        <p:sp>
          <p:nvSpPr>
            <p:cNvPr id="26" name="TextBox 25">
              <a:extLst>
                <a:ext uri="{FF2B5EF4-FFF2-40B4-BE49-F238E27FC236}">
                  <a16:creationId xmlns:a16="http://schemas.microsoft.com/office/drawing/2014/main" id="{5820EBE7-E8D6-4D57-5546-959B73ACF88F}"/>
                </a:ext>
              </a:extLst>
            </p:cNvPr>
            <p:cNvSpPr txBox="1"/>
            <p:nvPr/>
          </p:nvSpPr>
          <p:spPr>
            <a:xfrm>
              <a:off x="812799" y="1854633"/>
              <a:ext cx="5808100" cy="1471679"/>
            </a:xfrm>
            <a:prstGeom prst="rect">
              <a:avLst/>
            </a:prstGeom>
            <a:solidFill>
              <a:schemeClr val="bg1">
                <a:alpha val="29000"/>
              </a:schemeClr>
            </a:solidFill>
            <a:ln w="25400">
              <a:solidFill>
                <a:srgbClr val="002F6C"/>
              </a:solidFill>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a:ln>
                    <a:noFill/>
                  </a:ln>
                  <a:solidFill>
                    <a:srgbClr val="003B62">
                      <a:alpha val="28000"/>
                    </a:srgbClr>
                  </a:solidFill>
                  <a:effectLst/>
                  <a:uLnTx/>
                  <a:uFillTx/>
                  <a:latin typeface="Lato" panose="020F0502020204030203" pitchFamily="34" charset="0"/>
                  <a:ea typeface="Lato" panose="020F0502020204030203" pitchFamily="34" charset="0"/>
                  <a:cs typeface="Lato" panose="020F0502020204030203" pitchFamily="34" charset="0"/>
                </a:rPr>
                <a:t>What initiatives will help TOA expand its market presence and lead sustainably across all price segments in Vietnam?</a:t>
              </a:r>
            </a:p>
          </p:txBody>
        </p:sp>
        <p:sp>
          <p:nvSpPr>
            <p:cNvPr id="27" name="TextBox 26">
              <a:extLst>
                <a:ext uri="{FF2B5EF4-FFF2-40B4-BE49-F238E27FC236}">
                  <a16:creationId xmlns:a16="http://schemas.microsoft.com/office/drawing/2014/main" id="{6A119CCF-AA6C-4E25-477B-55D39D40DFE3}"/>
                </a:ext>
              </a:extLst>
            </p:cNvPr>
            <p:cNvSpPr txBox="1"/>
            <p:nvPr/>
          </p:nvSpPr>
          <p:spPr>
            <a:xfrm>
              <a:off x="812799" y="4082109"/>
              <a:ext cx="5808100" cy="1471679"/>
            </a:xfrm>
            <a:prstGeom prst="rect">
              <a:avLst/>
            </a:prstGeom>
            <a:solidFill>
              <a:schemeClr val="bg1">
                <a:alpha val="29000"/>
              </a:schemeClr>
            </a:solidFill>
            <a:ln w="25400">
              <a:solidFill>
                <a:srgbClr val="002F6C"/>
              </a:solidFill>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a:ln>
                    <a:noFill/>
                  </a:ln>
                  <a:solidFill>
                    <a:srgbClr val="003B62">
                      <a:alpha val="28000"/>
                    </a:srgbClr>
                  </a:solidFill>
                  <a:effectLst/>
                  <a:uLnTx/>
                  <a:uFillTx/>
                  <a:latin typeface="Lato" panose="020F0502020204030203" pitchFamily="34" charset="0"/>
                  <a:ea typeface="Lato" panose="020F0502020204030203" pitchFamily="34" charset="0"/>
                  <a:cs typeface="Lato" panose="020F0502020204030203" pitchFamily="34" charset="0"/>
                </a:rPr>
                <a:t>A circular ecosystem strategy built on pail returns, mobile refills, and digital engagement to grow market share and lead with ESG.</a:t>
              </a:r>
            </a:p>
          </p:txBody>
        </p:sp>
      </p:grpSp>
      <p:sp>
        <p:nvSpPr>
          <p:cNvPr id="28" name="Right Arrow 27">
            <a:extLst>
              <a:ext uri="{FF2B5EF4-FFF2-40B4-BE49-F238E27FC236}">
                <a16:creationId xmlns:a16="http://schemas.microsoft.com/office/drawing/2014/main" id="{B0C1C3FB-D192-A6F0-6A48-918C70173725}"/>
              </a:ext>
            </a:extLst>
          </p:cNvPr>
          <p:cNvSpPr/>
          <p:nvPr/>
        </p:nvSpPr>
        <p:spPr>
          <a:xfrm>
            <a:off x="7025435" y="4674515"/>
            <a:ext cx="1267429" cy="586707"/>
          </a:xfrm>
          <a:prstGeom prst="rightArrow">
            <a:avLst>
              <a:gd name="adj1" fmla="val 49584"/>
              <a:gd name="adj2" fmla="val 60098"/>
            </a:avLst>
          </a:prstGeom>
          <a:solidFill>
            <a:srgbClr val="D7191F">
              <a:alpha val="29000"/>
            </a:srgb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alpha val="28000"/>
                </a:prstClr>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29" name="Rectangle 28">
            <a:extLst>
              <a:ext uri="{FF2B5EF4-FFF2-40B4-BE49-F238E27FC236}">
                <a16:creationId xmlns:a16="http://schemas.microsoft.com/office/drawing/2014/main" id="{F5546C16-E31E-9F9D-5F71-0A64F478776C}"/>
              </a:ext>
            </a:extLst>
          </p:cNvPr>
          <p:cNvSpPr/>
          <p:nvPr/>
        </p:nvSpPr>
        <p:spPr>
          <a:xfrm>
            <a:off x="7025435" y="2165350"/>
            <a:ext cx="339635" cy="2654760"/>
          </a:xfrm>
          <a:prstGeom prst="rect">
            <a:avLst/>
          </a:prstGeom>
          <a:solidFill>
            <a:srgbClr val="D7191F">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solidFill>
                <a:schemeClr val="lt1">
                  <a:alpha val="28000"/>
                </a:schemeClr>
              </a:solidFill>
              <a:latin typeface="Lato" panose="020F0502020204030203" pitchFamily="34" charset="0"/>
              <a:ea typeface="Lato" panose="020F0502020204030203" pitchFamily="34" charset="0"/>
              <a:cs typeface="Lato" panose="020F0502020204030203" pitchFamily="34" charset="0"/>
            </a:endParaRPr>
          </a:p>
        </p:txBody>
      </p:sp>
      <p:sp>
        <p:nvSpPr>
          <p:cNvPr id="31" name="Rectangle 30">
            <a:extLst>
              <a:ext uri="{FF2B5EF4-FFF2-40B4-BE49-F238E27FC236}">
                <a16:creationId xmlns:a16="http://schemas.microsoft.com/office/drawing/2014/main" id="{339D1032-41A8-90DD-DE4C-53C5079C2A6C}"/>
              </a:ext>
            </a:extLst>
          </p:cNvPr>
          <p:cNvSpPr/>
          <p:nvPr/>
        </p:nvSpPr>
        <p:spPr>
          <a:xfrm>
            <a:off x="8503460" y="1613861"/>
            <a:ext cx="3246783" cy="1021286"/>
          </a:xfrm>
          <a:prstGeom prst="rect">
            <a:avLst/>
          </a:prstGeom>
          <a:noFill/>
          <a:ln w="25400">
            <a:solidFill>
              <a:srgbClr val="013B62"/>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chemeClr val="bg1">
                    <a:alpha val="28000"/>
                  </a:schemeClr>
                </a:solidFill>
                <a:effectLst/>
                <a:uLnTx/>
                <a:uFillTx/>
                <a:latin typeface="Lato" panose="020F0502020204030203" pitchFamily="34" charset="0"/>
                <a:ea typeface="Lato" panose="020F0502020204030203" pitchFamily="34" charset="0"/>
                <a:cs typeface="Lato" panose="020F0502020204030203" pitchFamily="34" charset="0"/>
              </a:rPr>
              <a:t>Drives ESG and customer retention</a:t>
            </a:r>
          </a:p>
        </p:txBody>
      </p:sp>
      <p:sp>
        <p:nvSpPr>
          <p:cNvPr id="34" name="Rectangle 33">
            <a:extLst>
              <a:ext uri="{FF2B5EF4-FFF2-40B4-BE49-F238E27FC236}">
                <a16:creationId xmlns:a16="http://schemas.microsoft.com/office/drawing/2014/main" id="{FC0CA59D-F425-C7A4-02DA-1B8B7967A4B0}"/>
              </a:ext>
            </a:extLst>
          </p:cNvPr>
          <p:cNvSpPr/>
          <p:nvPr/>
        </p:nvSpPr>
        <p:spPr>
          <a:xfrm>
            <a:off x="8503461" y="3083429"/>
            <a:ext cx="3246783" cy="1021286"/>
          </a:xfrm>
          <a:prstGeom prst="rect">
            <a:avLst/>
          </a:prstGeom>
          <a:noFill/>
          <a:ln w="25400">
            <a:solidFill>
              <a:srgbClr val="003B62">
                <a:alpha val="28000"/>
              </a:srgbClr>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chemeClr val="bg1">
                    <a:alpha val="28000"/>
                  </a:schemeClr>
                </a:solidFill>
                <a:effectLst/>
                <a:uLnTx/>
                <a:uFillTx/>
                <a:latin typeface="Lato" panose="020F0502020204030203" pitchFamily="34" charset="0"/>
                <a:ea typeface="Lato" panose="020F0502020204030203" pitchFamily="34" charset="0"/>
                <a:cs typeface="Lato" panose="020F0502020204030203" pitchFamily="34" charset="0"/>
              </a:rPr>
              <a:t>Expands rural access and market share</a:t>
            </a:r>
          </a:p>
        </p:txBody>
      </p:sp>
      <p:pic>
        <p:nvPicPr>
          <p:cNvPr id="36" name="Picture 2">
            <a:extLst>
              <a:ext uri="{FF2B5EF4-FFF2-40B4-BE49-F238E27FC236}">
                <a16:creationId xmlns:a16="http://schemas.microsoft.com/office/drawing/2014/main" id="{6CA47DE4-F8C8-36C8-25E7-5AFC66772599}"/>
              </a:ext>
            </a:extLst>
          </p:cNvPr>
          <p:cNvPicPr>
            <a:picLocks noChangeAspect="1" noChangeArrowheads="1"/>
          </p:cNvPicPr>
          <p:nvPr/>
        </p:nvPicPr>
        <p:blipFill>
          <a:blip r:embed="rId4">
            <a:alphaModFix amt="58000"/>
            <a:extLst>
              <a:ext uri="{28A0092B-C50C-407E-A947-70E740481C1C}">
                <a14:useLocalDpi xmlns:a14="http://schemas.microsoft.com/office/drawing/2010/main" val="0"/>
              </a:ext>
            </a:extLst>
          </a:blip>
          <a:srcRect t="39491" b="39491"/>
          <a:stretch/>
        </p:blipFill>
        <p:spPr bwMode="auto">
          <a:xfrm>
            <a:off x="8510156" y="4551205"/>
            <a:ext cx="3233389" cy="1021286"/>
          </a:xfrm>
          <a:prstGeom prst="rect">
            <a:avLst/>
          </a:prstGeom>
          <a:noFill/>
          <a:extLst>
            <a:ext uri="{909E8E84-426E-40DD-AFC4-6F175D3DCCD1}">
              <a14:hiddenFill xmlns:a14="http://schemas.microsoft.com/office/drawing/2010/main">
                <a:solidFill>
                  <a:srgbClr val="FFFFFF"/>
                </a:solidFill>
              </a14:hiddenFill>
            </a:ext>
          </a:extLst>
        </p:spPr>
      </p:pic>
      <p:sp>
        <p:nvSpPr>
          <p:cNvPr id="37" name="Rectangle 36">
            <a:extLst>
              <a:ext uri="{FF2B5EF4-FFF2-40B4-BE49-F238E27FC236}">
                <a16:creationId xmlns:a16="http://schemas.microsoft.com/office/drawing/2014/main" id="{0838F8F7-1C7A-0BC2-213C-7CD24BF9A0E8}"/>
              </a:ext>
            </a:extLst>
          </p:cNvPr>
          <p:cNvSpPr/>
          <p:nvPr/>
        </p:nvSpPr>
        <p:spPr>
          <a:xfrm>
            <a:off x="8503461" y="4552997"/>
            <a:ext cx="3246783" cy="1021286"/>
          </a:xfrm>
          <a:prstGeom prst="rect">
            <a:avLst/>
          </a:prstGeom>
          <a:noFill/>
          <a:ln w="25400">
            <a:solidFill>
              <a:srgbClr val="003B62">
                <a:alpha val="28000"/>
              </a:srgbClr>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chemeClr val="bg1">
                    <a:alpha val="28000"/>
                  </a:schemeClr>
                </a:solidFill>
                <a:effectLst/>
                <a:uLnTx/>
                <a:uFillTx/>
                <a:latin typeface="Lato" panose="020F0502020204030203" pitchFamily="34" charset="0"/>
                <a:ea typeface="Lato" panose="020F0502020204030203" pitchFamily="34" charset="0"/>
                <a:cs typeface="Lato" panose="020F0502020204030203" pitchFamily="34" charset="0"/>
              </a:rPr>
              <a:t>Unifies loyalty and digital engagement</a:t>
            </a:r>
          </a:p>
        </p:txBody>
      </p:sp>
      <p:sp>
        <p:nvSpPr>
          <p:cNvPr id="39" name="Right Arrow 38">
            <a:extLst>
              <a:ext uri="{FF2B5EF4-FFF2-40B4-BE49-F238E27FC236}">
                <a16:creationId xmlns:a16="http://schemas.microsoft.com/office/drawing/2014/main" id="{41B204E7-B757-1BDE-1C9F-CD550B2EE053}"/>
              </a:ext>
            </a:extLst>
          </p:cNvPr>
          <p:cNvSpPr/>
          <p:nvPr/>
        </p:nvSpPr>
        <p:spPr>
          <a:xfrm>
            <a:off x="6580920" y="3204947"/>
            <a:ext cx="1711945" cy="586707"/>
          </a:xfrm>
          <a:prstGeom prst="rightArrow">
            <a:avLst>
              <a:gd name="adj1" fmla="val 49584"/>
              <a:gd name="adj2" fmla="val 60098"/>
            </a:avLst>
          </a:prstGeom>
          <a:solidFill>
            <a:srgbClr val="D7191F">
              <a:alpha val="28000"/>
            </a:srgb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alpha val="28000"/>
                </a:prstClr>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35" name="Oval 34">
            <a:extLst>
              <a:ext uri="{FF2B5EF4-FFF2-40B4-BE49-F238E27FC236}">
                <a16:creationId xmlns:a16="http://schemas.microsoft.com/office/drawing/2014/main" id="{0B01B49B-34E6-D8BE-22CB-CF999454994C}"/>
              </a:ext>
            </a:extLst>
          </p:cNvPr>
          <p:cNvSpPr/>
          <p:nvPr/>
        </p:nvSpPr>
        <p:spPr>
          <a:xfrm>
            <a:off x="8292865" y="2883831"/>
            <a:ext cx="421190" cy="421190"/>
          </a:xfrm>
          <a:prstGeom prst="ellipse">
            <a:avLst/>
          </a:prstGeom>
          <a:solidFill>
            <a:srgbClr val="D21931">
              <a:alpha val="276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b="1">
                <a:solidFill>
                  <a:schemeClr val="lt1">
                    <a:alpha val="28000"/>
                  </a:schemeClr>
                </a:solidFill>
                <a:latin typeface="Lato" panose="020F0502020204030203" pitchFamily="34" charset="0"/>
                <a:ea typeface="Lato" panose="020F0502020204030203" pitchFamily="34" charset="0"/>
                <a:cs typeface="Lato" panose="020F0502020204030203" pitchFamily="34" charset="0"/>
              </a:rPr>
              <a:t>2</a:t>
            </a:r>
          </a:p>
        </p:txBody>
      </p:sp>
      <p:sp>
        <p:nvSpPr>
          <p:cNvPr id="38" name="Oval 37">
            <a:extLst>
              <a:ext uri="{FF2B5EF4-FFF2-40B4-BE49-F238E27FC236}">
                <a16:creationId xmlns:a16="http://schemas.microsoft.com/office/drawing/2014/main" id="{60AB5D55-5683-9A3A-7296-E1110AA2479C}"/>
              </a:ext>
            </a:extLst>
          </p:cNvPr>
          <p:cNvSpPr/>
          <p:nvPr/>
        </p:nvSpPr>
        <p:spPr>
          <a:xfrm>
            <a:off x="8292865" y="4345409"/>
            <a:ext cx="421190" cy="421190"/>
          </a:xfrm>
          <a:prstGeom prst="ellipse">
            <a:avLst/>
          </a:prstGeom>
          <a:solidFill>
            <a:srgbClr val="D21931">
              <a:alpha val="276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b="1">
                <a:solidFill>
                  <a:schemeClr val="lt1">
                    <a:alpha val="28000"/>
                  </a:schemeClr>
                </a:solidFill>
                <a:latin typeface="Lato" panose="020F0502020204030203" pitchFamily="34" charset="0"/>
                <a:ea typeface="Lato" panose="020F0502020204030203" pitchFamily="34" charset="0"/>
                <a:cs typeface="Lato" panose="020F0502020204030203" pitchFamily="34" charset="0"/>
              </a:rPr>
              <a:t>3</a:t>
            </a:r>
          </a:p>
        </p:txBody>
      </p:sp>
      <p:sp>
        <p:nvSpPr>
          <p:cNvPr id="40" name="Oval 39">
            <a:extLst>
              <a:ext uri="{FF2B5EF4-FFF2-40B4-BE49-F238E27FC236}">
                <a16:creationId xmlns:a16="http://schemas.microsoft.com/office/drawing/2014/main" id="{9182880B-0FA3-6918-9651-1C70C131A9FE}"/>
              </a:ext>
            </a:extLst>
          </p:cNvPr>
          <p:cNvSpPr/>
          <p:nvPr/>
        </p:nvSpPr>
        <p:spPr>
          <a:xfrm>
            <a:off x="8292865" y="1422254"/>
            <a:ext cx="421190" cy="421190"/>
          </a:xfrm>
          <a:prstGeom prst="ellipse">
            <a:avLst/>
          </a:prstGeom>
          <a:solidFill>
            <a:srgbClr val="D21931">
              <a:alpha val="276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b="1">
                <a:solidFill>
                  <a:schemeClr val="lt1">
                    <a:alpha val="28000"/>
                  </a:schemeClr>
                </a:solidFill>
                <a:latin typeface="Lato" panose="020F0502020204030203" pitchFamily="34" charset="0"/>
                <a:ea typeface="Lato" panose="020F0502020204030203" pitchFamily="34" charset="0"/>
                <a:cs typeface="Lato" panose="020F0502020204030203" pitchFamily="34" charset="0"/>
              </a:rPr>
              <a:t>1</a:t>
            </a:r>
          </a:p>
        </p:txBody>
      </p:sp>
      <p:sp>
        <p:nvSpPr>
          <p:cNvPr id="16" name="Content Placeholder 3">
            <a:extLst>
              <a:ext uri="{FF2B5EF4-FFF2-40B4-BE49-F238E27FC236}">
                <a16:creationId xmlns:a16="http://schemas.microsoft.com/office/drawing/2014/main" id="{10B9519B-F4C5-5202-14E0-CBE41C4F6D36}"/>
              </a:ext>
            </a:extLst>
          </p:cNvPr>
          <p:cNvSpPr>
            <a:spLocks noGrp="1"/>
          </p:cNvSpPr>
          <p:nvPr>
            <p:ph sz="half" idx="2"/>
          </p:nvPr>
        </p:nvSpPr>
        <p:spPr>
          <a:xfrm>
            <a:off x="839788" y="-3158563"/>
            <a:ext cx="9975850" cy="2577181"/>
          </a:xfrm>
        </p:spPr>
        <p:txBody>
          <a:bodyPr/>
          <a:lstStyle/>
          <a:p>
            <a:pPr marL="0" indent="0">
              <a:buNone/>
            </a:pPr>
            <a:r>
              <a:rPr lang="en-AU"/>
              <a:t>Aspirational 3-year goal based on the current market landscape</a:t>
            </a:r>
          </a:p>
          <a:p>
            <a:pPr marL="0" indent="0">
              <a:buNone/>
            </a:pPr>
            <a:r>
              <a:rPr lang="en-AU"/>
              <a:t>Toa Vietnam can be more than paint it can be community and care </a:t>
            </a:r>
          </a:p>
          <a:p>
            <a:pPr marL="0" indent="0">
              <a:buNone/>
            </a:pPr>
            <a:endParaRPr lang="en-AU"/>
          </a:p>
        </p:txBody>
      </p:sp>
      <p:sp>
        <p:nvSpPr>
          <p:cNvPr id="19" name="Rectangle 18">
            <a:extLst>
              <a:ext uri="{FF2B5EF4-FFF2-40B4-BE49-F238E27FC236}">
                <a16:creationId xmlns:a16="http://schemas.microsoft.com/office/drawing/2014/main" id="{F2F04A27-9BA4-8AC2-7A3A-3432E0AE2C01}"/>
              </a:ext>
            </a:extLst>
          </p:cNvPr>
          <p:cNvSpPr/>
          <p:nvPr/>
        </p:nvSpPr>
        <p:spPr>
          <a:xfrm>
            <a:off x="336000" y="2534286"/>
            <a:ext cx="11519999" cy="2169528"/>
          </a:xfrm>
          <a:prstGeom prst="rect">
            <a:avLst/>
          </a:prstGeom>
          <a:solidFill>
            <a:srgbClr val="002F6C"/>
          </a:solidFill>
          <a:ln w="38100">
            <a:solidFill>
              <a:srgbClr val="E92228"/>
            </a:solidFill>
            <a:prstDash val="solid"/>
          </a:ln>
        </p:spPr>
        <p:style>
          <a:lnRef idx="2">
            <a:schemeClr val="accent1"/>
          </a:lnRef>
          <a:fillRef idx="0">
            <a:schemeClr val="accent1"/>
          </a:fillRef>
          <a:effectRef idx="1">
            <a:schemeClr val="accent1"/>
          </a:effectRef>
          <a:fontRef idx="minor">
            <a:schemeClr val="tx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3200" b="1" i="0" u="sng" strike="noStrike" kern="1200" cap="none" spc="0" normalizeH="0" baseline="0" noProof="0">
                <a:ln>
                  <a:noFill/>
                </a:ln>
                <a:solidFill>
                  <a:prstClr val="white"/>
                </a:solidFill>
                <a:effectLst/>
                <a:uLnTx/>
                <a:uFillTx/>
                <a:latin typeface="Aptos" panose="02110004020202020204"/>
                <a:ea typeface="+mn-ea"/>
                <a:cs typeface="+mn-cs"/>
              </a:rPr>
              <a:t>Aspirational 3-Year Goal</a:t>
            </a:r>
            <a:endParaRPr kumimoji="0" lang="en-AU" sz="2800" b="1" i="0" u="sng" strike="noStrike" kern="1200" cap="none" spc="0" normalizeH="0" baseline="0" noProof="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800" b="1" i="0" u="none" strike="noStrike" kern="1200" cap="none" spc="0" normalizeH="0" baseline="0" noProof="0">
                <a:ln>
                  <a:noFill/>
                </a:ln>
                <a:solidFill>
                  <a:prstClr val="white"/>
                </a:solidFill>
                <a:effectLst/>
                <a:uLnTx/>
                <a:uFillTx/>
                <a:latin typeface="Aptos" panose="02110004020202020204"/>
                <a:ea typeface="+mn-ea"/>
                <a:cs typeface="+mn-cs"/>
              </a:rPr>
              <a:t>Establish TOA among Vietnam’s top 4 decorative paint brands within 3 years by scaling a circular ecosystem that expands rural reach, strengthens digital loyalty, and leads on sustainability.</a:t>
            </a:r>
            <a:endParaRPr kumimoji="0" lang="en-US" sz="2800" b="1"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182394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87E2E-59CF-EA61-862A-8BA9AB861F63}"/>
            </a:ext>
          </a:extLst>
        </p:cNvPr>
        <p:cNvGrpSpPr/>
        <p:nvPr/>
      </p:nvGrpSpPr>
      <p:grpSpPr>
        <a:xfrm>
          <a:off x="0" y="0"/>
          <a:ext cx="0" cy="0"/>
          <a:chOff x="0" y="0"/>
          <a:chExt cx="0" cy="0"/>
        </a:xfrm>
      </p:grpSpPr>
      <p:pic>
        <p:nvPicPr>
          <p:cNvPr id="15" name="Picture 2">
            <a:extLst>
              <a:ext uri="{FF2B5EF4-FFF2-40B4-BE49-F238E27FC236}">
                <a16:creationId xmlns:a16="http://schemas.microsoft.com/office/drawing/2014/main" id="{526FBC5B-5EB1-638B-0362-E2E5730202E0}"/>
              </a:ext>
            </a:extLst>
          </p:cNvPr>
          <p:cNvPicPr>
            <a:picLocks noChangeAspect="1" noChangeArrowheads="1"/>
          </p:cNvPicPr>
          <p:nvPr/>
        </p:nvPicPr>
        <p:blipFill rotWithShape="1">
          <a:blip r:embed="rId2">
            <a:alphaModFix amt="45000"/>
            <a:extLst>
              <a:ext uri="{28A0092B-C50C-407E-A947-70E740481C1C}">
                <a14:useLocalDpi xmlns:a14="http://schemas.microsoft.com/office/drawing/2010/main" val="0"/>
              </a:ext>
            </a:extLst>
          </a:blip>
          <a:srcRect l="9279" t="32152" r="9748" b="29304"/>
          <a:stretch>
            <a:fillRect/>
          </a:stretch>
        </p:blipFill>
        <p:spPr bwMode="auto">
          <a:xfrm>
            <a:off x="8535544" y="3081637"/>
            <a:ext cx="3228089" cy="102307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253D63BA-A141-746A-FC93-B9B0DC394313}"/>
              </a:ext>
            </a:extLst>
          </p:cNvPr>
          <p:cNvPicPr>
            <a:picLocks noChangeAspect="1"/>
          </p:cNvPicPr>
          <p:nvPr/>
        </p:nvPicPr>
        <p:blipFill>
          <a:blip r:embed="rId3">
            <a:alphaModFix amt="40000"/>
          </a:blip>
          <a:srcRect t="17556" b="39538"/>
          <a:stretch>
            <a:fillRect/>
          </a:stretch>
        </p:blipFill>
        <p:spPr>
          <a:xfrm>
            <a:off x="8535546" y="1635439"/>
            <a:ext cx="3196003" cy="989876"/>
          </a:xfrm>
          <a:prstGeom prst="rect">
            <a:avLst/>
          </a:prstGeom>
          <a:solidFill>
            <a:schemeClr val="tx1">
              <a:alpha val="46935"/>
            </a:schemeClr>
          </a:solidFill>
        </p:spPr>
      </p:pic>
      <p:sp>
        <p:nvSpPr>
          <p:cNvPr id="11" name="Title 1">
            <a:extLst>
              <a:ext uri="{FF2B5EF4-FFF2-40B4-BE49-F238E27FC236}">
                <a16:creationId xmlns:a16="http://schemas.microsoft.com/office/drawing/2014/main" id="{EA959844-C997-EA12-652A-DFF6CE37DD13}"/>
              </a:ext>
            </a:extLst>
          </p:cNvPr>
          <p:cNvSpPr txBox="1">
            <a:spLocks/>
          </p:cNvSpPr>
          <p:nvPr/>
        </p:nvSpPr>
        <p:spPr>
          <a:xfrm>
            <a:off x="499834" y="459006"/>
            <a:ext cx="10915879" cy="7397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chemeClr val="bg1"/>
                </a:solidFill>
                <a:latin typeface="Lato" panose="020F0502020204030203" pitchFamily="34" charset="0"/>
                <a:ea typeface="Lato" panose="020F0502020204030203" pitchFamily="34" charset="0"/>
                <a:cs typeface="Lato" panose="020F0502020204030203" pitchFamily="34" charset="0"/>
              </a:defRPr>
            </a:lvl1pPr>
          </a:lstStyle>
          <a:p>
            <a:r>
              <a:rPr lang="en-AU" b="1"/>
              <a:t>TOA’s Circular Ecosystem Strategy Is Built to Scale and Lead</a:t>
            </a:r>
          </a:p>
        </p:txBody>
      </p:sp>
      <p:sp>
        <p:nvSpPr>
          <p:cNvPr id="32" name="Oval 31">
            <a:extLst>
              <a:ext uri="{FF2B5EF4-FFF2-40B4-BE49-F238E27FC236}">
                <a16:creationId xmlns:a16="http://schemas.microsoft.com/office/drawing/2014/main" id="{DC5F1574-768F-4129-4EB9-D215DF1CEED7}"/>
              </a:ext>
            </a:extLst>
          </p:cNvPr>
          <p:cNvSpPr/>
          <p:nvPr/>
        </p:nvSpPr>
        <p:spPr>
          <a:xfrm>
            <a:off x="8292865" y="1417430"/>
            <a:ext cx="421190" cy="421190"/>
          </a:xfrm>
          <a:prstGeom prst="ellipse">
            <a:avLst/>
          </a:prstGeom>
          <a:solidFill>
            <a:srgbClr val="003B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b="1">
                <a:latin typeface="Lato" panose="020F0502020204030203" pitchFamily="34" charset="0"/>
                <a:ea typeface="Lato" panose="020F0502020204030203" pitchFamily="34" charset="0"/>
                <a:cs typeface="Lato" panose="020F0502020204030203" pitchFamily="34" charset="0"/>
              </a:rPr>
              <a:t>1</a:t>
            </a:r>
          </a:p>
        </p:txBody>
      </p:sp>
      <p:sp>
        <p:nvSpPr>
          <p:cNvPr id="3" name="TextBox 2">
            <a:extLst>
              <a:ext uri="{FF2B5EF4-FFF2-40B4-BE49-F238E27FC236}">
                <a16:creationId xmlns:a16="http://schemas.microsoft.com/office/drawing/2014/main" id="{6545DA11-9E2E-D264-B642-BE5714F7333E}"/>
              </a:ext>
            </a:extLst>
          </p:cNvPr>
          <p:cNvSpPr txBox="1"/>
          <p:nvPr/>
        </p:nvSpPr>
        <p:spPr>
          <a:xfrm>
            <a:off x="441756" y="1486564"/>
            <a:ext cx="6126474" cy="4105853"/>
          </a:xfrm>
          <a:prstGeom prst="rect">
            <a:avLst/>
          </a:prstGeom>
          <a:noFill/>
          <a:ln w="38100">
            <a:solidFill>
              <a:srgbClr val="D7191F"/>
            </a:solidFill>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03B62"/>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4" name="Right Arrow 3">
            <a:extLst>
              <a:ext uri="{FF2B5EF4-FFF2-40B4-BE49-F238E27FC236}">
                <a16:creationId xmlns:a16="http://schemas.microsoft.com/office/drawing/2014/main" id="{33128569-99B2-E6DD-1A6A-C13CC641B90C}"/>
              </a:ext>
            </a:extLst>
          </p:cNvPr>
          <p:cNvSpPr/>
          <p:nvPr/>
        </p:nvSpPr>
        <p:spPr>
          <a:xfrm>
            <a:off x="7025435" y="1736275"/>
            <a:ext cx="1267429" cy="586707"/>
          </a:xfrm>
          <a:prstGeom prst="rightArrow">
            <a:avLst>
              <a:gd name="adj1" fmla="val 49584"/>
              <a:gd name="adj2" fmla="val 60098"/>
            </a:avLst>
          </a:prstGeom>
          <a:solidFill>
            <a:srgbClr val="D7191F"/>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endParaRPr>
          </a:p>
        </p:txBody>
      </p:sp>
      <p:grpSp>
        <p:nvGrpSpPr>
          <p:cNvPr id="5" name="Group 4">
            <a:extLst>
              <a:ext uri="{FF2B5EF4-FFF2-40B4-BE49-F238E27FC236}">
                <a16:creationId xmlns:a16="http://schemas.microsoft.com/office/drawing/2014/main" id="{37F6ABE9-7781-315E-2DEF-51F0737DF6BF}"/>
              </a:ext>
            </a:extLst>
          </p:cNvPr>
          <p:cNvGrpSpPr/>
          <p:nvPr/>
        </p:nvGrpSpPr>
        <p:grpSpPr>
          <a:xfrm>
            <a:off x="562224" y="1625802"/>
            <a:ext cx="5808101" cy="3800224"/>
            <a:chOff x="812799" y="1346951"/>
            <a:chExt cx="5808101" cy="4206837"/>
          </a:xfrm>
        </p:grpSpPr>
        <p:sp>
          <p:nvSpPr>
            <p:cNvPr id="6" name="Rectangle 5">
              <a:extLst>
                <a:ext uri="{FF2B5EF4-FFF2-40B4-BE49-F238E27FC236}">
                  <a16:creationId xmlns:a16="http://schemas.microsoft.com/office/drawing/2014/main" id="{0028C0F6-97F7-9A87-4A09-F72BF92FEA35}"/>
                </a:ext>
              </a:extLst>
            </p:cNvPr>
            <p:cNvSpPr/>
            <p:nvPr/>
          </p:nvSpPr>
          <p:spPr>
            <a:xfrm>
              <a:off x="812799" y="1346951"/>
              <a:ext cx="5808101" cy="390408"/>
            </a:xfrm>
            <a:prstGeom prst="rect">
              <a:avLst/>
            </a:prstGeom>
            <a:solidFill>
              <a:srgbClr val="002F6C"/>
            </a:solidFill>
            <a:ln>
              <a:solidFill>
                <a:srgbClr val="003B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a:latin typeface="Lato" panose="020F0502020204030203" pitchFamily="34" charset="0"/>
                  <a:ea typeface="Lato" panose="020F0502020204030203" pitchFamily="34" charset="0"/>
                  <a:cs typeface="Lato" panose="020F0502020204030203" pitchFamily="34" charset="0"/>
                </a:rPr>
                <a:t>Strategic Question</a:t>
              </a:r>
            </a:p>
          </p:txBody>
        </p:sp>
        <p:sp>
          <p:nvSpPr>
            <p:cNvPr id="25" name="Rectangle 24">
              <a:extLst>
                <a:ext uri="{FF2B5EF4-FFF2-40B4-BE49-F238E27FC236}">
                  <a16:creationId xmlns:a16="http://schemas.microsoft.com/office/drawing/2014/main" id="{D747AA8B-2536-D843-F8DA-BC046407C137}"/>
                </a:ext>
              </a:extLst>
            </p:cNvPr>
            <p:cNvSpPr/>
            <p:nvPr/>
          </p:nvSpPr>
          <p:spPr>
            <a:xfrm>
              <a:off x="812799" y="3548301"/>
              <a:ext cx="5808101" cy="390408"/>
            </a:xfrm>
            <a:prstGeom prst="rect">
              <a:avLst/>
            </a:prstGeom>
            <a:solidFill>
              <a:srgbClr val="002F6C"/>
            </a:solidFill>
            <a:ln>
              <a:solidFill>
                <a:srgbClr val="003B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a:latin typeface="Lato" panose="020F0502020204030203" pitchFamily="34" charset="0"/>
                  <a:ea typeface="Lato" panose="020F0502020204030203" pitchFamily="34" charset="0"/>
                  <a:cs typeface="Lato" panose="020F0502020204030203" pitchFamily="34" charset="0"/>
                </a:rPr>
                <a:t>Our Solution</a:t>
              </a:r>
            </a:p>
          </p:txBody>
        </p:sp>
        <p:sp>
          <p:nvSpPr>
            <p:cNvPr id="26" name="TextBox 25">
              <a:extLst>
                <a:ext uri="{FF2B5EF4-FFF2-40B4-BE49-F238E27FC236}">
                  <a16:creationId xmlns:a16="http://schemas.microsoft.com/office/drawing/2014/main" id="{08BBFDF9-CA8D-B24F-DAFE-4FD8B2D4A4BB}"/>
                </a:ext>
              </a:extLst>
            </p:cNvPr>
            <p:cNvSpPr txBox="1"/>
            <p:nvPr/>
          </p:nvSpPr>
          <p:spPr>
            <a:xfrm>
              <a:off x="812799" y="1854633"/>
              <a:ext cx="5808100" cy="1471679"/>
            </a:xfrm>
            <a:prstGeom prst="rect">
              <a:avLst/>
            </a:prstGeom>
            <a:solidFill>
              <a:schemeClr val="bg1"/>
            </a:solidFill>
            <a:ln w="25400">
              <a:solidFill>
                <a:srgbClr val="002F6C"/>
              </a:solidFill>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a:ln>
                    <a:noFill/>
                  </a:ln>
                  <a:solidFill>
                    <a:srgbClr val="003B62"/>
                  </a:solidFill>
                  <a:effectLst/>
                  <a:uLnTx/>
                  <a:uFillTx/>
                  <a:latin typeface="Lato" panose="020F0502020204030203" pitchFamily="34" charset="0"/>
                  <a:ea typeface="Lato" panose="020F0502020204030203" pitchFamily="34" charset="0"/>
                  <a:cs typeface="Lato" panose="020F0502020204030203" pitchFamily="34" charset="0"/>
                </a:rPr>
                <a:t>What initiatives will help TOA expand its market presence and lead sustainably across all price segments in Vietnam?</a:t>
              </a:r>
            </a:p>
          </p:txBody>
        </p:sp>
        <p:sp>
          <p:nvSpPr>
            <p:cNvPr id="27" name="TextBox 26">
              <a:extLst>
                <a:ext uri="{FF2B5EF4-FFF2-40B4-BE49-F238E27FC236}">
                  <a16:creationId xmlns:a16="http://schemas.microsoft.com/office/drawing/2014/main" id="{0DFE6CCF-A64A-F1FF-4664-887925224CD2}"/>
                </a:ext>
              </a:extLst>
            </p:cNvPr>
            <p:cNvSpPr txBox="1"/>
            <p:nvPr/>
          </p:nvSpPr>
          <p:spPr>
            <a:xfrm>
              <a:off x="812799" y="4082109"/>
              <a:ext cx="5808100" cy="1471679"/>
            </a:xfrm>
            <a:prstGeom prst="rect">
              <a:avLst/>
            </a:prstGeom>
            <a:solidFill>
              <a:schemeClr val="bg1"/>
            </a:solidFill>
            <a:ln w="25400">
              <a:solidFill>
                <a:srgbClr val="002F6C"/>
              </a:solidFill>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a:ln>
                    <a:noFill/>
                  </a:ln>
                  <a:solidFill>
                    <a:srgbClr val="003B62"/>
                  </a:solidFill>
                  <a:effectLst/>
                  <a:uLnTx/>
                  <a:uFillTx/>
                  <a:latin typeface="Lato" panose="020F0502020204030203" pitchFamily="34" charset="0"/>
                  <a:ea typeface="Lato" panose="020F0502020204030203" pitchFamily="34" charset="0"/>
                  <a:cs typeface="Lato" panose="020F0502020204030203" pitchFamily="34" charset="0"/>
                </a:rPr>
                <a:t>A ‘More than Paint’ branded circular ecosystem strategy built on pail returns, mobile refills, and digital engagement to grow market share and lead with ESG.</a:t>
              </a:r>
            </a:p>
          </p:txBody>
        </p:sp>
      </p:grpSp>
      <p:sp>
        <p:nvSpPr>
          <p:cNvPr id="28" name="Right Arrow 27">
            <a:extLst>
              <a:ext uri="{FF2B5EF4-FFF2-40B4-BE49-F238E27FC236}">
                <a16:creationId xmlns:a16="http://schemas.microsoft.com/office/drawing/2014/main" id="{7655B4D7-7580-3A52-7521-7C1C80D13AEA}"/>
              </a:ext>
            </a:extLst>
          </p:cNvPr>
          <p:cNvSpPr/>
          <p:nvPr/>
        </p:nvSpPr>
        <p:spPr>
          <a:xfrm>
            <a:off x="7025435" y="4674515"/>
            <a:ext cx="1267429" cy="586707"/>
          </a:xfrm>
          <a:prstGeom prst="rightArrow">
            <a:avLst>
              <a:gd name="adj1" fmla="val 49584"/>
              <a:gd name="adj2" fmla="val 60098"/>
            </a:avLst>
          </a:prstGeom>
          <a:solidFill>
            <a:srgbClr val="D7191F"/>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29" name="Rectangle 28">
            <a:extLst>
              <a:ext uri="{FF2B5EF4-FFF2-40B4-BE49-F238E27FC236}">
                <a16:creationId xmlns:a16="http://schemas.microsoft.com/office/drawing/2014/main" id="{F4A24688-CE0C-F8D2-9CA1-753B015E495C}"/>
              </a:ext>
            </a:extLst>
          </p:cNvPr>
          <p:cNvSpPr/>
          <p:nvPr/>
        </p:nvSpPr>
        <p:spPr>
          <a:xfrm>
            <a:off x="7025435" y="1967857"/>
            <a:ext cx="339635" cy="3013181"/>
          </a:xfrm>
          <a:prstGeom prst="rect">
            <a:avLst/>
          </a:prstGeom>
          <a:solidFill>
            <a:srgbClr val="D719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Lato" panose="020F0502020204030203" pitchFamily="34" charset="0"/>
              <a:ea typeface="Lato" panose="020F0502020204030203" pitchFamily="34" charset="0"/>
              <a:cs typeface="Lato" panose="020F0502020204030203" pitchFamily="34" charset="0"/>
            </a:endParaRPr>
          </a:p>
        </p:txBody>
      </p:sp>
      <p:sp>
        <p:nvSpPr>
          <p:cNvPr id="31" name="Rectangle 30">
            <a:extLst>
              <a:ext uri="{FF2B5EF4-FFF2-40B4-BE49-F238E27FC236}">
                <a16:creationId xmlns:a16="http://schemas.microsoft.com/office/drawing/2014/main" id="{35D16BE7-C12A-F0A3-484B-2E67C7998C74}"/>
              </a:ext>
            </a:extLst>
          </p:cNvPr>
          <p:cNvSpPr/>
          <p:nvPr/>
        </p:nvSpPr>
        <p:spPr>
          <a:xfrm>
            <a:off x="8503460" y="1613861"/>
            <a:ext cx="3246783" cy="1021286"/>
          </a:xfrm>
          <a:prstGeom prst="rect">
            <a:avLst/>
          </a:prstGeom>
          <a:noFill/>
          <a:ln w="25400">
            <a:solidFill>
              <a:srgbClr val="013B62"/>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Drives ESG and customer retention</a:t>
            </a:r>
          </a:p>
        </p:txBody>
      </p:sp>
      <p:sp>
        <p:nvSpPr>
          <p:cNvPr id="34" name="Rectangle 33">
            <a:extLst>
              <a:ext uri="{FF2B5EF4-FFF2-40B4-BE49-F238E27FC236}">
                <a16:creationId xmlns:a16="http://schemas.microsoft.com/office/drawing/2014/main" id="{775ECFCB-C713-728D-DE27-A6B0DB5B62F2}"/>
              </a:ext>
            </a:extLst>
          </p:cNvPr>
          <p:cNvSpPr/>
          <p:nvPr/>
        </p:nvSpPr>
        <p:spPr>
          <a:xfrm>
            <a:off x="8503461" y="3083429"/>
            <a:ext cx="3246783" cy="1021286"/>
          </a:xfrm>
          <a:prstGeom prst="rect">
            <a:avLst/>
          </a:prstGeom>
          <a:noFill/>
          <a:ln w="25400">
            <a:solidFill>
              <a:srgbClr val="003B62"/>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Expands rural access and market share</a:t>
            </a:r>
          </a:p>
        </p:txBody>
      </p:sp>
      <p:pic>
        <p:nvPicPr>
          <p:cNvPr id="36" name="Picture 2">
            <a:extLst>
              <a:ext uri="{FF2B5EF4-FFF2-40B4-BE49-F238E27FC236}">
                <a16:creationId xmlns:a16="http://schemas.microsoft.com/office/drawing/2014/main" id="{639328A7-8616-11C2-7AD3-7FAD36511CE6}"/>
              </a:ext>
            </a:extLst>
          </p:cNvPr>
          <p:cNvPicPr>
            <a:picLocks noChangeAspect="1" noChangeArrowheads="1"/>
          </p:cNvPicPr>
          <p:nvPr/>
        </p:nvPicPr>
        <p:blipFill>
          <a:blip r:embed="rId4">
            <a:alphaModFix amt="58000"/>
            <a:extLst>
              <a:ext uri="{28A0092B-C50C-407E-A947-70E740481C1C}">
                <a14:useLocalDpi xmlns:a14="http://schemas.microsoft.com/office/drawing/2010/main" val="0"/>
              </a:ext>
            </a:extLst>
          </a:blip>
          <a:srcRect t="39491" b="39491"/>
          <a:stretch/>
        </p:blipFill>
        <p:spPr bwMode="auto">
          <a:xfrm>
            <a:off x="8510156" y="4551205"/>
            <a:ext cx="3233389" cy="1021286"/>
          </a:xfrm>
          <a:prstGeom prst="rect">
            <a:avLst/>
          </a:prstGeom>
          <a:noFill/>
          <a:extLst>
            <a:ext uri="{909E8E84-426E-40DD-AFC4-6F175D3DCCD1}">
              <a14:hiddenFill xmlns:a14="http://schemas.microsoft.com/office/drawing/2010/main">
                <a:solidFill>
                  <a:srgbClr val="FFFFFF"/>
                </a:solidFill>
              </a14:hiddenFill>
            </a:ext>
          </a:extLst>
        </p:spPr>
      </p:pic>
      <p:sp>
        <p:nvSpPr>
          <p:cNvPr id="37" name="Rectangle 36">
            <a:extLst>
              <a:ext uri="{FF2B5EF4-FFF2-40B4-BE49-F238E27FC236}">
                <a16:creationId xmlns:a16="http://schemas.microsoft.com/office/drawing/2014/main" id="{AACAE325-E6FD-C7FC-7997-ED0BAA0D79C6}"/>
              </a:ext>
            </a:extLst>
          </p:cNvPr>
          <p:cNvSpPr/>
          <p:nvPr/>
        </p:nvSpPr>
        <p:spPr>
          <a:xfrm>
            <a:off x="8503461" y="4552997"/>
            <a:ext cx="3246783" cy="1021286"/>
          </a:xfrm>
          <a:prstGeom prst="rect">
            <a:avLst/>
          </a:prstGeom>
          <a:noFill/>
          <a:ln w="25400">
            <a:solidFill>
              <a:srgbClr val="003B62"/>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Unifies loyalty and digital engagement</a:t>
            </a:r>
          </a:p>
        </p:txBody>
      </p:sp>
      <p:sp>
        <p:nvSpPr>
          <p:cNvPr id="39" name="Right Arrow 38">
            <a:extLst>
              <a:ext uri="{FF2B5EF4-FFF2-40B4-BE49-F238E27FC236}">
                <a16:creationId xmlns:a16="http://schemas.microsoft.com/office/drawing/2014/main" id="{749140C0-F6D8-4FFF-F6E0-9D4E818059BE}"/>
              </a:ext>
            </a:extLst>
          </p:cNvPr>
          <p:cNvSpPr/>
          <p:nvPr/>
        </p:nvSpPr>
        <p:spPr>
          <a:xfrm>
            <a:off x="6580920" y="3204947"/>
            <a:ext cx="1711945" cy="586707"/>
          </a:xfrm>
          <a:prstGeom prst="rightArrow">
            <a:avLst>
              <a:gd name="adj1" fmla="val 49584"/>
              <a:gd name="adj2" fmla="val 60098"/>
            </a:avLst>
          </a:prstGeom>
          <a:solidFill>
            <a:srgbClr val="D7191F"/>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35" name="Oval 34">
            <a:extLst>
              <a:ext uri="{FF2B5EF4-FFF2-40B4-BE49-F238E27FC236}">
                <a16:creationId xmlns:a16="http://schemas.microsoft.com/office/drawing/2014/main" id="{B3D7DE37-26AC-5776-4429-AE3C062C6938}"/>
              </a:ext>
            </a:extLst>
          </p:cNvPr>
          <p:cNvSpPr/>
          <p:nvPr/>
        </p:nvSpPr>
        <p:spPr>
          <a:xfrm>
            <a:off x="8292865" y="2883831"/>
            <a:ext cx="421190" cy="421190"/>
          </a:xfrm>
          <a:prstGeom prst="ellipse">
            <a:avLst/>
          </a:prstGeom>
          <a:solidFill>
            <a:srgbClr val="D219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b="1">
                <a:latin typeface="Lato" panose="020F0502020204030203" pitchFamily="34" charset="0"/>
                <a:ea typeface="Lato" panose="020F0502020204030203" pitchFamily="34" charset="0"/>
                <a:cs typeface="Lato" panose="020F0502020204030203" pitchFamily="34" charset="0"/>
              </a:rPr>
              <a:t>2</a:t>
            </a:r>
          </a:p>
        </p:txBody>
      </p:sp>
      <p:sp>
        <p:nvSpPr>
          <p:cNvPr id="38" name="Oval 37">
            <a:extLst>
              <a:ext uri="{FF2B5EF4-FFF2-40B4-BE49-F238E27FC236}">
                <a16:creationId xmlns:a16="http://schemas.microsoft.com/office/drawing/2014/main" id="{AF169F0C-50E5-A7BA-7307-6A2C206176B1}"/>
              </a:ext>
            </a:extLst>
          </p:cNvPr>
          <p:cNvSpPr/>
          <p:nvPr/>
        </p:nvSpPr>
        <p:spPr>
          <a:xfrm>
            <a:off x="8292865" y="4345409"/>
            <a:ext cx="421190" cy="421190"/>
          </a:xfrm>
          <a:prstGeom prst="ellipse">
            <a:avLst/>
          </a:prstGeom>
          <a:solidFill>
            <a:srgbClr val="D219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b="1">
                <a:latin typeface="Lato" panose="020F0502020204030203" pitchFamily="34" charset="0"/>
                <a:ea typeface="Lato" panose="020F0502020204030203" pitchFamily="34" charset="0"/>
                <a:cs typeface="Lato" panose="020F0502020204030203" pitchFamily="34" charset="0"/>
              </a:rPr>
              <a:t>3</a:t>
            </a:r>
          </a:p>
        </p:txBody>
      </p:sp>
      <p:sp>
        <p:nvSpPr>
          <p:cNvPr id="40" name="Oval 39">
            <a:extLst>
              <a:ext uri="{FF2B5EF4-FFF2-40B4-BE49-F238E27FC236}">
                <a16:creationId xmlns:a16="http://schemas.microsoft.com/office/drawing/2014/main" id="{7EB2E049-FEEF-5671-2F61-E576110DE689}"/>
              </a:ext>
            </a:extLst>
          </p:cNvPr>
          <p:cNvSpPr/>
          <p:nvPr/>
        </p:nvSpPr>
        <p:spPr>
          <a:xfrm>
            <a:off x="8292865" y="1422254"/>
            <a:ext cx="421190" cy="421190"/>
          </a:xfrm>
          <a:prstGeom prst="ellipse">
            <a:avLst/>
          </a:prstGeom>
          <a:solidFill>
            <a:srgbClr val="D219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b="1">
                <a:latin typeface="Lato" panose="020F0502020204030203" pitchFamily="34" charset="0"/>
                <a:ea typeface="Lato" panose="020F0502020204030203" pitchFamily="34" charset="0"/>
                <a:cs typeface="Lato" panose="020F0502020204030203" pitchFamily="34" charset="0"/>
              </a:rPr>
              <a:t>1</a:t>
            </a:r>
          </a:p>
        </p:txBody>
      </p:sp>
      <p:sp>
        <p:nvSpPr>
          <p:cNvPr id="16" name="Content Placeholder 3">
            <a:extLst>
              <a:ext uri="{FF2B5EF4-FFF2-40B4-BE49-F238E27FC236}">
                <a16:creationId xmlns:a16="http://schemas.microsoft.com/office/drawing/2014/main" id="{8B42FD64-32CE-A22C-7CDE-44402FBAF77A}"/>
              </a:ext>
            </a:extLst>
          </p:cNvPr>
          <p:cNvSpPr>
            <a:spLocks noGrp="1"/>
          </p:cNvSpPr>
          <p:nvPr>
            <p:ph sz="half" idx="2"/>
          </p:nvPr>
        </p:nvSpPr>
        <p:spPr>
          <a:xfrm>
            <a:off x="839788" y="-3158563"/>
            <a:ext cx="9975850" cy="2577181"/>
          </a:xfrm>
        </p:spPr>
        <p:txBody>
          <a:bodyPr/>
          <a:lstStyle/>
          <a:p>
            <a:pPr marL="0" indent="0">
              <a:buNone/>
            </a:pPr>
            <a:r>
              <a:rPr lang="en-AU">
                <a:highlight>
                  <a:srgbClr val="000080"/>
                </a:highlight>
              </a:rPr>
              <a:t>Toa Vietnam can be more than paint it can be community and care </a:t>
            </a:r>
          </a:p>
          <a:p>
            <a:pPr marL="0" indent="0">
              <a:buNone/>
            </a:pPr>
            <a:endParaRPr lang="en-AU">
              <a:highlight>
                <a:srgbClr val="000080"/>
              </a:highlight>
            </a:endParaRPr>
          </a:p>
        </p:txBody>
      </p:sp>
    </p:spTree>
    <p:extLst>
      <p:ext uri="{BB962C8B-B14F-4D97-AF65-F5344CB8AC3E}">
        <p14:creationId xmlns:p14="http://schemas.microsoft.com/office/powerpoint/2010/main" val="2990608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1738E-5514-98F4-E251-3ED423E6A2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2AE637-5D22-990D-C2D6-87238524B236}"/>
              </a:ext>
            </a:extLst>
          </p:cNvPr>
          <p:cNvSpPr>
            <a:spLocks noGrp="1"/>
          </p:cNvSpPr>
          <p:nvPr>
            <p:ph type="title"/>
          </p:nvPr>
        </p:nvSpPr>
        <p:spPr>
          <a:xfrm>
            <a:off x="838200" y="2766219"/>
            <a:ext cx="10515600" cy="1325563"/>
          </a:xfrm>
        </p:spPr>
        <p:txBody>
          <a:bodyPr>
            <a:normAutofit fontScale="90000"/>
          </a:bodyPr>
          <a:lstStyle/>
          <a:p>
            <a:r>
              <a:rPr lang="en-AU"/>
              <a:t>TOA Vietnam can establish itself as ‘More than Paint’ by drawing from global case studies in sustainable packaging</a:t>
            </a:r>
          </a:p>
        </p:txBody>
      </p:sp>
    </p:spTree>
    <p:extLst>
      <p:ext uri="{BB962C8B-B14F-4D97-AF65-F5344CB8AC3E}">
        <p14:creationId xmlns:p14="http://schemas.microsoft.com/office/powerpoint/2010/main" val="2823067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5500D-9A37-09BA-B255-D7822BC99D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FAFA35-4491-CA66-A8A8-F9247FEC81CD}"/>
              </a:ext>
            </a:extLst>
          </p:cNvPr>
          <p:cNvSpPr>
            <a:spLocks noGrp="1"/>
          </p:cNvSpPr>
          <p:nvPr>
            <p:ph type="title"/>
          </p:nvPr>
        </p:nvSpPr>
        <p:spPr>
          <a:xfrm>
            <a:off x="499835" y="459006"/>
            <a:ext cx="11430908" cy="739775"/>
          </a:xfrm>
        </p:spPr>
        <p:txBody>
          <a:bodyPr>
            <a:noAutofit/>
          </a:bodyPr>
          <a:lstStyle/>
          <a:p>
            <a:r>
              <a:rPr lang="en-US" sz="2800" b="1" i="0" u="none" strike="noStrike">
                <a:effectLst/>
              </a:rPr>
              <a:t>TOA Vietnam can deliver value in ‘More Than Paint’ by recycling paint pails and participating in community repaint projects</a:t>
            </a:r>
            <a:endParaRPr lang="en-AU" sz="2800" b="1"/>
          </a:p>
        </p:txBody>
      </p:sp>
      <p:sp>
        <p:nvSpPr>
          <p:cNvPr id="32" name="TextBox 31">
            <a:extLst>
              <a:ext uri="{FF2B5EF4-FFF2-40B4-BE49-F238E27FC236}">
                <a16:creationId xmlns:a16="http://schemas.microsoft.com/office/drawing/2014/main" id="{B8FD044F-CC7D-06E3-C1B9-366AE65D8B6F}"/>
              </a:ext>
            </a:extLst>
          </p:cNvPr>
          <p:cNvSpPr txBox="1"/>
          <p:nvPr/>
        </p:nvSpPr>
        <p:spPr>
          <a:xfrm>
            <a:off x="7827179" y="2143908"/>
            <a:ext cx="2806573" cy="4171023"/>
          </a:xfrm>
          <a:prstGeom prst="rect">
            <a:avLst/>
          </a:prstGeom>
          <a:solidFill>
            <a:schemeClr val="accent2"/>
          </a:solidFill>
          <a:ln w="38100">
            <a:noFill/>
            <a:prstDash val="sysDot"/>
          </a:ln>
        </p:spPr>
        <p:txBody>
          <a:bodyPr wrap="square" rtlCol="0" anchor="ctr">
            <a:noAutofit/>
          </a:bodyPr>
          <a:lstStyle/>
          <a:p>
            <a:pPr algn="ctr"/>
            <a:endParaRPr lang="en-AU" b="1">
              <a:solidFill>
                <a:schemeClr val="bg1"/>
              </a:solidFill>
            </a:endParaRPr>
          </a:p>
          <a:p>
            <a:pPr algn="ctr"/>
            <a:endParaRPr lang="en-AU" b="1">
              <a:solidFill>
                <a:schemeClr val="bg1"/>
              </a:solidFill>
            </a:endParaRPr>
          </a:p>
          <a:p>
            <a:pPr algn="ctr"/>
            <a:r>
              <a:rPr lang="en-AU" b="1">
                <a:solidFill>
                  <a:schemeClr val="bg1"/>
                </a:solidFill>
              </a:rPr>
              <a:t>Recycled pails used for future packaging requirements</a:t>
            </a:r>
          </a:p>
          <a:p>
            <a:pPr algn="ctr"/>
            <a:endParaRPr lang="en-AU">
              <a:solidFill>
                <a:schemeClr val="bg1"/>
              </a:solidFill>
            </a:endParaRPr>
          </a:p>
          <a:p>
            <a:pPr algn="ctr"/>
            <a:endParaRPr lang="en-AU">
              <a:solidFill>
                <a:schemeClr val="bg1"/>
              </a:solidFill>
            </a:endParaRPr>
          </a:p>
          <a:p>
            <a:pPr marL="285750" indent="-285750" algn="ctr">
              <a:buFont typeface="Arial" panose="020B0604020202020204" pitchFamily="34" charset="0"/>
              <a:buChar char="•"/>
            </a:pPr>
            <a:r>
              <a:rPr lang="en-AU">
                <a:solidFill>
                  <a:schemeClr val="bg1"/>
                </a:solidFill>
              </a:rPr>
              <a:t>Reducing packaging manufacturing costs</a:t>
            </a:r>
          </a:p>
          <a:p>
            <a:pPr marL="285750" indent="-285750" algn="ctr">
              <a:buFont typeface="Arial" panose="020B0604020202020204" pitchFamily="34" charset="0"/>
              <a:buChar char="•"/>
            </a:pPr>
            <a:r>
              <a:rPr lang="en-AU">
                <a:solidFill>
                  <a:schemeClr val="bg1"/>
                </a:solidFill>
              </a:rPr>
              <a:t>Increased segment infiltration</a:t>
            </a:r>
          </a:p>
          <a:p>
            <a:pPr marL="285750" indent="-285750" algn="ctr">
              <a:buFont typeface="Arial" panose="020B0604020202020204" pitchFamily="34" charset="0"/>
              <a:buChar char="•"/>
            </a:pPr>
            <a:r>
              <a:rPr lang="en-AU">
                <a:solidFill>
                  <a:schemeClr val="bg1"/>
                </a:solidFill>
              </a:rPr>
              <a:t>Environmentally- friendly production</a:t>
            </a:r>
          </a:p>
          <a:p>
            <a:pPr marL="285750" indent="-285750" algn="ctr">
              <a:buFont typeface="Arial" panose="020B0604020202020204" pitchFamily="34" charset="0"/>
              <a:buChar char="•"/>
            </a:pPr>
            <a:endParaRPr lang="en-AU">
              <a:solidFill>
                <a:schemeClr val="bg1"/>
              </a:solidFill>
            </a:endParaRPr>
          </a:p>
          <a:p>
            <a:pPr marL="285750" indent="-285750" algn="ctr">
              <a:buFont typeface="Arial" panose="020B0604020202020204" pitchFamily="34" charset="0"/>
              <a:buChar char="•"/>
            </a:pPr>
            <a:endParaRPr lang="en-AU">
              <a:solidFill>
                <a:schemeClr val="bg1"/>
              </a:solidFill>
            </a:endParaRPr>
          </a:p>
        </p:txBody>
      </p:sp>
      <p:sp>
        <p:nvSpPr>
          <p:cNvPr id="34" name="TextBox 33">
            <a:extLst>
              <a:ext uri="{FF2B5EF4-FFF2-40B4-BE49-F238E27FC236}">
                <a16:creationId xmlns:a16="http://schemas.microsoft.com/office/drawing/2014/main" id="{250776CF-944E-44F7-4829-23292C010A65}"/>
              </a:ext>
            </a:extLst>
          </p:cNvPr>
          <p:cNvSpPr txBox="1"/>
          <p:nvPr/>
        </p:nvSpPr>
        <p:spPr>
          <a:xfrm>
            <a:off x="499835" y="1248630"/>
            <a:ext cx="11118424" cy="656973"/>
          </a:xfrm>
          <a:prstGeom prst="rect">
            <a:avLst/>
          </a:prstGeom>
          <a:noFill/>
          <a:ln w="38100">
            <a:noFill/>
            <a:prstDash val="sysDot"/>
          </a:ln>
        </p:spPr>
        <p:txBody>
          <a:bodyPr wrap="square" rtlCol="0" anchor="ctr">
            <a:noAutofit/>
          </a:bodyPr>
          <a:lstStyle/>
          <a:p>
            <a:r>
              <a:rPr lang="en-AU" b="1">
                <a:solidFill>
                  <a:schemeClr val="bg1"/>
                </a:solidFill>
                <a:latin typeface="Lato" panose="020F0502020204030203" pitchFamily="34" charset="0"/>
                <a:ea typeface="Lato" panose="020F0502020204030203" pitchFamily="34" charset="0"/>
                <a:cs typeface="Lato" panose="020F0502020204030203" pitchFamily="34" charset="0"/>
              </a:rPr>
              <a:t>Global case study: Nippon Paint subsidiary success in Australia, saving approx. 345 million Viet Dong at each construction site in waste costs</a:t>
            </a:r>
          </a:p>
        </p:txBody>
      </p:sp>
      <p:sp>
        <p:nvSpPr>
          <p:cNvPr id="36" name="Google Shape;1160;p103">
            <a:extLst>
              <a:ext uri="{FF2B5EF4-FFF2-40B4-BE49-F238E27FC236}">
                <a16:creationId xmlns:a16="http://schemas.microsoft.com/office/drawing/2014/main" id="{F0D8EC37-12A0-C593-D23A-E279B79E1590}"/>
              </a:ext>
            </a:extLst>
          </p:cNvPr>
          <p:cNvSpPr/>
          <p:nvPr/>
        </p:nvSpPr>
        <p:spPr>
          <a:xfrm>
            <a:off x="7422819" y="1920658"/>
            <a:ext cx="839122" cy="826159"/>
          </a:xfrm>
          <a:prstGeom prst="ellipse">
            <a:avLst/>
          </a:prstGeom>
          <a:solidFill>
            <a:srgbClr val="D71920"/>
          </a:solidFill>
          <a:ln w="19050" cap="flat" cmpd="sng">
            <a:solidFill>
              <a:srgbClr val="FFFFFF"/>
            </a:solidFill>
            <a:prstDash val="solid"/>
            <a:miter lim="800000"/>
            <a:headEnd type="none" w="sm" len="sm"/>
            <a:tailEnd type="none" w="sm" len="sm"/>
          </a:ln>
        </p:spPr>
        <p:txBody>
          <a:bodyPr spcFirstLastPara="1" wrap="square" lIns="121900" tIns="60933" rIns="121900" bIns="60933"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350"/>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pic>
        <p:nvPicPr>
          <p:cNvPr id="38" name="Graphic 37" descr="Trophy with solid fill">
            <a:extLst>
              <a:ext uri="{FF2B5EF4-FFF2-40B4-BE49-F238E27FC236}">
                <a16:creationId xmlns:a16="http://schemas.microsoft.com/office/drawing/2014/main" id="{C31BD7FB-9E51-6914-4710-3D7449A636E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539264" y="2045823"/>
            <a:ext cx="575831" cy="575831"/>
          </a:xfrm>
          <a:prstGeom prst="rect">
            <a:avLst/>
          </a:prstGeom>
        </p:spPr>
      </p:pic>
      <p:sp>
        <p:nvSpPr>
          <p:cNvPr id="3" name="TextBox 2">
            <a:extLst>
              <a:ext uri="{FF2B5EF4-FFF2-40B4-BE49-F238E27FC236}">
                <a16:creationId xmlns:a16="http://schemas.microsoft.com/office/drawing/2014/main" id="{3DA6C08D-F12C-CE80-F9D6-4536A37A8BEA}"/>
              </a:ext>
            </a:extLst>
          </p:cNvPr>
          <p:cNvSpPr txBox="1"/>
          <p:nvPr/>
        </p:nvSpPr>
        <p:spPr>
          <a:xfrm>
            <a:off x="3630368" y="2143908"/>
            <a:ext cx="3020601" cy="921324"/>
          </a:xfrm>
          <a:prstGeom prst="rect">
            <a:avLst/>
          </a:prstGeom>
          <a:solidFill>
            <a:schemeClr val="tx2"/>
          </a:solidFill>
        </p:spPr>
        <p:txBody>
          <a:bodyPr wrap="square" rtlCol="0" anchor="ctr">
            <a:noAutofit/>
          </a:bodyPr>
          <a:lstStyle/>
          <a:p>
            <a:pPr algn="ctr"/>
            <a:r>
              <a:rPr lang="en-AU">
                <a:solidFill>
                  <a:schemeClr val="bg1"/>
                </a:solidFill>
                <a:latin typeface="Lato" panose="020F0502020204030203" pitchFamily="34" charset="0"/>
                <a:ea typeface="Lato" panose="020F0502020204030203" pitchFamily="34" charset="0"/>
                <a:cs typeface="Lato" panose="020F0502020204030203" pitchFamily="34" charset="0"/>
              </a:rPr>
              <a:t>Customers recycle paint pails for a partial rebate</a:t>
            </a:r>
          </a:p>
        </p:txBody>
      </p:sp>
      <p:sp>
        <p:nvSpPr>
          <p:cNvPr id="5" name="Right Arrow 4">
            <a:extLst>
              <a:ext uri="{FF2B5EF4-FFF2-40B4-BE49-F238E27FC236}">
                <a16:creationId xmlns:a16="http://schemas.microsoft.com/office/drawing/2014/main" id="{74B8BDDF-5AEF-44D3-564E-8AE2B4C310E8}"/>
              </a:ext>
            </a:extLst>
          </p:cNvPr>
          <p:cNvSpPr/>
          <p:nvPr/>
        </p:nvSpPr>
        <p:spPr>
          <a:xfrm>
            <a:off x="6650969" y="2232094"/>
            <a:ext cx="549668" cy="717477"/>
          </a:xfrm>
          <a:prstGeom prst="rightArrow">
            <a:avLst/>
          </a:prstGeom>
          <a:solidFill>
            <a:schemeClr val="bg2">
              <a:lumMod val="9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a:extLst>
              <a:ext uri="{FF2B5EF4-FFF2-40B4-BE49-F238E27FC236}">
                <a16:creationId xmlns:a16="http://schemas.microsoft.com/office/drawing/2014/main" id="{B5EF2BA9-D9B5-0906-6DCF-FB8F7FAC2C9E}"/>
              </a:ext>
            </a:extLst>
          </p:cNvPr>
          <p:cNvSpPr txBox="1"/>
          <p:nvPr/>
        </p:nvSpPr>
        <p:spPr>
          <a:xfrm>
            <a:off x="3630368" y="3227141"/>
            <a:ext cx="3020601" cy="921324"/>
          </a:xfrm>
          <a:prstGeom prst="rect">
            <a:avLst/>
          </a:prstGeom>
          <a:solidFill>
            <a:schemeClr val="tx2"/>
          </a:solidFill>
        </p:spPr>
        <p:txBody>
          <a:bodyPr wrap="square" rtlCol="0" anchor="ctr">
            <a:noAutofit/>
          </a:bodyPr>
          <a:lstStyle/>
          <a:p>
            <a:pPr algn="ctr"/>
            <a:r>
              <a:rPr lang="en-AU">
                <a:solidFill>
                  <a:schemeClr val="bg1"/>
                </a:solidFill>
                <a:latin typeface="Lato" panose="020F0502020204030203" pitchFamily="34" charset="0"/>
                <a:ea typeface="Lato" panose="020F0502020204030203" pitchFamily="34" charset="0"/>
                <a:cs typeface="Lato" panose="020F0502020204030203" pitchFamily="34" charset="0"/>
              </a:rPr>
              <a:t>Pail recycling points in distributor / retail stores</a:t>
            </a:r>
          </a:p>
        </p:txBody>
      </p:sp>
      <p:sp>
        <p:nvSpPr>
          <p:cNvPr id="8" name="Right Arrow 7">
            <a:extLst>
              <a:ext uri="{FF2B5EF4-FFF2-40B4-BE49-F238E27FC236}">
                <a16:creationId xmlns:a16="http://schemas.microsoft.com/office/drawing/2014/main" id="{A0CC16B7-EE1C-7BFE-F85F-606C61E3078A}"/>
              </a:ext>
            </a:extLst>
          </p:cNvPr>
          <p:cNvSpPr/>
          <p:nvPr/>
        </p:nvSpPr>
        <p:spPr>
          <a:xfrm>
            <a:off x="6650969" y="3315327"/>
            <a:ext cx="549668" cy="717477"/>
          </a:xfrm>
          <a:prstGeom prst="rightArrow">
            <a:avLst/>
          </a:prstGeom>
          <a:solidFill>
            <a:schemeClr val="bg2">
              <a:lumMod val="9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Box 8">
            <a:extLst>
              <a:ext uri="{FF2B5EF4-FFF2-40B4-BE49-F238E27FC236}">
                <a16:creationId xmlns:a16="http://schemas.microsoft.com/office/drawing/2014/main" id="{7700EFFB-9A90-4764-A6E1-9E808198325D}"/>
              </a:ext>
            </a:extLst>
          </p:cNvPr>
          <p:cNvSpPr txBox="1"/>
          <p:nvPr/>
        </p:nvSpPr>
        <p:spPr>
          <a:xfrm>
            <a:off x="3630368" y="4310374"/>
            <a:ext cx="3020601" cy="921324"/>
          </a:xfrm>
          <a:prstGeom prst="rect">
            <a:avLst/>
          </a:prstGeom>
          <a:solidFill>
            <a:schemeClr val="tx2"/>
          </a:solidFill>
        </p:spPr>
        <p:txBody>
          <a:bodyPr wrap="square" rtlCol="0">
            <a:noAutofit/>
          </a:bodyPr>
          <a:lstStyle/>
          <a:p>
            <a:pPr algn="ctr"/>
            <a:r>
              <a:rPr lang="en-AU">
                <a:solidFill>
                  <a:schemeClr val="bg1"/>
                </a:solidFill>
                <a:latin typeface="Lato" panose="020F0502020204030203" pitchFamily="34" charset="0"/>
                <a:ea typeface="Lato" panose="020F0502020204030203" pitchFamily="34" charset="0"/>
                <a:cs typeface="Lato" panose="020F0502020204030203" pitchFamily="34" charset="0"/>
              </a:rPr>
              <a:t>Reduced price points as a result of partial rebate scheme</a:t>
            </a:r>
          </a:p>
        </p:txBody>
      </p:sp>
      <p:sp>
        <p:nvSpPr>
          <p:cNvPr id="11" name="Right Arrow 10">
            <a:extLst>
              <a:ext uri="{FF2B5EF4-FFF2-40B4-BE49-F238E27FC236}">
                <a16:creationId xmlns:a16="http://schemas.microsoft.com/office/drawing/2014/main" id="{B44FCA75-0DBD-F820-3C2C-02E4FBF4FBDD}"/>
              </a:ext>
            </a:extLst>
          </p:cNvPr>
          <p:cNvSpPr/>
          <p:nvPr/>
        </p:nvSpPr>
        <p:spPr>
          <a:xfrm>
            <a:off x="6650969" y="4398560"/>
            <a:ext cx="549668" cy="717477"/>
          </a:xfrm>
          <a:prstGeom prst="rightArrow">
            <a:avLst/>
          </a:prstGeom>
          <a:solidFill>
            <a:schemeClr val="bg2">
              <a:lumMod val="9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extBox 11">
            <a:extLst>
              <a:ext uri="{FF2B5EF4-FFF2-40B4-BE49-F238E27FC236}">
                <a16:creationId xmlns:a16="http://schemas.microsoft.com/office/drawing/2014/main" id="{9A9FBDD0-B6E8-9884-19C0-46812BAADB9F}"/>
              </a:ext>
            </a:extLst>
          </p:cNvPr>
          <p:cNvSpPr txBox="1"/>
          <p:nvPr/>
        </p:nvSpPr>
        <p:spPr>
          <a:xfrm>
            <a:off x="3630368" y="5393607"/>
            <a:ext cx="3020601" cy="921324"/>
          </a:xfrm>
          <a:prstGeom prst="rect">
            <a:avLst/>
          </a:prstGeom>
          <a:solidFill>
            <a:schemeClr val="tx2"/>
          </a:solidFill>
        </p:spPr>
        <p:txBody>
          <a:bodyPr wrap="square" rtlCol="0">
            <a:noAutofit/>
          </a:bodyPr>
          <a:lstStyle/>
          <a:p>
            <a:pPr algn="ctr"/>
            <a:r>
              <a:rPr lang="en-AU">
                <a:solidFill>
                  <a:schemeClr val="bg1"/>
                </a:solidFill>
                <a:latin typeface="Lato" panose="020F0502020204030203" pitchFamily="34" charset="0"/>
                <a:ea typeface="Lato" panose="020F0502020204030203" pitchFamily="34" charset="0"/>
                <a:cs typeface="Lato" panose="020F0502020204030203" pitchFamily="34" charset="0"/>
              </a:rPr>
              <a:t>Opportunity to contribute to community repaint projects</a:t>
            </a:r>
          </a:p>
        </p:txBody>
      </p:sp>
      <p:sp>
        <p:nvSpPr>
          <p:cNvPr id="13" name="Right Arrow 12">
            <a:extLst>
              <a:ext uri="{FF2B5EF4-FFF2-40B4-BE49-F238E27FC236}">
                <a16:creationId xmlns:a16="http://schemas.microsoft.com/office/drawing/2014/main" id="{85CC71CE-BA96-A2ED-2CC5-C38B3C52C4DF}"/>
              </a:ext>
            </a:extLst>
          </p:cNvPr>
          <p:cNvSpPr/>
          <p:nvPr/>
        </p:nvSpPr>
        <p:spPr>
          <a:xfrm>
            <a:off x="6650969" y="5481793"/>
            <a:ext cx="549668" cy="717477"/>
          </a:xfrm>
          <a:prstGeom prst="rightArrow">
            <a:avLst/>
          </a:prstGeom>
          <a:solidFill>
            <a:schemeClr val="bg2">
              <a:lumMod val="9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7" name="Group 6">
            <a:extLst>
              <a:ext uri="{FF2B5EF4-FFF2-40B4-BE49-F238E27FC236}">
                <a16:creationId xmlns:a16="http://schemas.microsoft.com/office/drawing/2014/main" id="{63740178-B346-AC8D-170C-A4354739759F}"/>
              </a:ext>
            </a:extLst>
          </p:cNvPr>
          <p:cNvGrpSpPr/>
          <p:nvPr/>
        </p:nvGrpSpPr>
        <p:grpSpPr>
          <a:xfrm>
            <a:off x="-42651" y="1533745"/>
            <a:ext cx="3702172" cy="5553258"/>
            <a:chOff x="-42651" y="1533745"/>
            <a:chExt cx="3702172" cy="5553258"/>
          </a:xfrm>
        </p:grpSpPr>
        <p:pic>
          <p:nvPicPr>
            <p:cNvPr id="28" name="Picture 27" descr="A sign on a building&#10;&#10;Description automatically generated">
              <a:extLst>
                <a:ext uri="{FF2B5EF4-FFF2-40B4-BE49-F238E27FC236}">
                  <a16:creationId xmlns:a16="http://schemas.microsoft.com/office/drawing/2014/main" id="{576458DF-71D9-9D62-2C8E-4015C2B8733A}"/>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701" b="89974" l="9961" r="89941">
                          <a14:foregroundMark x1="13281" y1="27734" x2="12598" y2="73112"/>
                          <a14:foregroundMark x1="16699" y1="25911" x2="16699" y2="18815"/>
                          <a14:foregroundMark x1="16699" y1="18815" x2="22461" y2="12826"/>
                          <a14:foregroundMark x1="22461" y1="12826" x2="71289" y2="9505"/>
                          <a14:foregroundMark x1="71289" y1="9505" x2="82422" y2="9701"/>
                          <a14:foregroundMark x1="82422" y1="9701" x2="80273" y2="57227"/>
                          <a14:foregroundMark x1="80273" y1="57227" x2="81152" y2="59049"/>
                          <a14:foregroundMark x1="81836" y1="58008" x2="82031" y2="89583"/>
                          <a14:foregroundMark x1="83398" y1="71159" x2="83203" y2="89714"/>
                          <a14:foregroundMark x1="67188" y1="89909" x2="18652" y2="89583"/>
                        </a14:backgroundRemoval>
                      </a14:imgEffect>
                    </a14:imgLayer>
                  </a14:imgProps>
                </a:ext>
              </a:extLst>
            </a:blip>
            <a:stretch>
              <a:fillRect/>
            </a:stretch>
          </p:blipFill>
          <p:spPr>
            <a:xfrm>
              <a:off x="-42651" y="1533745"/>
              <a:ext cx="3702172" cy="5553258"/>
            </a:xfrm>
            <a:prstGeom prst="rect">
              <a:avLst/>
            </a:prstGeom>
          </p:spPr>
        </p:pic>
        <p:pic>
          <p:nvPicPr>
            <p:cNvPr id="15" name="Picture 14">
              <a:extLst>
                <a:ext uri="{FF2B5EF4-FFF2-40B4-BE49-F238E27FC236}">
                  <a16:creationId xmlns:a16="http://schemas.microsoft.com/office/drawing/2014/main" id="{2B287B60-62B2-07F3-2199-DAFCF03C00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2939670"/>
              <a:ext cx="435923" cy="2741939"/>
            </a:xfrm>
            <a:prstGeom prst="rect">
              <a:avLst/>
            </a:prstGeom>
          </p:spPr>
        </p:pic>
      </p:grpSp>
      <p:sp>
        <p:nvSpPr>
          <p:cNvPr id="4" name="TextBox 3">
            <a:extLst>
              <a:ext uri="{FF2B5EF4-FFF2-40B4-BE49-F238E27FC236}">
                <a16:creationId xmlns:a16="http://schemas.microsoft.com/office/drawing/2014/main" id="{A1CDE80F-DB91-0F01-6D3B-4167CFE12165}"/>
              </a:ext>
            </a:extLst>
          </p:cNvPr>
          <p:cNvSpPr txBox="1"/>
          <p:nvPr/>
        </p:nvSpPr>
        <p:spPr>
          <a:xfrm>
            <a:off x="557939" y="6529680"/>
            <a:ext cx="1561646" cy="230832"/>
          </a:xfrm>
          <a:prstGeom prst="rect">
            <a:avLst/>
          </a:prstGeom>
          <a:noFill/>
        </p:spPr>
        <p:txBody>
          <a:bodyPr wrap="none" rtlCol="0">
            <a:spAutoFit/>
          </a:bodyPr>
          <a:lstStyle/>
          <a:p>
            <a:r>
              <a:rPr lang="en-AU" sz="900">
                <a:solidFill>
                  <a:schemeClr val="bg1"/>
                </a:solidFill>
                <a:latin typeface="Lato" panose="020F0502020204030203" pitchFamily="34" charset="0"/>
                <a:ea typeface="Lato" panose="020F0502020204030203" pitchFamily="34" charset="0"/>
                <a:cs typeface="Lato" panose="020F0502020204030203" pitchFamily="34" charset="0"/>
              </a:rPr>
              <a:t>Sources: DuluxGroup 2024</a:t>
            </a:r>
          </a:p>
        </p:txBody>
      </p:sp>
    </p:spTree>
    <p:extLst>
      <p:ext uri="{BB962C8B-B14F-4D97-AF65-F5344CB8AC3E}">
        <p14:creationId xmlns:p14="http://schemas.microsoft.com/office/powerpoint/2010/main" val="3391026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0D81D-3006-F663-41C9-7DA0941F9D72}"/>
            </a:ext>
          </a:extLst>
        </p:cNvPr>
        <p:cNvGrpSpPr/>
        <p:nvPr/>
      </p:nvGrpSpPr>
      <p:grpSpPr>
        <a:xfrm>
          <a:off x="0" y="0"/>
          <a:ext cx="0" cy="0"/>
          <a:chOff x="0" y="0"/>
          <a:chExt cx="0" cy="0"/>
        </a:xfrm>
      </p:grpSpPr>
      <p:sp>
        <p:nvSpPr>
          <p:cNvPr id="61" name="Google Shape;1160;p103">
            <a:extLst>
              <a:ext uri="{FF2B5EF4-FFF2-40B4-BE49-F238E27FC236}">
                <a16:creationId xmlns:a16="http://schemas.microsoft.com/office/drawing/2014/main" id="{6FABE3C4-CFFD-CA7E-C829-55B73B7120A7}"/>
              </a:ext>
            </a:extLst>
          </p:cNvPr>
          <p:cNvSpPr/>
          <p:nvPr/>
        </p:nvSpPr>
        <p:spPr>
          <a:xfrm>
            <a:off x="8411929" y="1172482"/>
            <a:ext cx="839122" cy="826159"/>
          </a:xfrm>
          <a:prstGeom prst="ellipse">
            <a:avLst/>
          </a:prstGeom>
          <a:solidFill>
            <a:srgbClr val="D71920"/>
          </a:solidFill>
          <a:ln w="19050" cap="flat" cmpd="sng">
            <a:solidFill>
              <a:srgbClr val="FFFFFF"/>
            </a:solidFill>
            <a:prstDash val="solid"/>
            <a:miter lim="800000"/>
            <a:headEnd type="none" w="sm" len="sm"/>
            <a:tailEnd type="none" w="sm" len="sm"/>
          </a:ln>
        </p:spPr>
        <p:txBody>
          <a:bodyPr spcFirstLastPara="1" wrap="square" lIns="121900" tIns="60933" rIns="121900" bIns="60933"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350"/>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2" name="Title 1">
            <a:extLst>
              <a:ext uri="{FF2B5EF4-FFF2-40B4-BE49-F238E27FC236}">
                <a16:creationId xmlns:a16="http://schemas.microsoft.com/office/drawing/2014/main" id="{92554AC3-ABAD-C4FB-A9A5-2A5B90EAFE6A}"/>
              </a:ext>
            </a:extLst>
          </p:cNvPr>
          <p:cNvSpPr>
            <a:spLocks noGrp="1"/>
          </p:cNvSpPr>
          <p:nvPr>
            <p:ph type="title"/>
          </p:nvPr>
        </p:nvSpPr>
        <p:spPr>
          <a:xfrm>
            <a:off x="499835" y="459006"/>
            <a:ext cx="11274349" cy="739775"/>
          </a:xfrm>
        </p:spPr>
        <p:txBody>
          <a:bodyPr>
            <a:noAutofit/>
          </a:bodyPr>
          <a:lstStyle/>
          <a:p>
            <a:r>
              <a:rPr lang="en-US" b="1"/>
              <a:t>This solution provides a recycling model that rewards customers and reduces plastic waste</a:t>
            </a:r>
            <a:endParaRPr lang="en-AU" sz="2800" b="1"/>
          </a:p>
        </p:txBody>
      </p:sp>
      <p:grpSp>
        <p:nvGrpSpPr>
          <p:cNvPr id="9" name="Group 8">
            <a:extLst>
              <a:ext uri="{FF2B5EF4-FFF2-40B4-BE49-F238E27FC236}">
                <a16:creationId xmlns:a16="http://schemas.microsoft.com/office/drawing/2014/main" id="{0D0431DE-621A-D4F3-5CE4-20D11CFF53F9}"/>
              </a:ext>
            </a:extLst>
          </p:cNvPr>
          <p:cNvGrpSpPr/>
          <p:nvPr/>
        </p:nvGrpSpPr>
        <p:grpSpPr>
          <a:xfrm>
            <a:off x="12802899" y="-2146210981"/>
            <a:ext cx="2147483647" cy="2147483647"/>
            <a:chOff x="9039396" y="-2147483648"/>
            <a:chExt cx="2147483647" cy="2147483647"/>
          </a:xfrm>
        </p:grpSpPr>
        <p:sp>
          <p:nvSpPr>
            <p:cNvPr id="5131" name="Google Shape;1160;p103">
              <a:extLst>
                <a:ext uri="{FF2B5EF4-FFF2-40B4-BE49-F238E27FC236}">
                  <a16:creationId xmlns:a16="http://schemas.microsoft.com/office/drawing/2014/main" id="{944FB80D-3BF7-1F23-E539-1C6D63D3B42E}"/>
                </a:ext>
              </a:extLst>
            </p:cNvPr>
            <p:cNvSpPr/>
            <p:nvPr/>
          </p:nvSpPr>
          <p:spPr>
            <a:xfrm>
              <a:off x="1041140091" y="-2147483648"/>
              <a:ext cx="113118209" cy="2147483647"/>
            </a:xfrm>
            <a:prstGeom prst="ellipse">
              <a:avLst/>
            </a:prstGeom>
            <a:solidFill>
              <a:srgbClr val="D71920"/>
            </a:solidFill>
            <a:ln w="19050" cap="flat" cmpd="sng">
              <a:solidFill>
                <a:srgbClr val="FFFFFF"/>
              </a:solidFill>
              <a:prstDash val="solid"/>
              <a:miter lim="800000"/>
              <a:headEnd type="none" w="sm" len="sm"/>
              <a:tailEnd type="none" w="sm" len="sm"/>
            </a:ln>
          </p:spPr>
          <p:txBody>
            <a:bodyPr spcFirstLastPara="1" wrap="square" lIns="121900" tIns="60933" rIns="121900" bIns="60933"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350"/>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5126" name="Rounded Rectangle 5125">
              <a:extLst>
                <a:ext uri="{FF2B5EF4-FFF2-40B4-BE49-F238E27FC236}">
                  <a16:creationId xmlns:a16="http://schemas.microsoft.com/office/drawing/2014/main" id="{EAA617FE-66F6-133F-15E7-966951597BE0}"/>
                </a:ext>
              </a:extLst>
            </p:cNvPr>
            <p:cNvSpPr/>
            <p:nvPr/>
          </p:nvSpPr>
          <p:spPr>
            <a:xfrm>
              <a:off x="9039396" y="1931986"/>
              <a:ext cx="2912575" cy="141217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146" name="TextBox 5145">
              <a:extLst>
                <a:ext uri="{FF2B5EF4-FFF2-40B4-BE49-F238E27FC236}">
                  <a16:creationId xmlns:a16="http://schemas.microsoft.com/office/drawing/2014/main" id="{126A971E-F6FC-DC8D-72B5-9D604352F8A0}"/>
                </a:ext>
              </a:extLst>
            </p:cNvPr>
            <p:cNvSpPr txBox="1"/>
            <p:nvPr/>
          </p:nvSpPr>
          <p:spPr>
            <a:xfrm>
              <a:off x="1859799390" y="-1453629"/>
              <a:ext cx="978361904" cy="369332"/>
            </a:xfrm>
            <a:prstGeom prst="rect">
              <a:avLst/>
            </a:prstGeom>
            <a:noFill/>
          </p:spPr>
          <p:txBody>
            <a:bodyPr wrap="square" rtlCol="0">
              <a:spAutoFit/>
            </a:bodyPr>
            <a:lstStyle/>
            <a:p>
              <a:pPr algn="ctr"/>
              <a:r>
                <a:rPr lang="en-US">
                  <a:solidFill>
                    <a:schemeClr val="bg1"/>
                  </a:solidFill>
                  <a:latin typeface="Lato" panose="020F0502020204030203" pitchFamily="34" charset="0"/>
                  <a:ea typeface="Lato" panose="020F0502020204030203" pitchFamily="34" charset="0"/>
                  <a:cs typeface="Lato" panose="020F0502020204030203" pitchFamily="34" charset="0"/>
                </a:rPr>
                <a:t>P</a:t>
              </a:r>
              <a:r>
                <a:rPr lang="en-US" b="0" i="0" u="none" strike="noStrike">
                  <a:solidFill>
                    <a:schemeClr val="bg1"/>
                  </a:solidFill>
                  <a:effectLst/>
                  <a:latin typeface="Lato" panose="020F0502020204030203" pitchFamily="34" charset="0"/>
                  <a:ea typeface="Lato" panose="020F0502020204030203" pitchFamily="34" charset="0"/>
                  <a:cs typeface="Lato" panose="020F0502020204030203" pitchFamily="34" charset="0"/>
                </a:rPr>
                <a:t>artial rebates for purchase price can encourage larger or more frequent purchases</a:t>
              </a:r>
              <a:endParaRPr lang="en-AU">
                <a:solidFill>
                  <a:schemeClr val="bg1"/>
                </a:solidFill>
                <a:latin typeface="Lato" panose="020F0502020204030203" pitchFamily="34" charset="0"/>
                <a:ea typeface="Lato" panose="020F0502020204030203" pitchFamily="34" charset="0"/>
                <a:cs typeface="Lato" panose="020F0502020204030203" pitchFamily="34" charset="0"/>
              </a:endParaRPr>
            </a:p>
          </p:txBody>
        </p:sp>
        <p:pic>
          <p:nvPicPr>
            <p:cNvPr id="4" name="Graphic 3" descr="Credit card with solid fill">
              <a:extLst>
                <a:ext uri="{FF2B5EF4-FFF2-40B4-BE49-F238E27FC236}">
                  <a16:creationId xmlns:a16="http://schemas.microsoft.com/office/drawing/2014/main" id="{886AEE83-3D2B-1098-652B-7967605A93E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1770203" y="-2147483648"/>
              <a:ext cx="77454363" cy="2147483647"/>
            </a:xfrm>
            <a:prstGeom prst="rect">
              <a:avLst/>
            </a:prstGeom>
          </p:spPr>
        </p:pic>
      </p:grpSp>
      <p:sp>
        <p:nvSpPr>
          <p:cNvPr id="7" name="TextBox 6">
            <a:extLst>
              <a:ext uri="{FF2B5EF4-FFF2-40B4-BE49-F238E27FC236}">
                <a16:creationId xmlns:a16="http://schemas.microsoft.com/office/drawing/2014/main" id="{4B25368D-6C52-FA64-6D6C-B8C80E30EEB0}"/>
              </a:ext>
            </a:extLst>
          </p:cNvPr>
          <p:cNvSpPr txBox="1"/>
          <p:nvPr/>
        </p:nvSpPr>
        <p:spPr>
          <a:xfrm>
            <a:off x="557939" y="6529680"/>
            <a:ext cx="1378904" cy="230832"/>
          </a:xfrm>
          <a:prstGeom prst="rect">
            <a:avLst/>
          </a:prstGeom>
          <a:noFill/>
        </p:spPr>
        <p:txBody>
          <a:bodyPr wrap="none" rtlCol="0">
            <a:spAutoFit/>
          </a:bodyPr>
          <a:lstStyle/>
          <a:p>
            <a:r>
              <a:rPr lang="en-AU" sz="900">
                <a:solidFill>
                  <a:schemeClr val="bg1"/>
                </a:solidFill>
                <a:latin typeface="Lato" panose="020F0502020204030203" pitchFamily="34" charset="0"/>
                <a:ea typeface="Lato" panose="020F0502020204030203" pitchFamily="34" charset="0"/>
                <a:cs typeface="Lato" panose="020F0502020204030203" pitchFamily="34" charset="0"/>
              </a:rPr>
              <a:t>Sources: Nielsen (2022)</a:t>
            </a:r>
          </a:p>
        </p:txBody>
      </p:sp>
      <p:grpSp>
        <p:nvGrpSpPr>
          <p:cNvPr id="12" name="Group 11">
            <a:extLst>
              <a:ext uri="{FF2B5EF4-FFF2-40B4-BE49-F238E27FC236}">
                <a16:creationId xmlns:a16="http://schemas.microsoft.com/office/drawing/2014/main" id="{78C3193D-3B04-59E3-1E40-67825F25B730}"/>
              </a:ext>
            </a:extLst>
          </p:cNvPr>
          <p:cNvGrpSpPr/>
          <p:nvPr/>
        </p:nvGrpSpPr>
        <p:grpSpPr>
          <a:xfrm>
            <a:off x="-42651" y="1533745"/>
            <a:ext cx="3702172" cy="5553258"/>
            <a:chOff x="-42651" y="1533745"/>
            <a:chExt cx="3702172" cy="5553258"/>
          </a:xfrm>
        </p:grpSpPr>
        <p:pic>
          <p:nvPicPr>
            <p:cNvPr id="13" name="Picture 12" descr="A sign on a building&#10;&#10;Description automatically generated">
              <a:extLst>
                <a:ext uri="{FF2B5EF4-FFF2-40B4-BE49-F238E27FC236}">
                  <a16:creationId xmlns:a16="http://schemas.microsoft.com/office/drawing/2014/main" id="{73A189E5-AFEE-3F65-94C1-3AE837ABA1F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701" b="89974" l="9961" r="89941">
                          <a14:foregroundMark x1="13281" y1="27734" x2="12598" y2="73112"/>
                          <a14:foregroundMark x1="16699" y1="25911" x2="16699" y2="18815"/>
                          <a14:foregroundMark x1="16699" y1="18815" x2="22461" y2="12826"/>
                          <a14:foregroundMark x1="22461" y1="12826" x2="71289" y2="9505"/>
                          <a14:foregroundMark x1="71289" y1="9505" x2="82422" y2="9701"/>
                          <a14:foregroundMark x1="82422" y1="9701" x2="80273" y2="57227"/>
                          <a14:foregroundMark x1="80273" y1="57227" x2="81152" y2="59049"/>
                          <a14:foregroundMark x1="81836" y1="58008" x2="82031" y2="89583"/>
                          <a14:foregroundMark x1="83398" y1="71159" x2="83203" y2="89714"/>
                          <a14:foregroundMark x1="67188" y1="89909" x2="18652" y2="89583"/>
                        </a14:backgroundRemoval>
                      </a14:imgEffect>
                    </a14:imgLayer>
                  </a14:imgProps>
                </a:ext>
              </a:extLst>
            </a:blip>
            <a:stretch>
              <a:fillRect/>
            </a:stretch>
          </p:blipFill>
          <p:spPr>
            <a:xfrm>
              <a:off x="-42651" y="1533745"/>
              <a:ext cx="3702172" cy="5553258"/>
            </a:xfrm>
            <a:prstGeom prst="rect">
              <a:avLst/>
            </a:prstGeom>
          </p:spPr>
        </p:pic>
        <p:pic>
          <p:nvPicPr>
            <p:cNvPr id="14" name="Picture 13">
              <a:extLst>
                <a:ext uri="{FF2B5EF4-FFF2-40B4-BE49-F238E27FC236}">
                  <a16:creationId xmlns:a16="http://schemas.microsoft.com/office/drawing/2014/main" id="{56EF02C0-A8FD-A689-E855-65C1AE4CF22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2939670"/>
              <a:ext cx="435923" cy="2741939"/>
            </a:xfrm>
            <a:prstGeom prst="rect">
              <a:avLst/>
            </a:prstGeom>
          </p:spPr>
        </p:pic>
      </p:grpSp>
      <p:grpSp>
        <p:nvGrpSpPr>
          <p:cNvPr id="41" name="Group 40">
            <a:extLst>
              <a:ext uri="{FF2B5EF4-FFF2-40B4-BE49-F238E27FC236}">
                <a16:creationId xmlns:a16="http://schemas.microsoft.com/office/drawing/2014/main" id="{092BA8F2-FF23-B83D-29A3-4E8AF15FDE7F}"/>
              </a:ext>
            </a:extLst>
          </p:cNvPr>
          <p:cNvGrpSpPr/>
          <p:nvPr/>
        </p:nvGrpSpPr>
        <p:grpSpPr>
          <a:xfrm>
            <a:off x="3927143" y="1143833"/>
            <a:ext cx="2939920" cy="1985945"/>
            <a:chOff x="5652354" y="1388654"/>
            <a:chExt cx="2939920" cy="1985945"/>
          </a:xfrm>
        </p:grpSpPr>
        <p:sp>
          <p:nvSpPr>
            <p:cNvPr id="42" name="Google Shape;1160;p103">
              <a:extLst>
                <a:ext uri="{FF2B5EF4-FFF2-40B4-BE49-F238E27FC236}">
                  <a16:creationId xmlns:a16="http://schemas.microsoft.com/office/drawing/2014/main" id="{9EF9C50D-5618-4D13-4E21-66C16353FA03}"/>
                </a:ext>
              </a:extLst>
            </p:cNvPr>
            <p:cNvSpPr/>
            <p:nvPr/>
          </p:nvSpPr>
          <p:spPr>
            <a:xfrm>
              <a:off x="6739997" y="1388654"/>
              <a:ext cx="839122" cy="826159"/>
            </a:xfrm>
            <a:prstGeom prst="ellipse">
              <a:avLst/>
            </a:prstGeom>
            <a:solidFill>
              <a:srgbClr val="D71920"/>
            </a:solidFill>
            <a:ln w="19050" cap="flat" cmpd="sng">
              <a:solidFill>
                <a:srgbClr val="FFFFFF"/>
              </a:solidFill>
              <a:prstDash val="solid"/>
              <a:miter lim="800000"/>
              <a:headEnd type="none" w="sm" len="sm"/>
              <a:tailEnd type="none" w="sm" len="sm"/>
            </a:ln>
          </p:spPr>
          <p:txBody>
            <a:bodyPr spcFirstLastPara="1" wrap="square" lIns="121900" tIns="60933" rIns="121900" bIns="60933"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350"/>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pic>
          <p:nvPicPr>
            <p:cNvPr id="43" name="Graphic 42" descr="Gavel with solid fill">
              <a:extLst>
                <a:ext uri="{FF2B5EF4-FFF2-40B4-BE49-F238E27FC236}">
                  <a16:creationId xmlns:a16="http://schemas.microsoft.com/office/drawing/2014/main" id="{6B09FA45-4A73-F2E6-8D90-36F81F54EFC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68523" y="1495531"/>
              <a:ext cx="600593" cy="600593"/>
            </a:xfrm>
            <a:prstGeom prst="rect">
              <a:avLst/>
            </a:prstGeom>
          </p:spPr>
        </p:pic>
        <p:sp>
          <p:nvSpPr>
            <p:cNvPr id="44" name="Rounded Rectangle 43">
              <a:extLst>
                <a:ext uri="{FF2B5EF4-FFF2-40B4-BE49-F238E27FC236}">
                  <a16:creationId xmlns:a16="http://schemas.microsoft.com/office/drawing/2014/main" id="{67782D38-75D0-37FA-333A-5BBC0E8E95D1}"/>
                </a:ext>
              </a:extLst>
            </p:cNvPr>
            <p:cNvSpPr/>
            <p:nvPr/>
          </p:nvSpPr>
          <p:spPr>
            <a:xfrm>
              <a:off x="5652354" y="1962425"/>
              <a:ext cx="2912575" cy="1412174"/>
            </a:xfrm>
            <a:prstGeom prst="round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5" name="TextBox 44">
              <a:extLst>
                <a:ext uri="{FF2B5EF4-FFF2-40B4-BE49-F238E27FC236}">
                  <a16:creationId xmlns:a16="http://schemas.microsoft.com/office/drawing/2014/main" id="{06C119BB-2EBD-4C3E-205E-933A1EB78FED}"/>
                </a:ext>
              </a:extLst>
            </p:cNvPr>
            <p:cNvSpPr txBox="1"/>
            <p:nvPr/>
          </p:nvSpPr>
          <p:spPr>
            <a:xfrm>
              <a:off x="5679699" y="2056211"/>
              <a:ext cx="2912575" cy="1200329"/>
            </a:xfrm>
            <a:prstGeom prst="rect">
              <a:avLst/>
            </a:prstGeom>
            <a:noFill/>
          </p:spPr>
          <p:txBody>
            <a:bodyPr wrap="square" rtlCol="0">
              <a:spAutoFit/>
            </a:bodyPr>
            <a:lstStyle/>
            <a:p>
              <a:pPr algn="ctr"/>
              <a:r>
                <a:rPr lang="en-AU">
                  <a:latin typeface="Lato" panose="020F0502020204030203" pitchFamily="34" charset="0"/>
                  <a:ea typeface="Lato" panose="020F0502020204030203" pitchFamily="34" charset="0"/>
                  <a:cs typeface="Lato" panose="020F0502020204030203" pitchFamily="34" charset="0"/>
                </a:rPr>
                <a:t>National action plan to </a:t>
              </a:r>
              <a:r>
                <a:rPr lang="en-US" u="none" strike="noStrike">
                  <a:solidFill>
                    <a:srgbClr val="0A0A0A"/>
                  </a:solidFill>
                  <a:effectLst/>
                  <a:latin typeface="Lato" panose="020F0502020204030203" pitchFamily="34" charset="0"/>
                  <a:ea typeface="Lato" panose="020F0502020204030203" pitchFamily="34" charset="0"/>
                  <a:cs typeface="Lato" panose="020F0502020204030203" pitchFamily="34" charset="0"/>
                </a:rPr>
                <a:t>promote sustainable production, consumption, and reduced waste</a:t>
              </a:r>
              <a:endParaRPr lang="en-AU">
                <a:latin typeface="Lato" panose="020F0502020204030203" pitchFamily="34" charset="0"/>
                <a:ea typeface="Lato" panose="020F0502020204030203" pitchFamily="34" charset="0"/>
                <a:cs typeface="Lato" panose="020F0502020204030203" pitchFamily="34" charset="0"/>
              </a:endParaRPr>
            </a:p>
          </p:txBody>
        </p:sp>
      </p:grpSp>
      <p:grpSp>
        <p:nvGrpSpPr>
          <p:cNvPr id="46" name="Group 45">
            <a:extLst>
              <a:ext uri="{FF2B5EF4-FFF2-40B4-BE49-F238E27FC236}">
                <a16:creationId xmlns:a16="http://schemas.microsoft.com/office/drawing/2014/main" id="{5EF0F7FE-CDBB-3B9B-F053-308BC58B3BCC}"/>
              </a:ext>
            </a:extLst>
          </p:cNvPr>
          <p:cNvGrpSpPr/>
          <p:nvPr/>
        </p:nvGrpSpPr>
        <p:grpSpPr>
          <a:xfrm>
            <a:off x="3927143" y="3218948"/>
            <a:ext cx="2916574" cy="1925109"/>
            <a:chOff x="2760179" y="1370684"/>
            <a:chExt cx="2916574" cy="1925109"/>
          </a:xfrm>
        </p:grpSpPr>
        <p:sp>
          <p:nvSpPr>
            <p:cNvPr id="47" name="Google Shape;1160;p103">
              <a:extLst>
                <a:ext uri="{FF2B5EF4-FFF2-40B4-BE49-F238E27FC236}">
                  <a16:creationId xmlns:a16="http://schemas.microsoft.com/office/drawing/2014/main" id="{FBCE4650-EA64-2984-4703-C95E96B0386F}"/>
                </a:ext>
              </a:extLst>
            </p:cNvPr>
            <p:cNvSpPr/>
            <p:nvPr/>
          </p:nvSpPr>
          <p:spPr>
            <a:xfrm>
              <a:off x="3805311" y="1370684"/>
              <a:ext cx="839122" cy="826159"/>
            </a:xfrm>
            <a:prstGeom prst="ellipse">
              <a:avLst/>
            </a:prstGeom>
            <a:solidFill>
              <a:srgbClr val="D71920"/>
            </a:solidFill>
            <a:ln w="19050" cap="flat" cmpd="sng">
              <a:solidFill>
                <a:srgbClr val="FFFFFF"/>
              </a:solidFill>
              <a:prstDash val="solid"/>
              <a:miter lim="800000"/>
              <a:headEnd type="none" w="sm" len="sm"/>
              <a:tailEnd type="none" w="sm" len="sm"/>
            </a:ln>
          </p:spPr>
          <p:txBody>
            <a:bodyPr spcFirstLastPara="1" wrap="square" lIns="121900" tIns="60933" rIns="121900" bIns="60933"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350"/>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pic>
          <p:nvPicPr>
            <p:cNvPr id="48" name="Graphic 47" descr="Compost with solid fill">
              <a:extLst>
                <a:ext uri="{FF2B5EF4-FFF2-40B4-BE49-F238E27FC236}">
                  <a16:creationId xmlns:a16="http://schemas.microsoft.com/office/drawing/2014/main" id="{DFC08DE9-EFD6-F15A-BEBC-F3253438814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919991" y="1503807"/>
              <a:ext cx="627588" cy="627588"/>
            </a:xfrm>
            <a:prstGeom prst="rect">
              <a:avLst/>
            </a:prstGeom>
          </p:spPr>
        </p:pic>
        <p:sp>
          <p:nvSpPr>
            <p:cNvPr id="49" name="Rounded Rectangle 48">
              <a:extLst>
                <a:ext uri="{FF2B5EF4-FFF2-40B4-BE49-F238E27FC236}">
                  <a16:creationId xmlns:a16="http://schemas.microsoft.com/office/drawing/2014/main" id="{B632863F-2DFC-84E1-8562-59B17AE4EBA4}"/>
                </a:ext>
              </a:extLst>
            </p:cNvPr>
            <p:cNvSpPr/>
            <p:nvPr/>
          </p:nvSpPr>
          <p:spPr>
            <a:xfrm>
              <a:off x="2760179" y="1962425"/>
              <a:ext cx="2895196" cy="1333368"/>
            </a:xfrm>
            <a:prstGeom prst="round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0" name="TextBox 49">
              <a:extLst>
                <a:ext uri="{FF2B5EF4-FFF2-40B4-BE49-F238E27FC236}">
                  <a16:creationId xmlns:a16="http://schemas.microsoft.com/office/drawing/2014/main" id="{0E967E31-384D-7E7D-F16D-4F1726C5E93F}"/>
                </a:ext>
              </a:extLst>
            </p:cNvPr>
            <p:cNvSpPr txBox="1"/>
            <p:nvPr/>
          </p:nvSpPr>
          <p:spPr>
            <a:xfrm>
              <a:off x="2810868" y="2095464"/>
              <a:ext cx="2865885" cy="1200329"/>
            </a:xfrm>
            <a:prstGeom prst="rect">
              <a:avLst/>
            </a:prstGeom>
            <a:noFill/>
          </p:spPr>
          <p:txBody>
            <a:bodyPr wrap="square" rtlCol="0">
              <a:spAutoFit/>
            </a:bodyPr>
            <a:lstStyle/>
            <a:p>
              <a:pPr algn="ctr"/>
              <a:r>
                <a:rPr lang="en-US" b="0" i="0" u="none" strike="noStrike">
                  <a:solidFill>
                    <a:srgbClr val="000000"/>
                  </a:solidFill>
                  <a:effectLst/>
                </a:rPr>
                <a:t>LOTUS green rating system requires sustainable and recyclable construction materials</a:t>
              </a:r>
              <a:endParaRPr lang="en-AU">
                <a:latin typeface="Lato" panose="020F0502020204030203" pitchFamily="34" charset="0"/>
                <a:ea typeface="Lato" panose="020F0502020204030203" pitchFamily="34" charset="0"/>
                <a:cs typeface="Lato" panose="020F0502020204030203" pitchFamily="34" charset="0"/>
              </a:endParaRPr>
            </a:p>
          </p:txBody>
        </p:sp>
      </p:grpSp>
      <p:grpSp>
        <p:nvGrpSpPr>
          <p:cNvPr id="51" name="Group 50">
            <a:extLst>
              <a:ext uri="{FF2B5EF4-FFF2-40B4-BE49-F238E27FC236}">
                <a16:creationId xmlns:a16="http://schemas.microsoft.com/office/drawing/2014/main" id="{11437586-DB65-057B-F3B4-0054131847D5}"/>
              </a:ext>
            </a:extLst>
          </p:cNvPr>
          <p:cNvGrpSpPr/>
          <p:nvPr/>
        </p:nvGrpSpPr>
        <p:grpSpPr>
          <a:xfrm>
            <a:off x="7391144" y="3193608"/>
            <a:ext cx="2912575" cy="1950450"/>
            <a:chOff x="9039396" y="1393710"/>
            <a:chExt cx="2912575" cy="1950450"/>
          </a:xfrm>
        </p:grpSpPr>
        <p:sp>
          <p:nvSpPr>
            <p:cNvPr id="52" name="Google Shape;1160;p103">
              <a:extLst>
                <a:ext uri="{FF2B5EF4-FFF2-40B4-BE49-F238E27FC236}">
                  <a16:creationId xmlns:a16="http://schemas.microsoft.com/office/drawing/2014/main" id="{B72467D7-8AFA-844B-DDB8-5059011F3FF2}"/>
                </a:ext>
              </a:extLst>
            </p:cNvPr>
            <p:cNvSpPr/>
            <p:nvPr/>
          </p:nvSpPr>
          <p:spPr>
            <a:xfrm>
              <a:off x="10051342" y="1393710"/>
              <a:ext cx="839122" cy="826159"/>
            </a:xfrm>
            <a:prstGeom prst="ellipse">
              <a:avLst/>
            </a:prstGeom>
            <a:solidFill>
              <a:srgbClr val="D71920"/>
            </a:solidFill>
            <a:ln w="19050" cap="flat" cmpd="sng">
              <a:solidFill>
                <a:srgbClr val="FFFFFF"/>
              </a:solidFill>
              <a:prstDash val="solid"/>
              <a:miter lim="800000"/>
              <a:headEnd type="none" w="sm" len="sm"/>
              <a:tailEnd type="none" w="sm" len="sm"/>
            </a:ln>
          </p:spPr>
          <p:txBody>
            <a:bodyPr spcFirstLastPara="1" wrap="square" lIns="121900" tIns="60933" rIns="121900" bIns="60933"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350"/>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53" name="Rounded Rectangle 52">
              <a:extLst>
                <a:ext uri="{FF2B5EF4-FFF2-40B4-BE49-F238E27FC236}">
                  <a16:creationId xmlns:a16="http://schemas.microsoft.com/office/drawing/2014/main" id="{EFB3BCC0-33C2-6D0E-8893-9D5750F3D74B}"/>
                </a:ext>
              </a:extLst>
            </p:cNvPr>
            <p:cNvSpPr/>
            <p:nvPr/>
          </p:nvSpPr>
          <p:spPr>
            <a:xfrm>
              <a:off x="9039396" y="1931986"/>
              <a:ext cx="2912575" cy="141217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4" name="TextBox 53">
              <a:extLst>
                <a:ext uri="{FF2B5EF4-FFF2-40B4-BE49-F238E27FC236}">
                  <a16:creationId xmlns:a16="http://schemas.microsoft.com/office/drawing/2014/main" id="{6E2843D6-936C-153C-FBFC-4B2F297E0699}"/>
                </a:ext>
              </a:extLst>
            </p:cNvPr>
            <p:cNvSpPr txBox="1"/>
            <p:nvPr/>
          </p:nvSpPr>
          <p:spPr>
            <a:xfrm>
              <a:off x="9039396" y="2020720"/>
              <a:ext cx="2912575" cy="1200329"/>
            </a:xfrm>
            <a:prstGeom prst="rect">
              <a:avLst/>
            </a:prstGeom>
            <a:noFill/>
          </p:spPr>
          <p:txBody>
            <a:bodyPr wrap="square" rtlCol="0">
              <a:spAutoFit/>
            </a:bodyPr>
            <a:lstStyle/>
            <a:p>
              <a:pPr algn="ctr"/>
              <a:r>
                <a:rPr lang="en-US">
                  <a:solidFill>
                    <a:schemeClr val="bg1"/>
                  </a:solidFill>
                  <a:latin typeface="Lato" panose="020F0502020204030203" pitchFamily="34" charset="0"/>
                  <a:ea typeface="Lato" panose="020F0502020204030203" pitchFamily="34" charset="0"/>
                  <a:cs typeface="Lato" panose="020F0502020204030203" pitchFamily="34" charset="0"/>
                </a:rPr>
                <a:t>P</a:t>
              </a:r>
              <a:r>
                <a:rPr lang="en-US" b="0" i="0" u="none" strike="noStrike">
                  <a:solidFill>
                    <a:schemeClr val="bg1"/>
                  </a:solidFill>
                  <a:effectLst/>
                  <a:latin typeface="Lato" panose="020F0502020204030203" pitchFamily="34" charset="0"/>
                  <a:ea typeface="Lato" panose="020F0502020204030203" pitchFamily="34" charset="0"/>
                  <a:cs typeface="Lato" panose="020F0502020204030203" pitchFamily="34" charset="0"/>
                </a:rPr>
                <a:t>artial rebates for purchase price can encourage larger or more frequent purchases</a:t>
              </a:r>
              <a:endParaRPr lang="en-AU">
                <a:solidFill>
                  <a:schemeClr val="bg1"/>
                </a:solidFill>
                <a:latin typeface="Lato" panose="020F0502020204030203" pitchFamily="34" charset="0"/>
                <a:ea typeface="Lato" panose="020F0502020204030203" pitchFamily="34" charset="0"/>
                <a:cs typeface="Lato" panose="020F0502020204030203" pitchFamily="34" charset="0"/>
              </a:endParaRPr>
            </a:p>
          </p:txBody>
        </p:sp>
        <p:pic>
          <p:nvPicPr>
            <p:cNvPr id="55" name="Graphic 54" descr="Credit card with solid fill">
              <a:extLst>
                <a:ext uri="{FF2B5EF4-FFF2-40B4-BE49-F238E27FC236}">
                  <a16:creationId xmlns:a16="http://schemas.microsoft.com/office/drawing/2014/main" id="{B29A7740-C902-31FA-8DA6-7205E4C19B0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04378" y="1419050"/>
              <a:ext cx="574565" cy="574565"/>
            </a:xfrm>
            <a:prstGeom prst="rect">
              <a:avLst/>
            </a:prstGeom>
          </p:spPr>
        </p:pic>
      </p:grpSp>
      <p:grpSp>
        <p:nvGrpSpPr>
          <p:cNvPr id="56" name="Group 55">
            <a:extLst>
              <a:ext uri="{FF2B5EF4-FFF2-40B4-BE49-F238E27FC236}">
                <a16:creationId xmlns:a16="http://schemas.microsoft.com/office/drawing/2014/main" id="{4D3450D9-E2F6-BE9B-FE38-8EAF37CE535F}"/>
              </a:ext>
            </a:extLst>
          </p:cNvPr>
          <p:cNvGrpSpPr/>
          <p:nvPr/>
        </p:nvGrpSpPr>
        <p:grpSpPr>
          <a:xfrm>
            <a:off x="7301877" y="1239959"/>
            <a:ext cx="3083061" cy="1813829"/>
            <a:chOff x="6049115" y="1467540"/>
            <a:chExt cx="3083061" cy="1813829"/>
          </a:xfrm>
        </p:grpSpPr>
        <p:pic>
          <p:nvPicPr>
            <p:cNvPr id="57" name="Graphic 56" descr="Badge Tm with solid fill">
              <a:extLst>
                <a:ext uri="{FF2B5EF4-FFF2-40B4-BE49-F238E27FC236}">
                  <a16:creationId xmlns:a16="http://schemas.microsoft.com/office/drawing/2014/main" id="{EF5B37D4-FE7D-3C88-93F3-4209755AED2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233125" y="1467540"/>
              <a:ext cx="691206" cy="691206"/>
            </a:xfrm>
            <a:prstGeom prst="rect">
              <a:avLst/>
            </a:prstGeom>
          </p:spPr>
        </p:pic>
        <p:sp>
          <p:nvSpPr>
            <p:cNvPr id="58" name="Rounded Rectangle 57">
              <a:extLst>
                <a:ext uri="{FF2B5EF4-FFF2-40B4-BE49-F238E27FC236}">
                  <a16:creationId xmlns:a16="http://schemas.microsoft.com/office/drawing/2014/main" id="{C9C871AA-F082-7DD5-1ADC-5496E0997700}"/>
                </a:ext>
              </a:extLst>
            </p:cNvPr>
            <p:cNvSpPr/>
            <p:nvPr/>
          </p:nvSpPr>
          <p:spPr>
            <a:xfrm>
              <a:off x="6117982" y="1927430"/>
              <a:ext cx="2912576" cy="1353939"/>
            </a:xfrm>
            <a:prstGeom prst="roundRect">
              <a:avLst/>
            </a:prstGeom>
            <a:solidFill>
              <a:schemeClr val="tx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9" name="TextBox 58">
              <a:extLst>
                <a:ext uri="{FF2B5EF4-FFF2-40B4-BE49-F238E27FC236}">
                  <a16:creationId xmlns:a16="http://schemas.microsoft.com/office/drawing/2014/main" id="{C5293474-A987-714F-C7C9-4D9922A974EC}"/>
                </a:ext>
              </a:extLst>
            </p:cNvPr>
            <p:cNvSpPr txBox="1"/>
            <p:nvPr/>
          </p:nvSpPr>
          <p:spPr>
            <a:xfrm>
              <a:off x="6049115" y="2014425"/>
              <a:ext cx="3083061" cy="1200329"/>
            </a:xfrm>
            <a:prstGeom prst="rect">
              <a:avLst/>
            </a:prstGeom>
            <a:noFill/>
          </p:spPr>
          <p:txBody>
            <a:bodyPr wrap="square" rtlCol="0">
              <a:spAutoFit/>
            </a:bodyPr>
            <a:lstStyle/>
            <a:p>
              <a:pPr algn="ctr"/>
              <a:r>
                <a:rPr lang="en-AU">
                  <a:solidFill>
                    <a:schemeClr val="bg1"/>
                  </a:solidFill>
                  <a:latin typeface="Lato" panose="020F0502020204030203" pitchFamily="34" charset="0"/>
                  <a:ea typeface="Lato" panose="020F0502020204030203" pitchFamily="34" charset="0"/>
                  <a:cs typeface="Lato" panose="020F0502020204030203" pitchFamily="34" charset="0"/>
                </a:rPr>
                <a:t>Net zero targets, and vision to provide environmentally friendly products that cater to customers’ needs</a:t>
              </a:r>
            </a:p>
          </p:txBody>
        </p:sp>
      </p:grpSp>
      <p:sp>
        <p:nvSpPr>
          <p:cNvPr id="60" name="Rounded Rectangle 59">
            <a:extLst>
              <a:ext uri="{FF2B5EF4-FFF2-40B4-BE49-F238E27FC236}">
                <a16:creationId xmlns:a16="http://schemas.microsoft.com/office/drawing/2014/main" id="{9BD49344-B2DA-1F3F-8409-27F274A57005}"/>
              </a:ext>
            </a:extLst>
          </p:cNvPr>
          <p:cNvSpPr/>
          <p:nvPr/>
        </p:nvSpPr>
        <p:spPr>
          <a:xfrm>
            <a:off x="3743731" y="5329543"/>
            <a:ext cx="6705087" cy="1077219"/>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a:solidFill>
                  <a:schemeClr val="bg1"/>
                </a:solidFill>
              </a:rPr>
              <a:t>76% of Vietnamese consumers prefer locally-branded products, and 62% of Vietnamese consumers’ purchasing behaviour is influenced by a businesses commitments to communities</a:t>
            </a:r>
          </a:p>
        </p:txBody>
      </p:sp>
    </p:spTree>
    <p:extLst>
      <p:ext uri="{BB962C8B-B14F-4D97-AF65-F5344CB8AC3E}">
        <p14:creationId xmlns:p14="http://schemas.microsoft.com/office/powerpoint/2010/main" val="3413217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D88F0-4599-A79A-B9DD-64974069B95E}"/>
            </a:ext>
          </a:extLst>
        </p:cNvPr>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B1B5C43B-CC7C-E917-0242-3973F5B63462}"/>
              </a:ext>
            </a:extLst>
          </p:cNvPr>
          <p:cNvGraphicFramePr/>
          <p:nvPr>
            <p:extLst>
              <p:ext uri="{D42A27DB-BD31-4B8C-83A1-F6EECF244321}">
                <p14:modId xmlns:p14="http://schemas.microsoft.com/office/powerpoint/2010/main" val="561379343"/>
              </p:ext>
            </p:extLst>
          </p:nvPr>
        </p:nvGraphicFramePr>
        <p:xfrm>
          <a:off x="3539796" y="1250577"/>
          <a:ext cx="5049930" cy="51661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3F4D6E01-54A0-8068-0463-F6E59C2FADA6}"/>
              </a:ext>
            </a:extLst>
          </p:cNvPr>
          <p:cNvSpPr txBox="1"/>
          <p:nvPr/>
        </p:nvSpPr>
        <p:spPr>
          <a:xfrm>
            <a:off x="557939" y="6529680"/>
            <a:ext cx="723275" cy="230832"/>
          </a:xfrm>
          <a:prstGeom prst="rect">
            <a:avLst/>
          </a:prstGeom>
          <a:noFill/>
        </p:spPr>
        <p:txBody>
          <a:bodyPr wrap="none" rtlCol="0">
            <a:spAutoFit/>
          </a:bodyPr>
          <a:lstStyle/>
          <a:p>
            <a:r>
              <a:rPr lang="en-AU" sz="900">
                <a:solidFill>
                  <a:schemeClr val="bg1"/>
                </a:solidFill>
                <a:latin typeface="Lato" panose="020F0502020204030203" pitchFamily="34" charset="0"/>
                <a:ea typeface="Lato" panose="020F0502020204030203" pitchFamily="34" charset="0"/>
                <a:cs typeface="Lato" panose="020F0502020204030203" pitchFamily="34" charset="0"/>
              </a:rPr>
              <a:t>Sources: …</a:t>
            </a:r>
          </a:p>
        </p:txBody>
      </p:sp>
      <p:sp>
        <p:nvSpPr>
          <p:cNvPr id="12" name="Right Arrow 11">
            <a:extLst>
              <a:ext uri="{FF2B5EF4-FFF2-40B4-BE49-F238E27FC236}">
                <a16:creationId xmlns:a16="http://schemas.microsoft.com/office/drawing/2014/main" id="{082564DB-CFBC-9BCA-984F-EB98F61CD299}"/>
              </a:ext>
            </a:extLst>
          </p:cNvPr>
          <p:cNvSpPr/>
          <p:nvPr/>
        </p:nvSpPr>
        <p:spPr>
          <a:xfrm>
            <a:off x="8589727" y="2193533"/>
            <a:ext cx="697107" cy="1235467"/>
          </a:xfrm>
          <a:prstGeom prst="rightArrow">
            <a:avLst/>
          </a:prstGeom>
          <a:solidFill>
            <a:schemeClr val="bg2">
              <a:lumMod val="90000"/>
              <a:alpha val="256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ounded Rectangle 12">
            <a:extLst>
              <a:ext uri="{FF2B5EF4-FFF2-40B4-BE49-F238E27FC236}">
                <a16:creationId xmlns:a16="http://schemas.microsoft.com/office/drawing/2014/main" id="{DA6E4573-EAF3-33DA-87E8-C51C6922F59A}"/>
              </a:ext>
            </a:extLst>
          </p:cNvPr>
          <p:cNvSpPr/>
          <p:nvPr/>
        </p:nvSpPr>
        <p:spPr>
          <a:xfrm>
            <a:off x="9286834" y="1417764"/>
            <a:ext cx="2654153" cy="1977702"/>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b="1">
                <a:solidFill>
                  <a:schemeClr val="bg1"/>
                </a:solidFill>
                <a:latin typeface="Lato" panose="020F0502020204030203" pitchFamily="34" charset="0"/>
                <a:ea typeface="Lato" panose="020F0502020204030203" pitchFamily="34" charset="0"/>
                <a:cs typeface="Lato" panose="020F0502020204030203" pitchFamily="34" charset="0"/>
              </a:rPr>
              <a:t>Potential for grants, for reducing waste / pollution in consumer-packaged goods</a:t>
            </a:r>
          </a:p>
        </p:txBody>
      </p:sp>
      <p:sp>
        <p:nvSpPr>
          <p:cNvPr id="15" name="Right Arrow 14">
            <a:extLst>
              <a:ext uri="{FF2B5EF4-FFF2-40B4-BE49-F238E27FC236}">
                <a16:creationId xmlns:a16="http://schemas.microsoft.com/office/drawing/2014/main" id="{987E9BDC-05A5-87D8-71BB-8E85038CC143}"/>
              </a:ext>
            </a:extLst>
          </p:cNvPr>
          <p:cNvSpPr/>
          <p:nvPr/>
        </p:nvSpPr>
        <p:spPr>
          <a:xfrm>
            <a:off x="8589726" y="4288344"/>
            <a:ext cx="697107" cy="1235467"/>
          </a:xfrm>
          <a:prstGeom prst="rightArrow">
            <a:avLst/>
          </a:prstGeom>
          <a:solidFill>
            <a:schemeClr val="bg2">
              <a:lumMod val="90000"/>
              <a:alpha val="256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Rounded Rectangle 15">
            <a:extLst>
              <a:ext uri="{FF2B5EF4-FFF2-40B4-BE49-F238E27FC236}">
                <a16:creationId xmlns:a16="http://schemas.microsoft.com/office/drawing/2014/main" id="{A27AC039-34F4-1E60-1CAB-51EED2293CCE}"/>
              </a:ext>
            </a:extLst>
          </p:cNvPr>
          <p:cNvSpPr/>
          <p:nvPr/>
        </p:nvSpPr>
        <p:spPr>
          <a:xfrm>
            <a:off x="9286833" y="3694872"/>
            <a:ext cx="2654154" cy="1977701"/>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b="1">
                <a:solidFill>
                  <a:schemeClr val="bg1"/>
                </a:solidFill>
                <a:latin typeface="Lato" panose="020F0502020204030203" pitchFamily="34" charset="0"/>
                <a:ea typeface="Lato" panose="020F0502020204030203" pitchFamily="34" charset="0"/>
                <a:cs typeface="Lato" panose="020F0502020204030203" pitchFamily="34" charset="0"/>
              </a:rPr>
              <a:t>Allows for reduced price points and enhanced energy-ratings in tendering for large development projects</a:t>
            </a:r>
          </a:p>
        </p:txBody>
      </p:sp>
      <p:grpSp>
        <p:nvGrpSpPr>
          <p:cNvPr id="17" name="Group 16">
            <a:extLst>
              <a:ext uri="{FF2B5EF4-FFF2-40B4-BE49-F238E27FC236}">
                <a16:creationId xmlns:a16="http://schemas.microsoft.com/office/drawing/2014/main" id="{5FCB1DAA-C554-87AA-6CCC-C08A7AC83B67}"/>
              </a:ext>
            </a:extLst>
          </p:cNvPr>
          <p:cNvGrpSpPr/>
          <p:nvPr/>
        </p:nvGrpSpPr>
        <p:grpSpPr>
          <a:xfrm>
            <a:off x="-42651" y="1533745"/>
            <a:ext cx="3702172" cy="5553258"/>
            <a:chOff x="-42651" y="1533745"/>
            <a:chExt cx="3702172" cy="5553258"/>
          </a:xfrm>
        </p:grpSpPr>
        <p:pic>
          <p:nvPicPr>
            <p:cNvPr id="18" name="Picture 17" descr="A sign on a building&#10;&#10;Description automatically generated">
              <a:extLst>
                <a:ext uri="{FF2B5EF4-FFF2-40B4-BE49-F238E27FC236}">
                  <a16:creationId xmlns:a16="http://schemas.microsoft.com/office/drawing/2014/main" id="{0D116075-726F-320D-6CE6-B3F103234A07}"/>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701" b="89974" l="9961" r="89941">
                          <a14:foregroundMark x1="13281" y1="27734" x2="12598" y2="73112"/>
                          <a14:foregroundMark x1="16699" y1="25911" x2="16699" y2="18815"/>
                          <a14:foregroundMark x1="16699" y1="18815" x2="22461" y2="12826"/>
                          <a14:foregroundMark x1="22461" y1="12826" x2="71289" y2="9505"/>
                          <a14:foregroundMark x1="71289" y1="9505" x2="82422" y2="9701"/>
                          <a14:foregroundMark x1="82422" y1="9701" x2="80273" y2="57227"/>
                          <a14:foregroundMark x1="80273" y1="57227" x2="81152" y2="59049"/>
                          <a14:foregroundMark x1="81836" y1="58008" x2="82031" y2="89583"/>
                          <a14:foregroundMark x1="83398" y1="71159" x2="83203" y2="89714"/>
                          <a14:foregroundMark x1="67188" y1="89909" x2="18652" y2="89583"/>
                        </a14:backgroundRemoval>
                      </a14:imgEffect>
                    </a14:imgLayer>
                  </a14:imgProps>
                </a:ext>
              </a:extLst>
            </a:blip>
            <a:stretch>
              <a:fillRect/>
            </a:stretch>
          </p:blipFill>
          <p:spPr>
            <a:xfrm>
              <a:off x="-42651" y="1533745"/>
              <a:ext cx="3702172" cy="5553258"/>
            </a:xfrm>
            <a:prstGeom prst="rect">
              <a:avLst/>
            </a:prstGeom>
          </p:spPr>
        </p:pic>
        <p:pic>
          <p:nvPicPr>
            <p:cNvPr id="19" name="Picture 18">
              <a:extLst>
                <a:ext uri="{FF2B5EF4-FFF2-40B4-BE49-F238E27FC236}">
                  <a16:creationId xmlns:a16="http://schemas.microsoft.com/office/drawing/2014/main" id="{BE0CA0A2-05EC-5868-F732-8B75446B0B1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2939670"/>
              <a:ext cx="435923" cy="2741939"/>
            </a:xfrm>
            <a:prstGeom prst="rect">
              <a:avLst/>
            </a:prstGeom>
          </p:spPr>
        </p:pic>
      </p:grpSp>
      <p:sp>
        <p:nvSpPr>
          <p:cNvPr id="4" name="Title 1">
            <a:extLst>
              <a:ext uri="{FF2B5EF4-FFF2-40B4-BE49-F238E27FC236}">
                <a16:creationId xmlns:a16="http://schemas.microsoft.com/office/drawing/2014/main" id="{B387D9C0-D938-01EE-0DEB-323B78B57FFA}"/>
              </a:ext>
            </a:extLst>
          </p:cNvPr>
          <p:cNvSpPr txBox="1">
            <a:spLocks/>
          </p:cNvSpPr>
          <p:nvPr/>
        </p:nvSpPr>
        <p:spPr>
          <a:xfrm>
            <a:off x="499835" y="459006"/>
            <a:ext cx="11274349" cy="7397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chemeClr val="bg1"/>
                </a:solidFill>
                <a:latin typeface="Lato" panose="020F0502020204030203" pitchFamily="34" charset="0"/>
                <a:ea typeface="Lato" panose="020F0502020204030203" pitchFamily="34" charset="0"/>
                <a:cs typeface="Lato" panose="020F0502020204030203" pitchFamily="34" charset="0"/>
              </a:defRPr>
            </a:lvl1pPr>
          </a:lstStyle>
          <a:p>
            <a:r>
              <a:rPr lang="en-US" b="1"/>
              <a:t>This solution provides a recycling model that rewards customers and reduces plastic waste</a:t>
            </a:r>
            <a:endParaRPr lang="en-AU" b="1"/>
          </a:p>
        </p:txBody>
      </p:sp>
    </p:spTree>
    <p:extLst>
      <p:ext uri="{BB962C8B-B14F-4D97-AF65-F5344CB8AC3E}">
        <p14:creationId xmlns:p14="http://schemas.microsoft.com/office/powerpoint/2010/main" val="8483263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1F4F9-FEB0-E72B-ACF2-3A15DC82DD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81EB41-EFBB-6B6B-6F81-653A2045C6DC}"/>
              </a:ext>
            </a:extLst>
          </p:cNvPr>
          <p:cNvSpPr>
            <a:spLocks noGrp="1"/>
          </p:cNvSpPr>
          <p:nvPr>
            <p:ph type="title"/>
          </p:nvPr>
        </p:nvSpPr>
        <p:spPr>
          <a:xfrm>
            <a:off x="838200" y="2766219"/>
            <a:ext cx="10515600" cy="1325563"/>
          </a:xfrm>
        </p:spPr>
        <p:txBody>
          <a:bodyPr>
            <a:normAutofit fontScale="90000"/>
          </a:bodyPr>
          <a:lstStyle/>
          <a:p>
            <a:r>
              <a:rPr lang="en-AU"/>
              <a:t>TOA is well-positioned to adopt new innovations to address the large economy market in Vietnam</a:t>
            </a:r>
          </a:p>
        </p:txBody>
      </p:sp>
    </p:spTree>
    <p:extLst>
      <p:ext uri="{BB962C8B-B14F-4D97-AF65-F5344CB8AC3E}">
        <p14:creationId xmlns:p14="http://schemas.microsoft.com/office/powerpoint/2010/main" val="34637847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DC2001-F89E-8CB8-0CA9-BEB3A0CAE8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A9CB36-130D-801C-F7CF-A471913AB857}"/>
              </a:ext>
            </a:extLst>
          </p:cNvPr>
          <p:cNvSpPr>
            <a:spLocks noGrp="1"/>
          </p:cNvSpPr>
          <p:nvPr>
            <p:ph type="title"/>
          </p:nvPr>
        </p:nvSpPr>
        <p:spPr>
          <a:xfrm>
            <a:off x="499835" y="459006"/>
            <a:ext cx="11274349" cy="739775"/>
          </a:xfrm>
        </p:spPr>
        <p:txBody>
          <a:bodyPr>
            <a:noAutofit/>
          </a:bodyPr>
          <a:lstStyle/>
          <a:p>
            <a:r>
              <a:rPr lang="en-US" b="1"/>
              <a:t>Mobile paint refilling stations can be deployed rurally to capture a significant portion of the economy market</a:t>
            </a:r>
            <a:endParaRPr lang="en-AU" sz="2800" b="1"/>
          </a:p>
        </p:txBody>
      </p:sp>
      <p:pic>
        <p:nvPicPr>
          <p:cNvPr id="6" name="Picture 5" descr="A white truck with a blue sign&#10;&#10;Description automatically generated">
            <a:extLst>
              <a:ext uri="{FF2B5EF4-FFF2-40B4-BE49-F238E27FC236}">
                <a16:creationId xmlns:a16="http://schemas.microsoft.com/office/drawing/2014/main" id="{EC6194D2-5F02-D38A-6A13-ABA182EBAFB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61" b="95605" l="977" r="97591">
                        <a14:foregroundMark x1="1758" y1="81445" x2="89193" y2="85938"/>
                        <a14:foregroundMark x1="89193" y1="85938" x2="73828" y2="93457"/>
                        <a14:foregroundMark x1="73828" y1="93457" x2="977" y2="92969"/>
                        <a14:foregroundMark x1="78776" y1="80176" x2="88216" y2="80469"/>
                        <a14:foregroundMark x1="88216" y1="80469" x2="97721" y2="85547"/>
                        <a14:foregroundMark x1="97721" y1="85547" x2="87044" y2="95605"/>
                        <a14:foregroundMark x1="87044" y1="95605" x2="71419" y2="95703"/>
                        <a14:foregroundMark x1="78776" y1="78418" x2="99414" y2="79395"/>
                        <a14:foregroundMark x1="99414" y1="79395" x2="99023" y2="93555"/>
                        <a14:foregroundMark x1="99023" y1="93555" x2="89193" y2="95703"/>
                        <a14:foregroundMark x1="89193" y1="95703" x2="89063" y2="92676"/>
                        <a14:foregroundMark x1="91081" y1="82324" x2="97591" y2="93164"/>
                        <a14:foregroundMark x1="97591" y1="93164" x2="89453" y2="91504"/>
                        <a14:foregroundMark x1="19401" y1="41602" x2="29688" y2="45703"/>
                        <a14:foregroundMark x1="29688" y1="45703" x2="36458" y2="43555"/>
                        <a14:foregroundMark x1="21549" y1="44238" x2="27734" y2="32520"/>
                        <a14:foregroundMark x1="27734" y1="32520" x2="37109" y2="31738"/>
                      </a14:backgroundRemoval>
                    </a14:imgEffect>
                  </a14:imgLayer>
                </a14:imgProps>
              </a:ext>
            </a:extLst>
          </a:blip>
          <a:stretch>
            <a:fillRect/>
          </a:stretch>
        </p:blipFill>
        <p:spPr>
          <a:xfrm>
            <a:off x="1" y="3645612"/>
            <a:ext cx="4818580" cy="3212387"/>
          </a:xfrm>
          <a:prstGeom prst="rect">
            <a:avLst/>
          </a:prstGeom>
        </p:spPr>
      </p:pic>
      <p:pic>
        <p:nvPicPr>
          <p:cNvPr id="8" name="Picture 7" descr="A person standing on a sandy surface&#10;&#10;Description automatically generated">
            <a:extLst>
              <a:ext uri="{FF2B5EF4-FFF2-40B4-BE49-F238E27FC236}">
                <a16:creationId xmlns:a16="http://schemas.microsoft.com/office/drawing/2014/main" id="{03657371-B75F-793F-5315-5E023D04ED44}"/>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4818581" y="6101779"/>
            <a:ext cx="791110" cy="766496"/>
          </a:xfrm>
          <a:prstGeom prst="rect">
            <a:avLst/>
          </a:prstGeom>
        </p:spPr>
      </p:pic>
      <p:pic>
        <p:nvPicPr>
          <p:cNvPr id="9" name="Picture 8" descr="A person standing on a sandy surface&#10;&#10;Description automatically generated">
            <a:extLst>
              <a:ext uri="{FF2B5EF4-FFF2-40B4-BE49-F238E27FC236}">
                <a16:creationId xmlns:a16="http://schemas.microsoft.com/office/drawing/2014/main" id="{D419FDE5-BA3C-051A-8BED-AF69EE593672}"/>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5609691" y="6101779"/>
            <a:ext cx="791110" cy="766496"/>
          </a:xfrm>
          <a:prstGeom prst="rect">
            <a:avLst/>
          </a:prstGeom>
        </p:spPr>
      </p:pic>
      <p:pic>
        <p:nvPicPr>
          <p:cNvPr id="10" name="Picture 9" descr="A person standing on a sandy surface&#10;&#10;Description automatically generated">
            <a:extLst>
              <a:ext uri="{FF2B5EF4-FFF2-40B4-BE49-F238E27FC236}">
                <a16:creationId xmlns:a16="http://schemas.microsoft.com/office/drawing/2014/main" id="{0EA84B3A-D68E-6226-E343-4D1498A760CB}"/>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6400801" y="6101779"/>
            <a:ext cx="791110" cy="766496"/>
          </a:xfrm>
          <a:prstGeom prst="rect">
            <a:avLst/>
          </a:prstGeom>
        </p:spPr>
      </p:pic>
      <p:pic>
        <p:nvPicPr>
          <p:cNvPr id="11" name="Picture 10" descr="A person standing on a sandy surface&#10;&#10;Description automatically generated">
            <a:extLst>
              <a:ext uri="{FF2B5EF4-FFF2-40B4-BE49-F238E27FC236}">
                <a16:creationId xmlns:a16="http://schemas.microsoft.com/office/drawing/2014/main" id="{10B5253E-BBE7-16E7-EC1A-231427779F26}"/>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7191911" y="6101779"/>
            <a:ext cx="791110" cy="766496"/>
          </a:xfrm>
          <a:prstGeom prst="rect">
            <a:avLst/>
          </a:prstGeom>
        </p:spPr>
      </p:pic>
      <p:pic>
        <p:nvPicPr>
          <p:cNvPr id="12" name="Picture 11" descr="A person standing on a sandy surface&#10;&#10;Description automatically generated">
            <a:extLst>
              <a:ext uri="{FF2B5EF4-FFF2-40B4-BE49-F238E27FC236}">
                <a16:creationId xmlns:a16="http://schemas.microsoft.com/office/drawing/2014/main" id="{0BA96D3D-5456-309B-4046-5FBBBC33FC3E}"/>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7983021" y="6101779"/>
            <a:ext cx="791110" cy="766496"/>
          </a:xfrm>
          <a:prstGeom prst="rect">
            <a:avLst/>
          </a:prstGeom>
        </p:spPr>
      </p:pic>
      <p:pic>
        <p:nvPicPr>
          <p:cNvPr id="13" name="Picture 12" descr="A person standing on a sandy surface&#10;&#10;Description automatically generated">
            <a:extLst>
              <a:ext uri="{FF2B5EF4-FFF2-40B4-BE49-F238E27FC236}">
                <a16:creationId xmlns:a16="http://schemas.microsoft.com/office/drawing/2014/main" id="{3B47FD20-E0FC-7C97-1E92-7E87B6C94657}"/>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8774131" y="6101779"/>
            <a:ext cx="791110" cy="766496"/>
          </a:xfrm>
          <a:prstGeom prst="rect">
            <a:avLst/>
          </a:prstGeom>
        </p:spPr>
      </p:pic>
      <p:pic>
        <p:nvPicPr>
          <p:cNvPr id="14" name="Picture 13" descr="A person standing on a sandy surface&#10;&#10;Description automatically generated">
            <a:extLst>
              <a:ext uri="{FF2B5EF4-FFF2-40B4-BE49-F238E27FC236}">
                <a16:creationId xmlns:a16="http://schemas.microsoft.com/office/drawing/2014/main" id="{9988A2BE-3361-01CC-069F-EBADFDAE97C1}"/>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9565241" y="6101779"/>
            <a:ext cx="791110" cy="766496"/>
          </a:xfrm>
          <a:prstGeom prst="rect">
            <a:avLst/>
          </a:prstGeom>
        </p:spPr>
      </p:pic>
      <p:pic>
        <p:nvPicPr>
          <p:cNvPr id="15" name="Picture 14" descr="A person standing on a sandy surface&#10;&#10;Description automatically generated">
            <a:extLst>
              <a:ext uri="{FF2B5EF4-FFF2-40B4-BE49-F238E27FC236}">
                <a16:creationId xmlns:a16="http://schemas.microsoft.com/office/drawing/2014/main" id="{3EC6F14C-C188-423A-7030-42DF868CDD34}"/>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10356351" y="6101779"/>
            <a:ext cx="791110" cy="766496"/>
          </a:xfrm>
          <a:prstGeom prst="rect">
            <a:avLst/>
          </a:prstGeom>
        </p:spPr>
      </p:pic>
      <p:pic>
        <p:nvPicPr>
          <p:cNvPr id="16" name="Picture 15" descr="A person standing on a sandy surface&#10;&#10;Description automatically generated">
            <a:extLst>
              <a:ext uri="{FF2B5EF4-FFF2-40B4-BE49-F238E27FC236}">
                <a16:creationId xmlns:a16="http://schemas.microsoft.com/office/drawing/2014/main" id="{0B29DA41-7D3F-1C7A-D48A-614E9830A1C3}"/>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11147461" y="6101779"/>
            <a:ext cx="791110" cy="766496"/>
          </a:xfrm>
          <a:prstGeom prst="rect">
            <a:avLst/>
          </a:prstGeom>
        </p:spPr>
      </p:pic>
      <p:pic>
        <p:nvPicPr>
          <p:cNvPr id="17" name="Picture 16" descr="A person standing on a sandy surface&#10;&#10;Description automatically generated">
            <a:extLst>
              <a:ext uri="{FF2B5EF4-FFF2-40B4-BE49-F238E27FC236}">
                <a16:creationId xmlns:a16="http://schemas.microsoft.com/office/drawing/2014/main" id="{88A379C2-7B84-A80E-2475-F70181AD5AAB}"/>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11930743" y="6101779"/>
            <a:ext cx="791110" cy="766496"/>
          </a:xfrm>
          <a:prstGeom prst="rect">
            <a:avLst/>
          </a:prstGeom>
        </p:spPr>
      </p:pic>
      <p:pic>
        <p:nvPicPr>
          <p:cNvPr id="18" name="Picture 2" descr="TOA">
            <a:extLst>
              <a:ext uri="{FF2B5EF4-FFF2-40B4-BE49-F238E27FC236}">
                <a16:creationId xmlns:a16="http://schemas.microsoft.com/office/drawing/2014/main" id="{1675335B-18F6-40E1-BBEB-F7678FDDB4AE}"/>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949" b="89882" l="7921" r="89958">
                        <a14:foregroundMark x1="11174" y1="22766" x2="55021" y2="18381"/>
                        <a14:foregroundMark x1="55021" y1="18381" x2="77228" y2="18718"/>
                        <a14:foregroundMark x1="77228" y1="18718" x2="85856" y2="23609"/>
                        <a14:foregroundMark x1="7921" y1="35413" x2="8345" y2="69477"/>
                        <a14:foregroundMark x1="11598" y1="80607" x2="43423" y2="86341"/>
                        <a14:foregroundMark x1="43423" y1="86341" x2="84017" y2="78921"/>
                      </a14:backgroundRemoval>
                    </a14:imgEffect>
                  </a14:imgLayer>
                </a14:imgProps>
              </a:ext>
              <a:ext uri="{28A0092B-C50C-407E-A947-70E740481C1C}">
                <a14:useLocalDpi xmlns:a14="http://schemas.microsoft.com/office/drawing/2010/main" val="0"/>
              </a:ext>
            </a:extLst>
          </a:blip>
          <a:srcRect/>
          <a:stretch>
            <a:fillRect/>
          </a:stretch>
        </p:blipFill>
        <p:spPr bwMode="auto">
          <a:xfrm>
            <a:off x="10797571" y="5589000"/>
            <a:ext cx="1349647" cy="1132131"/>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AF6977E5-2B02-514F-9817-F24CCBDA545F}"/>
              </a:ext>
            </a:extLst>
          </p:cNvPr>
          <p:cNvSpPr txBox="1"/>
          <p:nvPr/>
        </p:nvSpPr>
        <p:spPr>
          <a:xfrm>
            <a:off x="4818581" y="1654547"/>
            <a:ext cx="3020601" cy="921324"/>
          </a:xfrm>
          <a:prstGeom prst="rect">
            <a:avLst/>
          </a:prstGeom>
          <a:solidFill>
            <a:schemeClr val="tx2"/>
          </a:solidFill>
        </p:spPr>
        <p:txBody>
          <a:bodyPr wrap="square" rtlCol="0" anchor="ctr">
            <a:noAutofit/>
          </a:bodyPr>
          <a:lstStyle/>
          <a:p>
            <a:pPr algn="ctr"/>
            <a:r>
              <a:rPr lang="en-AU">
                <a:solidFill>
                  <a:schemeClr val="bg1"/>
                </a:solidFill>
                <a:latin typeface="Lato" panose="020F0502020204030203" pitchFamily="34" charset="0"/>
                <a:ea typeface="Lato" panose="020F0502020204030203" pitchFamily="34" charset="0"/>
                <a:cs typeface="Lato" panose="020F0502020204030203" pitchFamily="34" charset="0"/>
              </a:rPr>
              <a:t>Mobile van reaches rural areas on a weekly schedule</a:t>
            </a:r>
          </a:p>
        </p:txBody>
      </p:sp>
      <p:sp>
        <p:nvSpPr>
          <p:cNvPr id="21" name="Right Arrow 20">
            <a:extLst>
              <a:ext uri="{FF2B5EF4-FFF2-40B4-BE49-F238E27FC236}">
                <a16:creationId xmlns:a16="http://schemas.microsoft.com/office/drawing/2014/main" id="{16D8BA35-23B5-8001-822B-46AB572C7E72}"/>
              </a:ext>
            </a:extLst>
          </p:cNvPr>
          <p:cNvSpPr/>
          <p:nvPr/>
        </p:nvSpPr>
        <p:spPr>
          <a:xfrm>
            <a:off x="7839182" y="1742733"/>
            <a:ext cx="549668" cy="717477"/>
          </a:xfrm>
          <a:prstGeom prst="rightArrow">
            <a:avLst/>
          </a:prstGeom>
          <a:solidFill>
            <a:schemeClr val="bg2">
              <a:lumMod val="9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2" name="TextBox 21">
            <a:extLst>
              <a:ext uri="{FF2B5EF4-FFF2-40B4-BE49-F238E27FC236}">
                <a16:creationId xmlns:a16="http://schemas.microsoft.com/office/drawing/2014/main" id="{562C8A9D-1521-AFD0-E166-0812D4E4D6A6}"/>
              </a:ext>
            </a:extLst>
          </p:cNvPr>
          <p:cNvSpPr txBox="1"/>
          <p:nvPr/>
        </p:nvSpPr>
        <p:spPr>
          <a:xfrm>
            <a:off x="4818581" y="2844686"/>
            <a:ext cx="3020601" cy="921324"/>
          </a:xfrm>
          <a:prstGeom prst="rect">
            <a:avLst/>
          </a:prstGeom>
          <a:solidFill>
            <a:schemeClr val="tx2"/>
          </a:solidFill>
        </p:spPr>
        <p:txBody>
          <a:bodyPr wrap="square" rtlCol="0">
            <a:noAutofit/>
          </a:bodyPr>
          <a:lstStyle/>
          <a:p>
            <a:pPr algn="ctr"/>
            <a:r>
              <a:rPr lang="en-AU">
                <a:solidFill>
                  <a:schemeClr val="bg1"/>
                </a:solidFill>
                <a:latin typeface="Lato" panose="020F0502020204030203" pitchFamily="34" charset="0"/>
                <a:ea typeface="Lato" panose="020F0502020204030203" pitchFamily="34" charset="0"/>
                <a:cs typeface="Lato" panose="020F0502020204030203" pitchFamily="34" charset="0"/>
              </a:rPr>
              <a:t>Users purchase a reusable pail and recycle use of the pail by refilling</a:t>
            </a:r>
          </a:p>
        </p:txBody>
      </p:sp>
      <p:sp>
        <p:nvSpPr>
          <p:cNvPr id="24" name="Right Arrow 23">
            <a:extLst>
              <a:ext uri="{FF2B5EF4-FFF2-40B4-BE49-F238E27FC236}">
                <a16:creationId xmlns:a16="http://schemas.microsoft.com/office/drawing/2014/main" id="{69E3E387-6001-161F-6C3C-05E3D57BEEED}"/>
              </a:ext>
            </a:extLst>
          </p:cNvPr>
          <p:cNvSpPr/>
          <p:nvPr/>
        </p:nvSpPr>
        <p:spPr>
          <a:xfrm>
            <a:off x="7839182" y="2932872"/>
            <a:ext cx="549668" cy="717477"/>
          </a:xfrm>
          <a:prstGeom prst="rightArrow">
            <a:avLst/>
          </a:prstGeom>
          <a:solidFill>
            <a:schemeClr val="bg2">
              <a:lumMod val="9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TextBox 24">
            <a:extLst>
              <a:ext uri="{FF2B5EF4-FFF2-40B4-BE49-F238E27FC236}">
                <a16:creationId xmlns:a16="http://schemas.microsoft.com/office/drawing/2014/main" id="{FE565BD8-45CC-471E-2EEA-04D349767A54}"/>
              </a:ext>
            </a:extLst>
          </p:cNvPr>
          <p:cNvSpPr txBox="1"/>
          <p:nvPr/>
        </p:nvSpPr>
        <p:spPr>
          <a:xfrm>
            <a:off x="4818581" y="4039195"/>
            <a:ext cx="3020601" cy="921324"/>
          </a:xfrm>
          <a:prstGeom prst="rect">
            <a:avLst/>
          </a:prstGeom>
          <a:solidFill>
            <a:schemeClr val="tx2"/>
          </a:solidFill>
        </p:spPr>
        <p:txBody>
          <a:bodyPr wrap="square" rtlCol="0">
            <a:noAutofit/>
          </a:bodyPr>
          <a:lstStyle/>
          <a:p>
            <a:pPr algn="ctr"/>
            <a:r>
              <a:rPr lang="en-AU">
                <a:solidFill>
                  <a:schemeClr val="bg1"/>
                </a:solidFill>
                <a:latin typeface="Lato" panose="020F0502020204030203" pitchFamily="34" charset="0"/>
                <a:ea typeface="Lato" panose="020F0502020204030203" pitchFamily="34" charset="0"/>
                <a:cs typeface="Lato" panose="020F0502020204030203" pitchFamily="34" charset="0"/>
              </a:rPr>
              <a:t>Refill station provides cleaning and standard paints</a:t>
            </a:r>
          </a:p>
        </p:txBody>
      </p:sp>
      <p:sp>
        <p:nvSpPr>
          <p:cNvPr id="26" name="TextBox 25">
            <a:extLst>
              <a:ext uri="{FF2B5EF4-FFF2-40B4-BE49-F238E27FC236}">
                <a16:creationId xmlns:a16="http://schemas.microsoft.com/office/drawing/2014/main" id="{63CABE65-68CA-4AC6-E920-9BB9FA08FAC9}"/>
              </a:ext>
            </a:extLst>
          </p:cNvPr>
          <p:cNvSpPr txBox="1"/>
          <p:nvPr/>
        </p:nvSpPr>
        <p:spPr>
          <a:xfrm>
            <a:off x="8609743" y="1654547"/>
            <a:ext cx="2933273" cy="3305972"/>
          </a:xfrm>
          <a:prstGeom prst="rect">
            <a:avLst/>
          </a:prstGeom>
          <a:solidFill>
            <a:schemeClr val="accent2"/>
          </a:solidFill>
        </p:spPr>
        <p:txBody>
          <a:bodyPr wrap="square" rtlCol="0" anchor="ctr">
            <a:noAutofit/>
          </a:bodyPr>
          <a:lstStyle/>
          <a:p>
            <a:pPr algn="ctr"/>
            <a:r>
              <a:rPr lang="en-AU" b="1">
                <a:solidFill>
                  <a:schemeClr val="bg1"/>
                </a:solidFill>
                <a:latin typeface="Lato" panose="020F0502020204030203" pitchFamily="34" charset="0"/>
                <a:ea typeface="Lato" panose="020F0502020204030203" pitchFamily="34" charset="0"/>
                <a:cs typeface="Lato" panose="020F0502020204030203" pitchFamily="34" charset="0"/>
              </a:rPr>
              <a:t>Reduces packaging cost, (approx. 15-20%) enabling reduced price point for refilled paints without sacrificing margin, serving economy customers</a:t>
            </a:r>
          </a:p>
        </p:txBody>
      </p:sp>
      <p:sp>
        <p:nvSpPr>
          <p:cNvPr id="27" name="Right Arrow 26">
            <a:extLst>
              <a:ext uri="{FF2B5EF4-FFF2-40B4-BE49-F238E27FC236}">
                <a16:creationId xmlns:a16="http://schemas.microsoft.com/office/drawing/2014/main" id="{47FD18BC-DEF9-F9C0-569B-6D9389D4FB24}"/>
              </a:ext>
            </a:extLst>
          </p:cNvPr>
          <p:cNvSpPr/>
          <p:nvPr/>
        </p:nvSpPr>
        <p:spPr>
          <a:xfrm>
            <a:off x="7839182" y="4127381"/>
            <a:ext cx="549668" cy="717477"/>
          </a:xfrm>
          <a:prstGeom prst="rightArrow">
            <a:avLst/>
          </a:prstGeom>
          <a:solidFill>
            <a:schemeClr val="bg2">
              <a:lumMod val="9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8" name="Google Shape;1160;p103">
            <a:extLst>
              <a:ext uri="{FF2B5EF4-FFF2-40B4-BE49-F238E27FC236}">
                <a16:creationId xmlns:a16="http://schemas.microsoft.com/office/drawing/2014/main" id="{759E13C2-593B-4FC2-8FFA-8AC3C61C7546}"/>
              </a:ext>
            </a:extLst>
          </p:cNvPr>
          <p:cNvSpPr/>
          <p:nvPr/>
        </p:nvSpPr>
        <p:spPr>
          <a:xfrm>
            <a:off x="8354570" y="1444219"/>
            <a:ext cx="839122" cy="826159"/>
          </a:xfrm>
          <a:prstGeom prst="ellipse">
            <a:avLst/>
          </a:prstGeom>
          <a:solidFill>
            <a:srgbClr val="D71920"/>
          </a:solidFill>
          <a:ln w="19050" cap="flat" cmpd="sng">
            <a:solidFill>
              <a:srgbClr val="FFFFFF"/>
            </a:solidFill>
            <a:prstDash val="solid"/>
            <a:miter lim="800000"/>
            <a:headEnd type="none" w="sm" len="sm"/>
            <a:tailEnd type="none" w="sm" len="sm"/>
          </a:ln>
        </p:spPr>
        <p:txBody>
          <a:bodyPr spcFirstLastPara="1" wrap="square" lIns="121900" tIns="60933" rIns="121900" bIns="60933"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350"/>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pic>
        <p:nvPicPr>
          <p:cNvPr id="29" name="Graphic 28" descr="Trophy with solid fill">
            <a:extLst>
              <a:ext uri="{FF2B5EF4-FFF2-40B4-BE49-F238E27FC236}">
                <a16:creationId xmlns:a16="http://schemas.microsoft.com/office/drawing/2014/main" id="{5DD9B49E-153D-4001-D072-54EDC5615B2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486215" y="1551451"/>
            <a:ext cx="575831" cy="575831"/>
          </a:xfrm>
          <a:prstGeom prst="rect">
            <a:avLst/>
          </a:prstGeom>
        </p:spPr>
      </p:pic>
      <p:sp>
        <p:nvSpPr>
          <p:cNvPr id="30" name="TextBox 29">
            <a:extLst>
              <a:ext uri="{FF2B5EF4-FFF2-40B4-BE49-F238E27FC236}">
                <a16:creationId xmlns:a16="http://schemas.microsoft.com/office/drawing/2014/main" id="{E5D1C73B-2092-66C3-D084-71235D95CA95}"/>
              </a:ext>
            </a:extLst>
          </p:cNvPr>
          <p:cNvSpPr txBox="1"/>
          <p:nvPr/>
        </p:nvSpPr>
        <p:spPr>
          <a:xfrm>
            <a:off x="561657" y="1707766"/>
            <a:ext cx="3741536" cy="2158338"/>
          </a:xfrm>
          <a:prstGeom prst="rect">
            <a:avLst/>
          </a:prstGeom>
          <a:noFill/>
          <a:ln w="38100">
            <a:solidFill>
              <a:schemeClr val="bg1"/>
            </a:solidFill>
            <a:prstDash val="sysDot"/>
          </a:ln>
        </p:spPr>
        <p:txBody>
          <a:bodyPr wrap="square" rtlCol="0" anchor="ctr">
            <a:noAutofit/>
          </a:bodyPr>
          <a:lstStyle/>
          <a:p>
            <a:pPr algn="ctr"/>
            <a:r>
              <a:rPr lang="en-AU">
                <a:solidFill>
                  <a:schemeClr val="bg1"/>
                </a:solidFill>
                <a:latin typeface="Lato" panose="020F0502020204030203" pitchFamily="34" charset="0"/>
                <a:ea typeface="Lato" panose="020F0502020204030203" pitchFamily="34" charset="0"/>
                <a:cs typeface="Lato" panose="020F0502020204030203" pitchFamily="34" charset="0"/>
              </a:rPr>
              <a:t>The mobile paint refilling station can be used as a form of ’Outside Advertising’, offering a low-cost, highly effective strategy</a:t>
            </a:r>
          </a:p>
        </p:txBody>
      </p:sp>
      <p:sp>
        <p:nvSpPr>
          <p:cNvPr id="3" name="TextBox 2">
            <a:extLst>
              <a:ext uri="{FF2B5EF4-FFF2-40B4-BE49-F238E27FC236}">
                <a16:creationId xmlns:a16="http://schemas.microsoft.com/office/drawing/2014/main" id="{DE5CFB03-C7FD-617A-294E-89CEF3A753D1}"/>
              </a:ext>
            </a:extLst>
          </p:cNvPr>
          <p:cNvSpPr txBox="1"/>
          <p:nvPr/>
        </p:nvSpPr>
        <p:spPr>
          <a:xfrm>
            <a:off x="557939" y="6529680"/>
            <a:ext cx="2767104" cy="230832"/>
          </a:xfrm>
          <a:prstGeom prst="rect">
            <a:avLst/>
          </a:prstGeom>
          <a:noFill/>
        </p:spPr>
        <p:txBody>
          <a:bodyPr wrap="none" rtlCol="0">
            <a:spAutoFit/>
          </a:bodyPr>
          <a:lstStyle/>
          <a:p>
            <a:r>
              <a:rPr lang="en-AU" sz="900">
                <a:solidFill>
                  <a:schemeClr val="bg1"/>
                </a:solidFill>
                <a:latin typeface="Lato" panose="020F0502020204030203" pitchFamily="34" charset="0"/>
                <a:ea typeface="Lato" panose="020F0502020204030203" pitchFamily="34" charset="0"/>
                <a:cs typeface="Lato" panose="020F0502020204030203" pitchFamily="34" charset="0"/>
              </a:rPr>
              <a:t>Sources: Global Growth Insights 2024; Seen 2024 </a:t>
            </a:r>
          </a:p>
        </p:txBody>
      </p:sp>
    </p:spTree>
    <p:extLst>
      <p:ext uri="{BB962C8B-B14F-4D97-AF65-F5344CB8AC3E}">
        <p14:creationId xmlns:p14="http://schemas.microsoft.com/office/powerpoint/2010/main" val="533478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74356-5776-6D2B-52B0-5B30F28752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C60921-5CBA-A5D8-03E2-88F9BEEAB868}"/>
              </a:ext>
            </a:extLst>
          </p:cNvPr>
          <p:cNvSpPr>
            <a:spLocks noGrp="1"/>
          </p:cNvSpPr>
          <p:nvPr>
            <p:ph type="title"/>
          </p:nvPr>
        </p:nvSpPr>
        <p:spPr>
          <a:xfrm>
            <a:off x="499835" y="459006"/>
            <a:ext cx="11274349" cy="739775"/>
          </a:xfrm>
        </p:spPr>
        <p:txBody>
          <a:bodyPr>
            <a:noAutofit/>
          </a:bodyPr>
          <a:lstStyle/>
          <a:p>
            <a:r>
              <a:rPr lang="en-US" b="1"/>
              <a:t>Mobile paint refilling stations address a need for brand awareness and affordability</a:t>
            </a:r>
            <a:endParaRPr lang="en-AU" sz="2800" b="1"/>
          </a:p>
        </p:txBody>
      </p:sp>
      <p:sp>
        <p:nvSpPr>
          <p:cNvPr id="3" name="TextBox 2">
            <a:extLst>
              <a:ext uri="{FF2B5EF4-FFF2-40B4-BE49-F238E27FC236}">
                <a16:creationId xmlns:a16="http://schemas.microsoft.com/office/drawing/2014/main" id="{271251CE-6885-539F-8866-240119246FAB}"/>
              </a:ext>
            </a:extLst>
          </p:cNvPr>
          <p:cNvSpPr txBox="1"/>
          <p:nvPr/>
        </p:nvSpPr>
        <p:spPr>
          <a:xfrm>
            <a:off x="557939" y="6529680"/>
            <a:ext cx="723275" cy="230832"/>
          </a:xfrm>
          <a:prstGeom prst="rect">
            <a:avLst/>
          </a:prstGeom>
          <a:noFill/>
        </p:spPr>
        <p:txBody>
          <a:bodyPr wrap="none" rtlCol="0">
            <a:spAutoFit/>
          </a:bodyPr>
          <a:lstStyle/>
          <a:p>
            <a:r>
              <a:rPr lang="en-AU" sz="900">
                <a:solidFill>
                  <a:schemeClr val="bg1"/>
                </a:solidFill>
                <a:latin typeface="Lato" panose="020F0502020204030203" pitchFamily="34" charset="0"/>
                <a:ea typeface="Lato" panose="020F0502020204030203" pitchFamily="34" charset="0"/>
                <a:cs typeface="Lato" panose="020F0502020204030203" pitchFamily="34" charset="0"/>
              </a:rPr>
              <a:t>Sources: …</a:t>
            </a:r>
          </a:p>
        </p:txBody>
      </p:sp>
      <p:pic>
        <p:nvPicPr>
          <p:cNvPr id="4" name="Picture 3" descr="A white truck with a blue sign&#10;&#10;Description automatically generated">
            <a:extLst>
              <a:ext uri="{FF2B5EF4-FFF2-40B4-BE49-F238E27FC236}">
                <a16:creationId xmlns:a16="http://schemas.microsoft.com/office/drawing/2014/main" id="{573701BF-0377-2986-2A0E-785F9A68F37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61" b="95605" l="977" r="97591">
                        <a14:foregroundMark x1="1758" y1="81445" x2="89193" y2="85938"/>
                        <a14:foregroundMark x1="89193" y1="85938" x2="73828" y2="93457"/>
                        <a14:foregroundMark x1="73828" y1="93457" x2="977" y2="92969"/>
                        <a14:foregroundMark x1="78776" y1="80176" x2="88216" y2="80469"/>
                        <a14:foregroundMark x1="88216" y1="80469" x2="97721" y2="85547"/>
                        <a14:foregroundMark x1="97721" y1="85547" x2="87044" y2="95605"/>
                        <a14:foregroundMark x1="87044" y1="95605" x2="71419" y2="95703"/>
                        <a14:foregroundMark x1="78776" y1="78418" x2="99414" y2="79395"/>
                        <a14:foregroundMark x1="99414" y1="79395" x2="99023" y2="93555"/>
                        <a14:foregroundMark x1="99023" y1="93555" x2="89193" y2="95703"/>
                        <a14:foregroundMark x1="89193" y1="95703" x2="89063" y2="92676"/>
                        <a14:foregroundMark x1="91081" y1="82324" x2="97591" y2="93164"/>
                        <a14:foregroundMark x1="97591" y1="93164" x2="89453" y2="91504"/>
                        <a14:foregroundMark x1="19401" y1="41602" x2="29688" y2="45703"/>
                        <a14:foregroundMark x1="29688" y1="45703" x2="36458" y2="43555"/>
                        <a14:foregroundMark x1="21549" y1="44238" x2="27734" y2="32520"/>
                        <a14:foregroundMark x1="27734" y1="32520" x2="37109" y2="31738"/>
                      </a14:backgroundRemoval>
                    </a14:imgEffect>
                  </a14:imgLayer>
                </a14:imgProps>
              </a:ext>
            </a:extLst>
          </a:blip>
          <a:stretch>
            <a:fillRect/>
          </a:stretch>
        </p:blipFill>
        <p:spPr>
          <a:xfrm>
            <a:off x="1" y="3645612"/>
            <a:ext cx="4818580" cy="3212387"/>
          </a:xfrm>
          <a:prstGeom prst="rect">
            <a:avLst/>
          </a:prstGeom>
        </p:spPr>
      </p:pic>
      <p:pic>
        <p:nvPicPr>
          <p:cNvPr id="5" name="Picture 4" descr="A person standing on a sandy surface&#10;&#10;Description automatically generated">
            <a:extLst>
              <a:ext uri="{FF2B5EF4-FFF2-40B4-BE49-F238E27FC236}">
                <a16:creationId xmlns:a16="http://schemas.microsoft.com/office/drawing/2014/main" id="{F717406E-6B66-D6F8-075C-E774B32A7D23}"/>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4818581" y="6101779"/>
            <a:ext cx="791110" cy="766496"/>
          </a:xfrm>
          <a:prstGeom prst="rect">
            <a:avLst/>
          </a:prstGeom>
        </p:spPr>
      </p:pic>
      <p:pic>
        <p:nvPicPr>
          <p:cNvPr id="6" name="Picture 5" descr="A person standing on a sandy surface&#10;&#10;Description automatically generated">
            <a:extLst>
              <a:ext uri="{FF2B5EF4-FFF2-40B4-BE49-F238E27FC236}">
                <a16:creationId xmlns:a16="http://schemas.microsoft.com/office/drawing/2014/main" id="{A88F6D29-9B61-63D6-E6FE-2BD030DACFA7}"/>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5609691" y="6101779"/>
            <a:ext cx="791110" cy="766496"/>
          </a:xfrm>
          <a:prstGeom prst="rect">
            <a:avLst/>
          </a:prstGeom>
        </p:spPr>
      </p:pic>
      <p:pic>
        <p:nvPicPr>
          <p:cNvPr id="7" name="Picture 6" descr="A person standing on a sandy surface&#10;&#10;Description automatically generated">
            <a:extLst>
              <a:ext uri="{FF2B5EF4-FFF2-40B4-BE49-F238E27FC236}">
                <a16:creationId xmlns:a16="http://schemas.microsoft.com/office/drawing/2014/main" id="{EF54C180-A0AC-1143-7664-5997928F46A4}"/>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6400801" y="6101779"/>
            <a:ext cx="791110" cy="766496"/>
          </a:xfrm>
          <a:prstGeom prst="rect">
            <a:avLst/>
          </a:prstGeom>
        </p:spPr>
      </p:pic>
      <p:pic>
        <p:nvPicPr>
          <p:cNvPr id="8" name="Picture 7" descr="A person standing on a sandy surface&#10;&#10;Description automatically generated">
            <a:extLst>
              <a:ext uri="{FF2B5EF4-FFF2-40B4-BE49-F238E27FC236}">
                <a16:creationId xmlns:a16="http://schemas.microsoft.com/office/drawing/2014/main" id="{687A066D-1542-B777-D7BB-CE7171833955}"/>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7191911" y="6101779"/>
            <a:ext cx="791110" cy="766496"/>
          </a:xfrm>
          <a:prstGeom prst="rect">
            <a:avLst/>
          </a:prstGeom>
        </p:spPr>
      </p:pic>
      <p:pic>
        <p:nvPicPr>
          <p:cNvPr id="9" name="Picture 8" descr="A person standing on a sandy surface&#10;&#10;Description automatically generated">
            <a:extLst>
              <a:ext uri="{FF2B5EF4-FFF2-40B4-BE49-F238E27FC236}">
                <a16:creationId xmlns:a16="http://schemas.microsoft.com/office/drawing/2014/main" id="{2051B4C2-7033-A8D7-1A3B-4735484278EC}"/>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7983021" y="6101779"/>
            <a:ext cx="791110" cy="766496"/>
          </a:xfrm>
          <a:prstGeom prst="rect">
            <a:avLst/>
          </a:prstGeom>
        </p:spPr>
      </p:pic>
      <p:pic>
        <p:nvPicPr>
          <p:cNvPr id="10" name="Picture 9" descr="A person standing on a sandy surface&#10;&#10;Description automatically generated">
            <a:extLst>
              <a:ext uri="{FF2B5EF4-FFF2-40B4-BE49-F238E27FC236}">
                <a16:creationId xmlns:a16="http://schemas.microsoft.com/office/drawing/2014/main" id="{58F673D1-EAB9-9C69-3D34-54D2181B2C49}"/>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8774131" y="6101779"/>
            <a:ext cx="791110" cy="766496"/>
          </a:xfrm>
          <a:prstGeom prst="rect">
            <a:avLst/>
          </a:prstGeom>
        </p:spPr>
      </p:pic>
      <p:pic>
        <p:nvPicPr>
          <p:cNvPr id="11" name="Picture 10" descr="A person standing on a sandy surface&#10;&#10;Description automatically generated">
            <a:extLst>
              <a:ext uri="{FF2B5EF4-FFF2-40B4-BE49-F238E27FC236}">
                <a16:creationId xmlns:a16="http://schemas.microsoft.com/office/drawing/2014/main" id="{D4B7C601-F40C-8405-A3AC-29A58962909E}"/>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9565241" y="6101779"/>
            <a:ext cx="791110" cy="766496"/>
          </a:xfrm>
          <a:prstGeom prst="rect">
            <a:avLst/>
          </a:prstGeom>
        </p:spPr>
      </p:pic>
      <p:pic>
        <p:nvPicPr>
          <p:cNvPr id="12" name="Picture 11" descr="A person standing on a sandy surface&#10;&#10;Description automatically generated">
            <a:extLst>
              <a:ext uri="{FF2B5EF4-FFF2-40B4-BE49-F238E27FC236}">
                <a16:creationId xmlns:a16="http://schemas.microsoft.com/office/drawing/2014/main" id="{7F18E260-236C-CFF6-24A2-0399937FF95F}"/>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10356351" y="6101779"/>
            <a:ext cx="791110" cy="766496"/>
          </a:xfrm>
          <a:prstGeom prst="rect">
            <a:avLst/>
          </a:prstGeom>
        </p:spPr>
      </p:pic>
      <p:pic>
        <p:nvPicPr>
          <p:cNvPr id="13" name="Picture 12" descr="A person standing on a sandy surface&#10;&#10;Description automatically generated">
            <a:extLst>
              <a:ext uri="{FF2B5EF4-FFF2-40B4-BE49-F238E27FC236}">
                <a16:creationId xmlns:a16="http://schemas.microsoft.com/office/drawing/2014/main" id="{7AD43839-EB74-78D0-9CBC-3EA3283B575B}"/>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11147461" y="6101779"/>
            <a:ext cx="791110" cy="766496"/>
          </a:xfrm>
          <a:prstGeom prst="rect">
            <a:avLst/>
          </a:prstGeom>
        </p:spPr>
      </p:pic>
      <p:pic>
        <p:nvPicPr>
          <p:cNvPr id="14" name="Picture 13" descr="A person standing on a sandy surface&#10;&#10;Description automatically generated">
            <a:extLst>
              <a:ext uri="{FF2B5EF4-FFF2-40B4-BE49-F238E27FC236}">
                <a16:creationId xmlns:a16="http://schemas.microsoft.com/office/drawing/2014/main" id="{56390E42-3B17-44D1-8541-D26FF1402737}"/>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11930743" y="6101779"/>
            <a:ext cx="791110" cy="766496"/>
          </a:xfrm>
          <a:prstGeom prst="rect">
            <a:avLst/>
          </a:prstGeom>
        </p:spPr>
      </p:pic>
      <p:pic>
        <p:nvPicPr>
          <p:cNvPr id="15" name="Picture 2" descr="TOA">
            <a:extLst>
              <a:ext uri="{FF2B5EF4-FFF2-40B4-BE49-F238E27FC236}">
                <a16:creationId xmlns:a16="http://schemas.microsoft.com/office/drawing/2014/main" id="{8CA783D1-F1FE-02FD-74D6-DC386DD332A4}"/>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949" b="89882" l="7921" r="89958">
                        <a14:foregroundMark x1="11174" y1="22766" x2="55021" y2="18381"/>
                        <a14:foregroundMark x1="55021" y1="18381" x2="77228" y2="18718"/>
                        <a14:foregroundMark x1="77228" y1="18718" x2="85856" y2="23609"/>
                        <a14:foregroundMark x1="7921" y1="35413" x2="8345" y2="69477"/>
                        <a14:foregroundMark x1="11598" y1="80607" x2="43423" y2="86341"/>
                        <a14:foregroundMark x1="43423" y1="86341" x2="84017" y2="78921"/>
                      </a14:backgroundRemoval>
                    </a14:imgEffect>
                  </a14:imgLayer>
                </a14:imgProps>
              </a:ext>
              <a:ext uri="{28A0092B-C50C-407E-A947-70E740481C1C}">
                <a14:useLocalDpi xmlns:a14="http://schemas.microsoft.com/office/drawing/2010/main" val="0"/>
              </a:ext>
            </a:extLst>
          </a:blip>
          <a:srcRect/>
          <a:stretch>
            <a:fillRect/>
          </a:stretch>
        </p:blipFill>
        <p:spPr bwMode="auto">
          <a:xfrm>
            <a:off x="10797571" y="5589000"/>
            <a:ext cx="1349647" cy="113213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Chart 15">
            <a:extLst>
              <a:ext uri="{FF2B5EF4-FFF2-40B4-BE49-F238E27FC236}">
                <a16:creationId xmlns:a16="http://schemas.microsoft.com/office/drawing/2014/main" id="{E26DA9E9-D6F8-9413-0E14-BC9FD2EC7151}"/>
              </a:ext>
            </a:extLst>
          </p:cNvPr>
          <p:cNvGraphicFramePr/>
          <p:nvPr/>
        </p:nvGraphicFramePr>
        <p:xfrm>
          <a:off x="919577" y="1370073"/>
          <a:ext cx="2882185" cy="2446831"/>
        </p:xfrm>
        <a:graphic>
          <a:graphicData uri="http://schemas.openxmlformats.org/drawingml/2006/chart">
            <c:chart xmlns:c="http://schemas.openxmlformats.org/drawingml/2006/chart" xmlns:r="http://schemas.openxmlformats.org/officeDocument/2006/relationships" r:id="rId7"/>
          </a:graphicData>
        </a:graphic>
      </p:graphicFrame>
      <p:sp>
        <p:nvSpPr>
          <p:cNvPr id="17" name="TextBox 16">
            <a:extLst>
              <a:ext uri="{FF2B5EF4-FFF2-40B4-BE49-F238E27FC236}">
                <a16:creationId xmlns:a16="http://schemas.microsoft.com/office/drawing/2014/main" id="{D8F296AF-95A9-C436-85C9-C9A9CAF5B1E8}"/>
              </a:ext>
            </a:extLst>
          </p:cNvPr>
          <p:cNvSpPr txBox="1"/>
          <p:nvPr/>
        </p:nvSpPr>
        <p:spPr>
          <a:xfrm>
            <a:off x="1741471" y="2301102"/>
            <a:ext cx="1335640" cy="584775"/>
          </a:xfrm>
          <a:prstGeom prst="rect">
            <a:avLst/>
          </a:prstGeom>
          <a:noFill/>
        </p:spPr>
        <p:txBody>
          <a:bodyPr wrap="square" rtlCol="0" anchor="ctr">
            <a:spAutoFit/>
          </a:bodyPr>
          <a:lstStyle/>
          <a:p>
            <a:pPr algn="ctr"/>
            <a:r>
              <a:rPr lang="en-AU" sz="3200" b="1">
                <a:solidFill>
                  <a:schemeClr val="bg1"/>
                </a:solidFill>
              </a:rPr>
              <a:t>32.7%</a:t>
            </a:r>
          </a:p>
        </p:txBody>
      </p:sp>
      <p:sp>
        <p:nvSpPr>
          <p:cNvPr id="18" name="TextBox 17">
            <a:extLst>
              <a:ext uri="{FF2B5EF4-FFF2-40B4-BE49-F238E27FC236}">
                <a16:creationId xmlns:a16="http://schemas.microsoft.com/office/drawing/2014/main" id="{D99A1A6A-A1D5-7578-10F7-E89D51D21654}"/>
              </a:ext>
            </a:extLst>
          </p:cNvPr>
          <p:cNvSpPr txBox="1"/>
          <p:nvPr/>
        </p:nvSpPr>
        <p:spPr>
          <a:xfrm>
            <a:off x="530687" y="3653530"/>
            <a:ext cx="3757207" cy="584775"/>
          </a:xfrm>
          <a:prstGeom prst="rect">
            <a:avLst/>
          </a:prstGeom>
          <a:noFill/>
        </p:spPr>
        <p:txBody>
          <a:bodyPr wrap="square" rtlCol="0" anchor="ctr">
            <a:spAutoFit/>
          </a:bodyPr>
          <a:lstStyle/>
          <a:p>
            <a:pPr algn="ctr"/>
            <a:r>
              <a:rPr lang="en-AU" sz="1600">
                <a:solidFill>
                  <a:schemeClr val="bg1"/>
                </a:solidFill>
              </a:rPr>
              <a:t>Of Vietnamese decorative coatings industry is in the economy sector</a:t>
            </a:r>
          </a:p>
        </p:txBody>
      </p:sp>
      <p:sp>
        <p:nvSpPr>
          <p:cNvPr id="19" name="TextBox 18">
            <a:extLst>
              <a:ext uri="{FF2B5EF4-FFF2-40B4-BE49-F238E27FC236}">
                <a16:creationId xmlns:a16="http://schemas.microsoft.com/office/drawing/2014/main" id="{E8562A35-3101-23A7-3990-269F481CDBE7}"/>
              </a:ext>
            </a:extLst>
          </p:cNvPr>
          <p:cNvSpPr txBox="1"/>
          <p:nvPr/>
        </p:nvSpPr>
        <p:spPr>
          <a:xfrm>
            <a:off x="4419457" y="1998446"/>
            <a:ext cx="2073812" cy="830997"/>
          </a:xfrm>
          <a:prstGeom prst="rect">
            <a:avLst/>
          </a:prstGeom>
          <a:noFill/>
        </p:spPr>
        <p:txBody>
          <a:bodyPr wrap="square" rtlCol="0" anchor="ctr">
            <a:spAutoFit/>
          </a:bodyPr>
          <a:lstStyle/>
          <a:p>
            <a:pPr algn="ctr"/>
            <a:r>
              <a:rPr lang="en-AU" sz="1600">
                <a:solidFill>
                  <a:schemeClr val="bg1"/>
                </a:solidFill>
              </a:rPr>
              <a:t>TOA’s current market share of the economy segment in Thailand</a:t>
            </a:r>
          </a:p>
        </p:txBody>
      </p:sp>
      <p:sp>
        <p:nvSpPr>
          <p:cNvPr id="20" name="TextBox 19">
            <a:extLst>
              <a:ext uri="{FF2B5EF4-FFF2-40B4-BE49-F238E27FC236}">
                <a16:creationId xmlns:a16="http://schemas.microsoft.com/office/drawing/2014/main" id="{FB44EA15-DCD2-044D-9523-E7CE880B16D8}"/>
              </a:ext>
            </a:extLst>
          </p:cNvPr>
          <p:cNvSpPr txBox="1"/>
          <p:nvPr/>
        </p:nvSpPr>
        <p:spPr>
          <a:xfrm>
            <a:off x="4419457" y="1294388"/>
            <a:ext cx="2073812" cy="830997"/>
          </a:xfrm>
          <a:prstGeom prst="rect">
            <a:avLst/>
          </a:prstGeom>
          <a:noFill/>
        </p:spPr>
        <p:txBody>
          <a:bodyPr wrap="square" rtlCol="0" anchor="ctr">
            <a:spAutoFit/>
          </a:bodyPr>
          <a:lstStyle/>
          <a:p>
            <a:pPr algn="ctr"/>
            <a:r>
              <a:rPr lang="en-AU" sz="4800" b="1">
                <a:solidFill>
                  <a:schemeClr val="bg1"/>
                </a:solidFill>
              </a:rPr>
              <a:t>3.2%</a:t>
            </a:r>
          </a:p>
        </p:txBody>
      </p:sp>
      <p:sp>
        <p:nvSpPr>
          <p:cNvPr id="21" name="TextBox 20">
            <a:extLst>
              <a:ext uri="{FF2B5EF4-FFF2-40B4-BE49-F238E27FC236}">
                <a16:creationId xmlns:a16="http://schemas.microsoft.com/office/drawing/2014/main" id="{A4DA404B-AB78-FB82-C013-DB02C6F93CDE}"/>
              </a:ext>
            </a:extLst>
          </p:cNvPr>
          <p:cNvSpPr txBox="1"/>
          <p:nvPr/>
        </p:nvSpPr>
        <p:spPr>
          <a:xfrm>
            <a:off x="6946114" y="1386721"/>
            <a:ext cx="4828069" cy="1442722"/>
          </a:xfrm>
          <a:prstGeom prst="rect">
            <a:avLst/>
          </a:prstGeom>
          <a:solidFill>
            <a:schemeClr val="tx2"/>
          </a:solidFill>
        </p:spPr>
        <p:txBody>
          <a:bodyPr wrap="square" rtlCol="0" anchor="ctr">
            <a:noAutofit/>
          </a:bodyPr>
          <a:lstStyle/>
          <a:p>
            <a:pPr algn="ctr"/>
            <a:r>
              <a:rPr lang="en-AU" sz="1600" b="1">
                <a:solidFill>
                  <a:schemeClr val="bg1"/>
                </a:solidFill>
              </a:rPr>
              <a:t>Economy segment is highly price-driven and dominated by local brands offering low-cost options</a:t>
            </a:r>
          </a:p>
        </p:txBody>
      </p:sp>
      <p:sp>
        <p:nvSpPr>
          <p:cNvPr id="24" name="Rounded Rectangle 23">
            <a:extLst>
              <a:ext uri="{FF2B5EF4-FFF2-40B4-BE49-F238E27FC236}">
                <a16:creationId xmlns:a16="http://schemas.microsoft.com/office/drawing/2014/main" id="{9265EB7D-4910-2393-748E-3F9AF16D5116}"/>
              </a:ext>
            </a:extLst>
          </p:cNvPr>
          <p:cNvSpPr/>
          <p:nvPr/>
        </p:nvSpPr>
        <p:spPr>
          <a:xfrm>
            <a:off x="4721337" y="3215811"/>
            <a:ext cx="7052845" cy="584775"/>
          </a:xfrm>
          <a:prstGeom prst="round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b="1">
                <a:solidFill>
                  <a:schemeClr val="bg1"/>
                </a:solidFill>
              </a:rPr>
              <a:t>65.6% of Vietnam’s population lives in rural areas</a:t>
            </a:r>
          </a:p>
        </p:txBody>
      </p:sp>
      <p:sp>
        <p:nvSpPr>
          <p:cNvPr id="25" name="Rounded Rectangle 24">
            <a:extLst>
              <a:ext uri="{FF2B5EF4-FFF2-40B4-BE49-F238E27FC236}">
                <a16:creationId xmlns:a16="http://schemas.microsoft.com/office/drawing/2014/main" id="{0E50D8FC-C87D-A36C-5FCE-2AC76DD95ACB}"/>
              </a:ext>
            </a:extLst>
          </p:cNvPr>
          <p:cNvSpPr/>
          <p:nvPr/>
        </p:nvSpPr>
        <p:spPr>
          <a:xfrm>
            <a:off x="4721337" y="3969841"/>
            <a:ext cx="7052845" cy="805202"/>
          </a:xfrm>
          <a:prstGeom prst="round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b="1">
                <a:solidFill>
                  <a:schemeClr val="bg1"/>
                </a:solidFill>
              </a:rPr>
              <a:t>46% of rural households earn under 10 million VND per month (approximately 13,500 THB)</a:t>
            </a:r>
          </a:p>
        </p:txBody>
      </p:sp>
      <p:sp>
        <p:nvSpPr>
          <p:cNvPr id="26" name="Rounded Rectangle 25">
            <a:extLst>
              <a:ext uri="{FF2B5EF4-FFF2-40B4-BE49-F238E27FC236}">
                <a16:creationId xmlns:a16="http://schemas.microsoft.com/office/drawing/2014/main" id="{B06CE9DE-ED00-98B1-EAC0-C0AF0CE93F8E}"/>
              </a:ext>
            </a:extLst>
          </p:cNvPr>
          <p:cNvSpPr/>
          <p:nvPr/>
        </p:nvSpPr>
        <p:spPr>
          <a:xfrm>
            <a:off x="4734892" y="4939065"/>
            <a:ext cx="7052845" cy="584775"/>
          </a:xfrm>
          <a:prstGeom prst="round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b="1">
                <a:solidFill>
                  <a:schemeClr val="bg1"/>
                </a:solidFill>
              </a:rPr>
              <a:t>Stronger local brand presence in rural areas</a:t>
            </a:r>
          </a:p>
        </p:txBody>
      </p:sp>
      <p:sp>
        <p:nvSpPr>
          <p:cNvPr id="22" name="TextBox 21">
            <a:extLst>
              <a:ext uri="{FF2B5EF4-FFF2-40B4-BE49-F238E27FC236}">
                <a16:creationId xmlns:a16="http://schemas.microsoft.com/office/drawing/2014/main" id="{B39C2DE2-16C3-6078-9879-5792248DD04F}"/>
              </a:ext>
            </a:extLst>
          </p:cNvPr>
          <p:cNvSpPr txBox="1"/>
          <p:nvPr/>
        </p:nvSpPr>
        <p:spPr>
          <a:xfrm>
            <a:off x="557939" y="6529680"/>
            <a:ext cx="2468946" cy="230832"/>
          </a:xfrm>
          <a:prstGeom prst="rect">
            <a:avLst/>
          </a:prstGeom>
          <a:noFill/>
        </p:spPr>
        <p:txBody>
          <a:bodyPr wrap="none" rtlCol="0">
            <a:spAutoFit/>
          </a:bodyPr>
          <a:lstStyle/>
          <a:p>
            <a:r>
              <a:rPr lang="en-AU" sz="900">
                <a:solidFill>
                  <a:schemeClr val="bg1"/>
                </a:solidFill>
                <a:latin typeface="Lato" panose="020F0502020204030203" pitchFamily="34" charset="0"/>
                <a:ea typeface="Lato" panose="020F0502020204030203" pitchFamily="34" charset="0"/>
                <a:cs typeface="Lato" panose="020F0502020204030203" pitchFamily="34" charset="0"/>
              </a:rPr>
              <a:t>Sources: CIBCC Booklet 2025;  Statista 2024</a:t>
            </a:r>
          </a:p>
        </p:txBody>
      </p:sp>
    </p:spTree>
    <p:extLst>
      <p:ext uri="{BB962C8B-B14F-4D97-AF65-F5344CB8AC3E}">
        <p14:creationId xmlns:p14="http://schemas.microsoft.com/office/powerpoint/2010/main" val="9012143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D9667-5541-6FBF-56A9-3ACF935AFC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5BA83C-314F-CFF2-7DA4-A17C16D27A95}"/>
              </a:ext>
            </a:extLst>
          </p:cNvPr>
          <p:cNvSpPr>
            <a:spLocks noGrp="1"/>
          </p:cNvSpPr>
          <p:nvPr>
            <p:ph type="title"/>
          </p:nvPr>
        </p:nvSpPr>
        <p:spPr>
          <a:xfrm>
            <a:off x="499835" y="459006"/>
            <a:ext cx="11274349" cy="739775"/>
          </a:xfrm>
        </p:spPr>
        <p:txBody>
          <a:bodyPr>
            <a:noAutofit/>
          </a:bodyPr>
          <a:lstStyle/>
          <a:p>
            <a:r>
              <a:rPr lang="en-US" b="1"/>
              <a:t>Mobile paint refilling can promote increased stock purchase in rural Vietnam</a:t>
            </a:r>
            <a:endParaRPr lang="en-AU" sz="2800" b="1"/>
          </a:p>
        </p:txBody>
      </p:sp>
      <p:sp>
        <p:nvSpPr>
          <p:cNvPr id="3" name="TextBox 2">
            <a:extLst>
              <a:ext uri="{FF2B5EF4-FFF2-40B4-BE49-F238E27FC236}">
                <a16:creationId xmlns:a16="http://schemas.microsoft.com/office/drawing/2014/main" id="{39AAA5D2-61F7-A112-4431-0C172CE5A529}"/>
              </a:ext>
            </a:extLst>
          </p:cNvPr>
          <p:cNvSpPr txBox="1"/>
          <p:nvPr/>
        </p:nvSpPr>
        <p:spPr>
          <a:xfrm>
            <a:off x="557939" y="6529680"/>
            <a:ext cx="723275" cy="230832"/>
          </a:xfrm>
          <a:prstGeom prst="rect">
            <a:avLst/>
          </a:prstGeom>
          <a:noFill/>
        </p:spPr>
        <p:txBody>
          <a:bodyPr wrap="none" rtlCol="0">
            <a:spAutoFit/>
          </a:bodyPr>
          <a:lstStyle/>
          <a:p>
            <a:r>
              <a:rPr lang="en-AU" sz="900">
                <a:solidFill>
                  <a:schemeClr val="bg1"/>
                </a:solidFill>
                <a:latin typeface="Lato" panose="020F0502020204030203" pitchFamily="34" charset="0"/>
                <a:ea typeface="Lato" panose="020F0502020204030203" pitchFamily="34" charset="0"/>
                <a:cs typeface="Lato" panose="020F0502020204030203" pitchFamily="34" charset="0"/>
              </a:rPr>
              <a:t>Sources: …</a:t>
            </a:r>
          </a:p>
        </p:txBody>
      </p:sp>
      <p:pic>
        <p:nvPicPr>
          <p:cNvPr id="4" name="Picture 3" descr="A white truck with a blue sign&#10;&#10;Description automatically generated">
            <a:extLst>
              <a:ext uri="{FF2B5EF4-FFF2-40B4-BE49-F238E27FC236}">
                <a16:creationId xmlns:a16="http://schemas.microsoft.com/office/drawing/2014/main" id="{6B43C5B2-5512-B693-0258-45F9B659065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61" b="95605" l="977" r="97591">
                        <a14:foregroundMark x1="1758" y1="81445" x2="89193" y2="85938"/>
                        <a14:foregroundMark x1="89193" y1="85938" x2="73828" y2="93457"/>
                        <a14:foregroundMark x1="73828" y1="93457" x2="977" y2="92969"/>
                        <a14:foregroundMark x1="78776" y1="80176" x2="88216" y2="80469"/>
                        <a14:foregroundMark x1="88216" y1="80469" x2="97721" y2="85547"/>
                        <a14:foregroundMark x1="97721" y1="85547" x2="87044" y2="95605"/>
                        <a14:foregroundMark x1="87044" y1="95605" x2="71419" y2="95703"/>
                        <a14:foregroundMark x1="78776" y1="78418" x2="99414" y2="79395"/>
                        <a14:foregroundMark x1="99414" y1="79395" x2="99023" y2="93555"/>
                        <a14:foregroundMark x1="99023" y1="93555" x2="89193" y2="95703"/>
                        <a14:foregroundMark x1="89193" y1="95703" x2="89063" y2="92676"/>
                        <a14:foregroundMark x1="91081" y1="82324" x2="97591" y2="93164"/>
                        <a14:foregroundMark x1="97591" y1="93164" x2="89453" y2="91504"/>
                        <a14:foregroundMark x1="19401" y1="41602" x2="29688" y2="45703"/>
                        <a14:foregroundMark x1="29688" y1="45703" x2="36458" y2="43555"/>
                        <a14:foregroundMark x1="21549" y1="44238" x2="27734" y2="32520"/>
                        <a14:foregroundMark x1="27734" y1="32520" x2="37109" y2="31738"/>
                      </a14:backgroundRemoval>
                    </a14:imgEffect>
                  </a14:imgLayer>
                </a14:imgProps>
              </a:ext>
            </a:extLst>
          </a:blip>
          <a:stretch>
            <a:fillRect/>
          </a:stretch>
        </p:blipFill>
        <p:spPr>
          <a:xfrm>
            <a:off x="1" y="3645612"/>
            <a:ext cx="4818580" cy="3212387"/>
          </a:xfrm>
          <a:prstGeom prst="rect">
            <a:avLst/>
          </a:prstGeom>
        </p:spPr>
      </p:pic>
      <p:pic>
        <p:nvPicPr>
          <p:cNvPr id="5" name="Picture 4" descr="A person standing on a sandy surface&#10;&#10;Description automatically generated">
            <a:extLst>
              <a:ext uri="{FF2B5EF4-FFF2-40B4-BE49-F238E27FC236}">
                <a16:creationId xmlns:a16="http://schemas.microsoft.com/office/drawing/2014/main" id="{E0E0394D-F85A-904D-7E06-D0DC75B09A9E}"/>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4818581" y="6101779"/>
            <a:ext cx="791110" cy="766496"/>
          </a:xfrm>
          <a:prstGeom prst="rect">
            <a:avLst/>
          </a:prstGeom>
        </p:spPr>
      </p:pic>
      <p:pic>
        <p:nvPicPr>
          <p:cNvPr id="6" name="Picture 5" descr="A person standing on a sandy surface&#10;&#10;Description automatically generated">
            <a:extLst>
              <a:ext uri="{FF2B5EF4-FFF2-40B4-BE49-F238E27FC236}">
                <a16:creationId xmlns:a16="http://schemas.microsoft.com/office/drawing/2014/main" id="{17D77A03-D802-582D-190A-64C9AF860611}"/>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5609691" y="6101779"/>
            <a:ext cx="791110" cy="766496"/>
          </a:xfrm>
          <a:prstGeom prst="rect">
            <a:avLst/>
          </a:prstGeom>
        </p:spPr>
      </p:pic>
      <p:pic>
        <p:nvPicPr>
          <p:cNvPr id="7" name="Picture 6" descr="A person standing on a sandy surface&#10;&#10;Description automatically generated">
            <a:extLst>
              <a:ext uri="{FF2B5EF4-FFF2-40B4-BE49-F238E27FC236}">
                <a16:creationId xmlns:a16="http://schemas.microsoft.com/office/drawing/2014/main" id="{6434D9D2-6468-D38E-FEA6-38E7CDC1CC25}"/>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6400801" y="6101779"/>
            <a:ext cx="791110" cy="766496"/>
          </a:xfrm>
          <a:prstGeom prst="rect">
            <a:avLst/>
          </a:prstGeom>
        </p:spPr>
      </p:pic>
      <p:pic>
        <p:nvPicPr>
          <p:cNvPr id="8" name="Picture 7" descr="A person standing on a sandy surface&#10;&#10;Description automatically generated">
            <a:extLst>
              <a:ext uri="{FF2B5EF4-FFF2-40B4-BE49-F238E27FC236}">
                <a16:creationId xmlns:a16="http://schemas.microsoft.com/office/drawing/2014/main" id="{312449C8-C5DE-2844-2FDF-79B34EA71701}"/>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7191911" y="6101779"/>
            <a:ext cx="791110" cy="766496"/>
          </a:xfrm>
          <a:prstGeom prst="rect">
            <a:avLst/>
          </a:prstGeom>
        </p:spPr>
      </p:pic>
      <p:pic>
        <p:nvPicPr>
          <p:cNvPr id="9" name="Picture 8" descr="A person standing on a sandy surface&#10;&#10;Description automatically generated">
            <a:extLst>
              <a:ext uri="{FF2B5EF4-FFF2-40B4-BE49-F238E27FC236}">
                <a16:creationId xmlns:a16="http://schemas.microsoft.com/office/drawing/2014/main" id="{2387C418-DB06-573B-CBAB-2E127D5264D1}"/>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7983021" y="6101779"/>
            <a:ext cx="791110" cy="766496"/>
          </a:xfrm>
          <a:prstGeom prst="rect">
            <a:avLst/>
          </a:prstGeom>
        </p:spPr>
      </p:pic>
      <p:pic>
        <p:nvPicPr>
          <p:cNvPr id="10" name="Picture 9" descr="A person standing on a sandy surface&#10;&#10;Description automatically generated">
            <a:extLst>
              <a:ext uri="{FF2B5EF4-FFF2-40B4-BE49-F238E27FC236}">
                <a16:creationId xmlns:a16="http://schemas.microsoft.com/office/drawing/2014/main" id="{B41FD047-ECA0-76C7-2006-A1EA64B508D3}"/>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8774131" y="6101779"/>
            <a:ext cx="791110" cy="766496"/>
          </a:xfrm>
          <a:prstGeom prst="rect">
            <a:avLst/>
          </a:prstGeom>
        </p:spPr>
      </p:pic>
      <p:pic>
        <p:nvPicPr>
          <p:cNvPr id="11" name="Picture 10" descr="A person standing on a sandy surface&#10;&#10;Description automatically generated">
            <a:extLst>
              <a:ext uri="{FF2B5EF4-FFF2-40B4-BE49-F238E27FC236}">
                <a16:creationId xmlns:a16="http://schemas.microsoft.com/office/drawing/2014/main" id="{10546573-3DB2-4573-7D05-DB6A5CFC7250}"/>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9565241" y="6101779"/>
            <a:ext cx="791110" cy="766496"/>
          </a:xfrm>
          <a:prstGeom prst="rect">
            <a:avLst/>
          </a:prstGeom>
        </p:spPr>
      </p:pic>
      <p:pic>
        <p:nvPicPr>
          <p:cNvPr id="12" name="Picture 11" descr="A person standing on a sandy surface&#10;&#10;Description automatically generated">
            <a:extLst>
              <a:ext uri="{FF2B5EF4-FFF2-40B4-BE49-F238E27FC236}">
                <a16:creationId xmlns:a16="http://schemas.microsoft.com/office/drawing/2014/main" id="{B549559F-BE8F-4893-F6F5-57B31E63E1A1}"/>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10356351" y="6101779"/>
            <a:ext cx="791110" cy="766496"/>
          </a:xfrm>
          <a:prstGeom prst="rect">
            <a:avLst/>
          </a:prstGeom>
        </p:spPr>
      </p:pic>
      <p:pic>
        <p:nvPicPr>
          <p:cNvPr id="13" name="Picture 12" descr="A person standing on a sandy surface&#10;&#10;Description automatically generated">
            <a:extLst>
              <a:ext uri="{FF2B5EF4-FFF2-40B4-BE49-F238E27FC236}">
                <a16:creationId xmlns:a16="http://schemas.microsoft.com/office/drawing/2014/main" id="{C469EFBC-E87A-4CE6-686D-21A38F2EC0F9}"/>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11147461" y="6101779"/>
            <a:ext cx="791110" cy="766496"/>
          </a:xfrm>
          <a:prstGeom prst="rect">
            <a:avLst/>
          </a:prstGeom>
        </p:spPr>
      </p:pic>
      <p:pic>
        <p:nvPicPr>
          <p:cNvPr id="14" name="Picture 13" descr="A person standing on a sandy surface&#10;&#10;Description automatically generated">
            <a:extLst>
              <a:ext uri="{FF2B5EF4-FFF2-40B4-BE49-F238E27FC236}">
                <a16:creationId xmlns:a16="http://schemas.microsoft.com/office/drawing/2014/main" id="{D8E68B43-CD48-9A92-9F44-4116BB1571EE}"/>
              </a:ext>
            </a:extLst>
          </p:cNvPr>
          <p:cNvPicPr>
            <a:picLocks noChangeAspect="1"/>
          </p:cNvPicPr>
          <p:nvPr/>
        </p:nvPicPr>
        <p:blipFill>
          <a:blip r:embed="rId4">
            <a:extLst>
              <a:ext uri="{28A0092B-C50C-407E-A947-70E740481C1C}">
                <a14:useLocalDpi xmlns:a14="http://schemas.microsoft.com/office/drawing/2010/main" val="0"/>
              </a:ext>
            </a:extLst>
          </a:blip>
          <a:srcRect l="17205"/>
          <a:stretch/>
        </p:blipFill>
        <p:spPr>
          <a:xfrm>
            <a:off x="11930743" y="6101779"/>
            <a:ext cx="791110" cy="766496"/>
          </a:xfrm>
          <a:prstGeom prst="rect">
            <a:avLst/>
          </a:prstGeom>
        </p:spPr>
      </p:pic>
      <p:pic>
        <p:nvPicPr>
          <p:cNvPr id="15" name="Picture 2" descr="TOA">
            <a:extLst>
              <a:ext uri="{FF2B5EF4-FFF2-40B4-BE49-F238E27FC236}">
                <a16:creationId xmlns:a16="http://schemas.microsoft.com/office/drawing/2014/main" id="{7CC0B921-035E-596E-0509-2CF692D3E564}"/>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949" b="89882" l="7921" r="89958">
                        <a14:foregroundMark x1="11174" y1="22766" x2="55021" y2="18381"/>
                        <a14:foregroundMark x1="55021" y1="18381" x2="77228" y2="18718"/>
                        <a14:foregroundMark x1="77228" y1="18718" x2="85856" y2="23609"/>
                        <a14:foregroundMark x1="7921" y1="35413" x2="8345" y2="69477"/>
                        <a14:foregroundMark x1="11598" y1="80607" x2="43423" y2="86341"/>
                        <a14:foregroundMark x1="43423" y1="86341" x2="84017" y2="78921"/>
                      </a14:backgroundRemoval>
                    </a14:imgEffect>
                  </a14:imgLayer>
                </a14:imgProps>
              </a:ext>
              <a:ext uri="{28A0092B-C50C-407E-A947-70E740481C1C}">
                <a14:useLocalDpi xmlns:a14="http://schemas.microsoft.com/office/drawing/2010/main" val="0"/>
              </a:ext>
            </a:extLst>
          </a:blip>
          <a:srcRect/>
          <a:stretch>
            <a:fillRect/>
          </a:stretch>
        </p:blipFill>
        <p:spPr bwMode="auto">
          <a:xfrm>
            <a:off x="10797571" y="5589000"/>
            <a:ext cx="1349647" cy="1132131"/>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02C27100-542A-E1F3-5642-C6C0249DC4D1}"/>
              </a:ext>
            </a:extLst>
          </p:cNvPr>
          <p:cNvSpPr txBox="1"/>
          <p:nvPr/>
        </p:nvSpPr>
        <p:spPr>
          <a:xfrm>
            <a:off x="557939" y="6529680"/>
            <a:ext cx="2468946" cy="230832"/>
          </a:xfrm>
          <a:prstGeom prst="rect">
            <a:avLst/>
          </a:prstGeom>
          <a:noFill/>
        </p:spPr>
        <p:txBody>
          <a:bodyPr wrap="none" rtlCol="0">
            <a:spAutoFit/>
          </a:bodyPr>
          <a:lstStyle/>
          <a:p>
            <a:r>
              <a:rPr lang="en-AU" sz="900">
                <a:solidFill>
                  <a:schemeClr val="bg1"/>
                </a:solidFill>
                <a:latin typeface="Lato" panose="020F0502020204030203" pitchFamily="34" charset="0"/>
                <a:ea typeface="Lato" panose="020F0502020204030203" pitchFamily="34" charset="0"/>
                <a:cs typeface="Lato" panose="020F0502020204030203" pitchFamily="34" charset="0"/>
              </a:rPr>
              <a:t>Sources: CIBCC Booklet 2025;  Statista 2024</a:t>
            </a:r>
          </a:p>
        </p:txBody>
      </p:sp>
      <p:sp>
        <p:nvSpPr>
          <p:cNvPr id="17" name="Rounded Rectangle 16">
            <a:extLst>
              <a:ext uri="{FF2B5EF4-FFF2-40B4-BE49-F238E27FC236}">
                <a16:creationId xmlns:a16="http://schemas.microsoft.com/office/drawing/2014/main" id="{93EE4D11-8C1A-9964-D1AE-E22187B8DD9C}"/>
              </a:ext>
            </a:extLst>
          </p:cNvPr>
          <p:cNvSpPr/>
          <p:nvPr/>
        </p:nvSpPr>
        <p:spPr>
          <a:xfrm>
            <a:off x="557939" y="1398494"/>
            <a:ext cx="2131473" cy="2433918"/>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a:latin typeface="Lato" panose="020F0502020204030203" pitchFamily="34" charset="0"/>
                <a:ea typeface="Lato" panose="020F0502020204030203" pitchFamily="34" charset="0"/>
                <a:cs typeface="Lato" panose="020F0502020204030203" pitchFamily="34" charset="0"/>
              </a:rPr>
              <a:t>Painters / small contractors bring reusable paint pails to refilling station on allocated day</a:t>
            </a:r>
          </a:p>
        </p:txBody>
      </p:sp>
      <p:sp>
        <p:nvSpPr>
          <p:cNvPr id="18" name="Right Arrow 17">
            <a:extLst>
              <a:ext uri="{FF2B5EF4-FFF2-40B4-BE49-F238E27FC236}">
                <a16:creationId xmlns:a16="http://schemas.microsoft.com/office/drawing/2014/main" id="{EF36EB2A-6C7B-DAC3-F7CE-7B7022ED3980}"/>
              </a:ext>
            </a:extLst>
          </p:cNvPr>
          <p:cNvSpPr/>
          <p:nvPr/>
        </p:nvSpPr>
        <p:spPr>
          <a:xfrm>
            <a:off x="2689412" y="2084164"/>
            <a:ext cx="549668" cy="1128224"/>
          </a:xfrm>
          <a:prstGeom prst="rightArrow">
            <a:avLst>
              <a:gd name="adj1" fmla="val 50000"/>
              <a:gd name="adj2" fmla="val 52446"/>
            </a:avLst>
          </a:prstGeom>
          <a:solidFill>
            <a:schemeClr val="bg2">
              <a:lumMod val="9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9" name="Rounded Rectangle 18">
            <a:extLst>
              <a:ext uri="{FF2B5EF4-FFF2-40B4-BE49-F238E27FC236}">
                <a16:creationId xmlns:a16="http://schemas.microsoft.com/office/drawing/2014/main" id="{87F7FAD1-EC1C-0F84-5287-5DEB957C399E}"/>
              </a:ext>
            </a:extLst>
          </p:cNvPr>
          <p:cNvSpPr/>
          <p:nvPr/>
        </p:nvSpPr>
        <p:spPr>
          <a:xfrm>
            <a:off x="3502472" y="1398494"/>
            <a:ext cx="2131473" cy="2433918"/>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a:latin typeface="Lato" panose="020F0502020204030203" pitchFamily="34" charset="0"/>
                <a:ea typeface="Lato" panose="020F0502020204030203" pitchFamily="34" charset="0"/>
                <a:cs typeface="Lato" panose="020F0502020204030203" pitchFamily="34" charset="0"/>
              </a:rPr>
              <a:t>The pail is cleaned and re-labelled with QR code for application tracking</a:t>
            </a:r>
          </a:p>
        </p:txBody>
      </p:sp>
      <p:sp>
        <p:nvSpPr>
          <p:cNvPr id="20" name="Right Arrow 19">
            <a:extLst>
              <a:ext uri="{FF2B5EF4-FFF2-40B4-BE49-F238E27FC236}">
                <a16:creationId xmlns:a16="http://schemas.microsoft.com/office/drawing/2014/main" id="{AC04BA58-C0D4-6DCA-3825-780D4C64427A}"/>
              </a:ext>
            </a:extLst>
          </p:cNvPr>
          <p:cNvSpPr/>
          <p:nvPr/>
        </p:nvSpPr>
        <p:spPr>
          <a:xfrm>
            <a:off x="5633945" y="2084164"/>
            <a:ext cx="549668" cy="1128224"/>
          </a:xfrm>
          <a:prstGeom prst="rightArrow">
            <a:avLst>
              <a:gd name="adj1" fmla="val 50000"/>
              <a:gd name="adj2" fmla="val 52446"/>
            </a:avLst>
          </a:prstGeom>
          <a:solidFill>
            <a:schemeClr val="bg2">
              <a:lumMod val="9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1" name="Rounded Rectangle 20">
            <a:extLst>
              <a:ext uri="{FF2B5EF4-FFF2-40B4-BE49-F238E27FC236}">
                <a16:creationId xmlns:a16="http://schemas.microsoft.com/office/drawing/2014/main" id="{971D7373-3444-D1D9-C083-82BD3BB5B3E6}"/>
              </a:ext>
            </a:extLst>
          </p:cNvPr>
          <p:cNvSpPr/>
          <p:nvPr/>
        </p:nvSpPr>
        <p:spPr>
          <a:xfrm>
            <a:off x="6447005" y="1398494"/>
            <a:ext cx="2131473" cy="2433918"/>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0" i="0" u="none" strike="noStrike">
                <a:solidFill>
                  <a:schemeClr val="bg1"/>
                </a:solidFill>
                <a:effectLst/>
                <a:latin typeface="Lato" panose="020F0502020204030203" pitchFamily="34" charset="0"/>
                <a:ea typeface="Lato" panose="020F0502020204030203" pitchFamily="34" charset="0"/>
                <a:cs typeface="Lato" panose="020F0502020204030203" pitchFamily="34" charset="0"/>
              </a:rPr>
              <a:t>Customer selects from standard TOA paint types and paint is refilled </a:t>
            </a:r>
            <a:endParaRPr lang="en-AU">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23" name="Right Arrow 22">
            <a:extLst>
              <a:ext uri="{FF2B5EF4-FFF2-40B4-BE49-F238E27FC236}">
                <a16:creationId xmlns:a16="http://schemas.microsoft.com/office/drawing/2014/main" id="{FA3EE32E-1636-431D-194A-76D3F7059643}"/>
              </a:ext>
            </a:extLst>
          </p:cNvPr>
          <p:cNvSpPr/>
          <p:nvPr/>
        </p:nvSpPr>
        <p:spPr>
          <a:xfrm>
            <a:off x="8578478" y="2084164"/>
            <a:ext cx="549668" cy="1128224"/>
          </a:xfrm>
          <a:prstGeom prst="rightArrow">
            <a:avLst>
              <a:gd name="adj1" fmla="val 50000"/>
              <a:gd name="adj2" fmla="val 52446"/>
            </a:avLst>
          </a:prstGeom>
          <a:solidFill>
            <a:schemeClr val="bg2">
              <a:lumMod val="9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Rounded Rectangle 23">
            <a:extLst>
              <a:ext uri="{FF2B5EF4-FFF2-40B4-BE49-F238E27FC236}">
                <a16:creationId xmlns:a16="http://schemas.microsoft.com/office/drawing/2014/main" id="{9EAE8554-682D-B26D-1321-4B4CC842D31E}"/>
              </a:ext>
            </a:extLst>
          </p:cNvPr>
          <p:cNvSpPr/>
          <p:nvPr/>
        </p:nvSpPr>
        <p:spPr>
          <a:xfrm>
            <a:off x="9391538" y="1431317"/>
            <a:ext cx="2131473" cy="2433918"/>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Lato" panose="020F0502020204030203" pitchFamily="34" charset="0"/>
                <a:ea typeface="Lato" panose="020F0502020204030203" pitchFamily="34" charset="0"/>
                <a:cs typeface="Lato" panose="020F0502020204030203" pitchFamily="34" charset="0"/>
              </a:rPr>
              <a:t>S</a:t>
            </a:r>
            <a:r>
              <a:rPr lang="en-US" b="0" i="0" u="none" strike="noStrike">
                <a:solidFill>
                  <a:schemeClr val="bg1"/>
                </a:solidFill>
                <a:effectLst/>
                <a:latin typeface="Lato" panose="020F0502020204030203" pitchFamily="34" charset="0"/>
                <a:ea typeface="Lato" panose="020F0502020204030203" pitchFamily="34" charset="0"/>
                <a:cs typeface="Lato" panose="020F0502020204030203" pitchFamily="34" charset="0"/>
              </a:rPr>
              <a:t>canning the QR logs the refill into the user’s TOA Painter app account</a:t>
            </a:r>
            <a:endParaRPr lang="en-AU">
              <a:solidFill>
                <a:schemeClr val="bg1"/>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679360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42BCF-8094-E6C7-D3E3-C2086B95C6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81C0DA-FDE1-2472-F42A-D6FBC3E21C50}"/>
              </a:ext>
            </a:extLst>
          </p:cNvPr>
          <p:cNvSpPr>
            <a:spLocks noGrp="1"/>
          </p:cNvSpPr>
          <p:nvPr>
            <p:ph type="title"/>
          </p:nvPr>
        </p:nvSpPr>
        <p:spPr>
          <a:xfrm>
            <a:off x="838200" y="2766219"/>
            <a:ext cx="10515600" cy="1325563"/>
          </a:xfrm>
        </p:spPr>
        <p:txBody>
          <a:bodyPr>
            <a:normAutofit fontScale="90000"/>
          </a:bodyPr>
          <a:lstStyle/>
          <a:p>
            <a:r>
              <a:rPr lang="en-AU"/>
              <a:t>TOA can improve its existing digital infrastructure to enhance training and rewards programs and solidify as a brand that serves ‘More than Paint’</a:t>
            </a:r>
          </a:p>
        </p:txBody>
      </p:sp>
    </p:spTree>
    <p:extLst>
      <p:ext uri="{BB962C8B-B14F-4D97-AF65-F5344CB8AC3E}">
        <p14:creationId xmlns:p14="http://schemas.microsoft.com/office/powerpoint/2010/main" val="29393961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4AE4478-A8F1-4636-F019-13FA80F1D8C2}"/>
              </a:ext>
            </a:extLst>
          </p:cNvPr>
          <p:cNvSpPr/>
          <p:nvPr/>
        </p:nvSpPr>
        <p:spPr>
          <a:xfrm>
            <a:off x="365142" y="1752827"/>
            <a:ext cx="4912878" cy="4853438"/>
          </a:xfrm>
          <a:prstGeom prst="rect">
            <a:avLst/>
          </a:prstGeom>
          <a:solidFill>
            <a:srgbClr val="D21931"/>
          </a:solidFill>
          <a:ln>
            <a:solidFill>
              <a:srgbClr val="D219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 name="Picture 9" descr="A phone with a screen on it&#10;&#10;AI-generated content may be incorrect.">
            <a:extLst>
              <a:ext uri="{FF2B5EF4-FFF2-40B4-BE49-F238E27FC236}">
                <a16:creationId xmlns:a16="http://schemas.microsoft.com/office/drawing/2014/main" id="{C75FAF79-A4B8-F56B-206E-38B2C8D2EB02}"/>
              </a:ext>
            </a:extLst>
          </p:cNvPr>
          <p:cNvPicPr>
            <a:picLocks noChangeAspect="1"/>
          </p:cNvPicPr>
          <p:nvPr/>
        </p:nvPicPr>
        <p:blipFill>
          <a:blip r:embed="rId3">
            <a:extLst>
              <a:ext uri="{28A0092B-C50C-407E-A947-70E740481C1C}">
                <a14:useLocalDpi xmlns:a14="http://schemas.microsoft.com/office/drawing/2010/main" val="0"/>
              </a:ext>
            </a:extLst>
          </a:blip>
          <a:srcRect l="38625" t="4156" r="36493" b="4242"/>
          <a:stretch/>
        </p:blipFill>
        <p:spPr>
          <a:xfrm>
            <a:off x="2843832" y="1752826"/>
            <a:ext cx="2220904" cy="4599024"/>
          </a:xfrm>
          <a:prstGeom prst="rect">
            <a:avLst/>
          </a:prstGeom>
        </p:spPr>
      </p:pic>
      <p:pic>
        <p:nvPicPr>
          <p:cNvPr id="12" name="Picture 11" descr="A screenshot of a phone&#10;&#10;AI-generated content may be incorrect.">
            <a:extLst>
              <a:ext uri="{FF2B5EF4-FFF2-40B4-BE49-F238E27FC236}">
                <a16:creationId xmlns:a16="http://schemas.microsoft.com/office/drawing/2014/main" id="{279E4A45-1F77-512F-B5C8-E6AFE65526F0}"/>
              </a:ext>
            </a:extLst>
          </p:cNvPr>
          <p:cNvPicPr>
            <a:picLocks noChangeAspect="1"/>
          </p:cNvPicPr>
          <p:nvPr/>
        </p:nvPicPr>
        <p:blipFill>
          <a:blip r:embed="rId4">
            <a:extLst>
              <a:ext uri="{28A0092B-C50C-407E-A947-70E740481C1C}">
                <a14:useLocalDpi xmlns:a14="http://schemas.microsoft.com/office/drawing/2010/main" val="0"/>
              </a:ext>
            </a:extLst>
          </a:blip>
          <a:srcRect l="35277"/>
          <a:stretch/>
        </p:blipFill>
        <p:spPr>
          <a:xfrm>
            <a:off x="5329646" y="1676343"/>
            <a:ext cx="3772916" cy="3278987"/>
          </a:xfrm>
          <a:prstGeom prst="rect">
            <a:avLst/>
          </a:prstGeom>
        </p:spPr>
      </p:pic>
      <p:pic>
        <p:nvPicPr>
          <p:cNvPr id="14" name="Picture 13" descr="A screenshot of a phone&#10;&#10;AI-generated content may be incorrect.">
            <a:extLst>
              <a:ext uri="{FF2B5EF4-FFF2-40B4-BE49-F238E27FC236}">
                <a16:creationId xmlns:a16="http://schemas.microsoft.com/office/drawing/2014/main" id="{886D915C-E404-196C-1B0D-AD5C46F37F42}"/>
              </a:ext>
            </a:extLst>
          </p:cNvPr>
          <p:cNvPicPr>
            <a:picLocks noChangeAspect="1"/>
          </p:cNvPicPr>
          <p:nvPr/>
        </p:nvPicPr>
        <p:blipFill>
          <a:blip r:embed="rId5">
            <a:extLst>
              <a:ext uri="{28A0092B-C50C-407E-A947-70E740481C1C}">
                <a14:useLocalDpi xmlns:a14="http://schemas.microsoft.com/office/drawing/2010/main" val="0"/>
              </a:ext>
            </a:extLst>
          </a:blip>
          <a:srcRect l="1608" t="3506" r="70643" b="3017"/>
          <a:stretch/>
        </p:blipFill>
        <p:spPr>
          <a:xfrm>
            <a:off x="365142" y="1799125"/>
            <a:ext cx="2537011" cy="4807140"/>
          </a:xfrm>
          <a:prstGeom prst="rect">
            <a:avLst/>
          </a:prstGeom>
        </p:spPr>
      </p:pic>
      <p:pic>
        <p:nvPicPr>
          <p:cNvPr id="16" name="Picture 15" descr="A screenshot of a blue and white smartphone&#10;&#10;AI-generated content may be incorrect.">
            <a:extLst>
              <a:ext uri="{FF2B5EF4-FFF2-40B4-BE49-F238E27FC236}">
                <a16:creationId xmlns:a16="http://schemas.microsoft.com/office/drawing/2014/main" id="{1883586A-8812-82B5-63E3-400F0B6CCF50}"/>
              </a:ext>
            </a:extLst>
          </p:cNvPr>
          <p:cNvPicPr>
            <a:picLocks noChangeAspect="1"/>
          </p:cNvPicPr>
          <p:nvPr/>
        </p:nvPicPr>
        <p:blipFill>
          <a:blip r:embed="rId6">
            <a:extLst>
              <a:ext uri="{28A0092B-C50C-407E-A947-70E740481C1C}">
                <a14:useLocalDpi xmlns:a14="http://schemas.microsoft.com/office/drawing/2010/main" val="0"/>
              </a:ext>
            </a:extLst>
          </a:blip>
          <a:srcRect r="27378"/>
          <a:stretch/>
        </p:blipFill>
        <p:spPr>
          <a:xfrm>
            <a:off x="7894498" y="1676343"/>
            <a:ext cx="4233334" cy="3278987"/>
          </a:xfrm>
          <a:prstGeom prst="rect">
            <a:avLst/>
          </a:prstGeom>
        </p:spPr>
      </p:pic>
      <p:sp>
        <p:nvSpPr>
          <p:cNvPr id="18" name="TextBox 17">
            <a:extLst>
              <a:ext uri="{FF2B5EF4-FFF2-40B4-BE49-F238E27FC236}">
                <a16:creationId xmlns:a16="http://schemas.microsoft.com/office/drawing/2014/main" id="{EF376810-704F-21C4-EA8F-403FF44A69F5}"/>
              </a:ext>
            </a:extLst>
          </p:cNvPr>
          <p:cNvSpPr txBox="1"/>
          <p:nvPr/>
        </p:nvSpPr>
        <p:spPr>
          <a:xfrm>
            <a:off x="5412490" y="5036605"/>
            <a:ext cx="5305868" cy="1384995"/>
          </a:xfrm>
          <a:prstGeom prst="rect">
            <a:avLst/>
          </a:prstGeom>
          <a:solidFill>
            <a:schemeClr val="tx2"/>
          </a:solidFill>
          <a:ln>
            <a:solidFill>
              <a:schemeClr val="bg1"/>
            </a:solidFill>
          </a:ln>
        </p:spPr>
        <p:txBody>
          <a:bodyPr wrap="square" rtlCol="0">
            <a:spAutoFit/>
          </a:bodyPr>
          <a:lstStyle/>
          <a:p>
            <a:pPr algn="ctr"/>
            <a:r>
              <a:rPr lang="en-US" sz="1400">
                <a:solidFill>
                  <a:schemeClr val="bg1"/>
                </a:solidFill>
                <a:latin typeface="Lato" panose="020F0502020204030203"/>
              </a:rPr>
              <a:t>The TOA Hub supports painters, retailers, and developers with certified training, rewards, and eco-incentives. It offers offline access for rural users, real-time inventory for retailers, and dashboards for contractor and sustainability tracking, empowering the industry with tools for growth, stability, and green impact.</a:t>
            </a:r>
            <a:endParaRPr lang="en-AU" sz="1400">
              <a:solidFill>
                <a:schemeClr val="bg1"/>
              </a:solidFill>
              <a:latin typeface="Lato" panose="020F0502020204030203"/>
            </a:endParaRPr>
          </a:p>
        </p:txBody>
      </p:sp>
      <p:sp>
        <p:nvSpPr>
          <p:cNvPr id="4" name="Title 1">
            <a:extLst>
              <a:ext uri="{FF2B5EF4-FFF2-40B4-BE49-F238E27FC236}">
                <a16:creationId xmlns:a16="http://schemas.microsoft.com/office/drawing/2014/main" id="{190216B5-585A-333E-C4F6-56111953FC1E}"/>
              </a:ext>
            </a:extLst>
          </p:cNvPr>
          <p:cNvSpPr txBox="1">
            <a:spLocks/>
          </p:cNvSpPr>
          <p:nvPr/>
        </p:nvSpPr>
        <p:spPr>
          <a:xfrm>
            <a:off x="499835" y="459006"/>
            <a:ext cx="11274349" cy="7397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chemeClr val="bg1"/>
                </a:solidFill>
                <a:latin typeface="Lato" panose="020F0502020204030203" pitchFamily="34" charset="0"/>
                <a:ea typeface="Lato" panose="020F0502020204030203" pitchFamily="34" charset="0"/>
                <a:cs typeface="Lato" panose="020F0502020204030203" pitchFamily="34" charset="0"/>
              </a:defRPr>
            </a:lvl1pPr>
          </a:lstStyle>
          <a:p>
            <a:r>
              <a:rPr lang="en-US" b="1"/>
              <a:t>Redefining TOA.painter: Introducing The TOA Hub</a:t>
            </a:r>
            <a:endParaRPr lang="en-AU" b="1"/>
          </a:p>
        </p:txBody>
      </p:sp>
    </p:spTree>
    <p:extLst>
      <p:ext uri="{BB962C8B-B14F-4D97-AF65-F5344CB8AC3E}">
        <p14:creationId xmlns:p14="http://schemas.microsoft.com/office/powerpoint/2010/main" val="10805607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DA3DF-68B7-4AD3-5417-96FAAF13DBF9}"/>
            </a:ext>
          </a:extLst>
        </p:cNvPr>
        <p:cNvGrpSpPr/>
        <p:nvPr/>
      </p:nvGrpSpPr>
      <p:grpSpPr>
        <a:xfrm>
          <a:off x="0" y="0"/>
          <a:ext cx="0" cy="0"/>
          <a:chOff x="0" y="0"/>
          <a:chExt cx="0" cy="0"/>
        </a:xfrm>
      </p:grpSpPr>
      <p:pic>
        <p:nvPicPr>
          <p:cNvPr id="5" name="Content Placeholder 4" descr="A cell phone with a screen&#10;&#10;AI-generated content may be incorrect.">
            <a:extLst>
              <a:ext uri="{FF2B5EF4-FFF2-40B4-BE49-F238E27FC236}">
                <a16:creationId xmlns:a16="http://schemas.microsoft.com/office/drawing/2014/main" id="{3ADB2702-B492-2085-E186-519F58B87582}"/>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40770" r="23140"/>
          <a:stretch/>
        </p:blipFill>
        <p:spPr>
          <a:xfrm>
            <a:off x="-112900" y="1752828"/>
            <a:ext cx="3001035" cy="4677454"/>
          </a:xfrm>
        </p:spPr>
      </p:pic>
      <p:sp>
        <p:nvSpPr>
          <p:cNvPr id="3" name="TextBox 2">
            <a:extLst>
              <a:ext uri="{FF2B5EF4-FFF2-40B4-BE49-F238E27FC236}">
                <a16:creationId xmlns:a16="http://schemas.microsoft.com/office/drawing/2014/main" id="{442C90B7-948E-B618-E369-8AE79D2FE814}"/>
              </a:ext>
            </a:extLst>
          </p:cNvPr>
          <p:cNvSpPr txBox="1"/>
          <p:nvPr/>
        </p:nvSpPr>
        <p:spPr>
          <a:xfrm>
            <a:off x="2503055" y="2480875"/>
            <a:ext cx="2574697" cy="1282637"/>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ea typeface="+mn-ea"/>
                <a:cs typeface="+mn-cs"/>
              </a:rPr>
              <a:t>Loyalty relies on discounts, users disengage after promotions. </a:t>
            </a:r>
            <a:endParaRPr kumimoji="0" lang="en-AU" sz="1400" b="1" i="0" u="none" strike="noStrike" kern="1200" cap="none" spc="0" normalizeH="0" baseline="0" noProof="0">
              <a:ln>
                <a:noFill/>
              </a:ln>
              <a:solidFill>
                <a:srgbClr val="FFFFFF"/>
              </a:solidFill>
              <a:effectLst/>
              <a:uLnTx/>
              <a:uFillTx/>
              <a:latin typeface="Lato" panose="020F0502020204030203"/>
              <a:ea typeface="+mn-ea"/>
              <a:cs typeface="+mn-cs"/>
            </a:endParaRPr>
          </a:p>
        </p:txBody>
      </p:sp>
      <p:sp>
        <p:nvSpPr>
          <p:cNvPr id="4" name="TextBox 3">
            <a:extLst>
              <a:ext uri="{FF2B5EF4-FFF2-40B4-BE49-F238E27FC236}">
                <a16:creationId xmlns:a16="http://schemas.microsoft.com/office/drawing/2014/main" id="{0B248D10-9692-FC07-98A3-417D6D48547A}"/>
              </a:ext>
            </a:extLst>
          </p:cNvPr>
          <p:cNvSpPr txBox="1"/>
          <p:nvPr/>
        </p:nvSpPr>
        <p:spPr>
          <a:xfrm>
            <a:off x="2786271" y="1993885"/>
            <a:ext cx="2037147" cy="584775"/>
          </a:xfrm>
          <a:prstGeom prst="rect">
            <a:avLst/>
          </a:prstGeom>
          <a:solidFill>
            <a:schemeClr val="tx2"/>
          </a:solidFill>
          <a:ln>
            <a:solidFill>
              <a:srgbClr val="D2193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a:ln>
                  <a:noFill/>
                </a:ln>
                <a:solidFill>
                  <a:srgbClr val="FFFFFF"/>
                </a:solidFill>
                <a:effectLst/>
                <a:uLnTx/>
                <a:uFillTx/>
                <a:latin typeface="Lato" panose="020F0502020204030203"/>
                <a:ea typeface="+mn-ea"/>
                <a:cs typeface="+mn-cs"/>
              </a:rPr>
              <a:t>Promotion-Dependent Loyalty</a:t>
            </a:r>
          </a:p>
        </p:txBody>
      </p:sp>
      <p:sp>
        <p:nvSpPr>
          <p:cNvPr id="8" name="Title 1">
            <a:extLst>
              <a:ext uri="{FF2B5EF4-FFF2-40B4-BE49-F238E27FC236}">
                <a16:creationId xmlns:a16="http://schemas.microsoft.com/office/drawing/2014/main" id="{BF32E9AF-747C-5AE1-66D6-410CF2573CC6}"/>
              </a:ext>
            </a:extLst>
          </p:cNvPr>
          <p:cNvSpPr txBox="1">
            <a:spLocks/>
          </p:cNvSpPr>
          <p:nvPr/>
        </p:nvSpPr>
        <p:spPr>
          <a:xfrm>
            <a:off x="499835" y="459006"/>
            <a:ext cx="11274349" cy="7397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chemeClr val="bg1"/>
                </a:solidFill>
                <a:latin typeface="Lato" panose="020F0502020204030203" pitchFamily="34" charset="0"/>
                <a:ea typeface="Lato" panose="020F0502020204030203" pitchFamily="34" charset="0"/>
                <a:cs typeface="Lato" panose="020F0502020204030203" pitchFamily="34" charset="0"/>
              </a:defRPr>
            </a:lvl1pPr>
          </a:lstStyle>
          <a:p>
            <a:r>
              <a:rPr lang="en-US" b="1"/>
              <a:t>Building on TOA.painter can improve sustainable digital engagement</a:t>
            </a:r>
            <a:endParaRPr lang="en-AU" b="1"/>
          </a:p>
        </p:txBody>
      </p:sp>
    </p:spTree>
    <p:extLst>
      <p:ext uri="{BB962C8B-B14F-4D97-AF65-F5344CB8AC3E}">
        <p14:creationId xmlns:p14="http://schemas.microsoft.com/office/powerpoint/2010/main" val="15490162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B802F-3428-4216-9D87-356E7BE957DD}"/>
            </a:ext>
          </a:extLst>
        </p:cNvPr>
        <p:cNvGrpSpPr/>
        <p:nvPr/>
      </p:nvGrpSpPr>
      <p:grpSpPr>
        <a:xfrm>
          <a:off x="0" y="0"/>
          <a:ext cx="0" cy="0"/>
          <a:chOff x="0" y="0"/>
          <a:chExt cx="0" cy="0"/>
        </a:xfrm>
      </p:grpSpPr>
      <p:pic>
        <p:nvPicPr>
          <p:cNvPr id="5" name="Content Placeholder 4" descr="A cell phone with a screen&#10;&#10;AI-generated content may be incorrect.">
            <a:extLst>
              <a:ext uri="{FF2B5EF4-FFF2-40B4-BE49-F238E27FC236}">
                <a16:creationId xmlns:a16="http://schemas.microsoft.com/office/drawing/2014/main" id="{C0CB706F-747D-B526-AFBA-18420AF22DFB}"/>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40770" r="23140"/>
          <a:stretch/>
        </p:blipFill>
        <p:spPr>
          <a:xfrm>
            <a:off x="-112900" y="1752828"/>
            <a:ext cx="3001035" cy="4677454"/>
          </a:xfrm>
        </p:spPr>
      </p:pic>
      <p:sp>
        <p:nvSpPr>
          <p:cNvPr id="3" name="TextBox 2">
            <a:extLst>
              <a:ext uri="{FF2B5EF4-FFF2-40B4-BE49-F238E27FC236}">
                <a16:creationId xmlns:a16="http://schemas.microsoft.com/office/drawing/2014/main" id="{46F6CE4F-74CA-0C37-8873-D329058A77FF}"/>
              </a:ext>
            </a:extLst>
          </p:cNvPr>
          <p:cNvSpPr txBox="1"/>
          <p:nvPr/>
        </p:nvSpPr>
        <p:spPr>
          <a:xfrm>
            <a:off x="2503055" y="2480875"/>
            <a:ext cx="2574697" cy="1282637"/>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ea typeface="+mn-ea"/>
                <a:cs typeface="+mn-cs"/>
              </a:rPr>
              <a:t>Loyalty relies on discounts, users disengage after promotions. </a:t>
            </a:r>
            <a:endParaRPr kumimoji="0" lang="en-AU" sz="1400" b="1" i="0" u="none" strike="noStrike" kern="1200" cap="none" spc="0" normalizeH="0" baseline="0" noProof="0">
              <a:ln>
                <a:noFill/>
              </a:ln>
              <a:solidFill>
                <a:srgbClr val="FFFFFF"/>
              </a:solidFill>
              <a:effectLst/>
              <a:uLnTx/>
              <a:uFillTx/>
              <a:latin typeface="Lato" panose="020F0502020204030203"/>
              <a:ea typeface="+mn-ea"/>
              <a:cs typeface="+mn-cs"/>
            </a:endParaRPr>
          </a:p>
        </p:txBody>
      </p:sp>
      <p:sp>
        <p:nvSpPr>
          <p:cNvPr id="4" name="TextBox 3">
            <a:extLst>
              <a:ext uri="{FF2B5EF4-FFF2-40B4-BE49-F238E27FC236}">
                <a16:creationId xmlns:a16="http://schemas.microsoft.com/office/drawing/2014/main" id="{6033E4AC-328D-CBCE-9D46-8A78A850A4C0}"/>
              </a:ext>
            </a:extLst>
          </p:cNvPr>
          <p:cNvSpPr txBox="1"/>
          <p:nvPr/>
        </p:nvSpPr>
        <p:spPr>
          <a:xfrm>
            <a:off x="2786271" y="1993885"/>
            <a:ext cx="2037147" cy="584775"/>
          </a:xfrm>
          <a:prstGeom prst="rect">
            <a:avLst/>
          </a:prstGeom>
          <a:solidFill>
            <a:schemeClr val="tx2"/>
          </a:solidFill>
          <a:ln>
            <a:solidFill>
              <a:srgbClr val="D2193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a:ln>
                  <a:noFill/>
                </a:ln>
                <a:solidFill>
                  <a:srgbClr val="FFFFFF"/>
                </a:solidFill>
                <a:effectLst/>
                <a:uLnTx/>
                <a:uFillTx/>
                <a:latin typeface="Lato" panose="020F0502020204030203"/>
                <a:ea typeface="+mn-ea"/>
                <a:cs typeface="+mn-cs"/>
              </a:rPr>
              <a:t>Promotion-Dependent Loyalty</a:t>
            </a:r>
          </a:p>
        </p:txBody>
      </p:sp>
      <p:sp>
        <p:nvSpPr>
          <p:cNvPr id="10" name="TextBox 9">
            <a:extLst>
              <a:ext uri="{FF2B5EF4-FFF2-40B4-BE49-F238E27FC236}">
                <a16:creationId xmlns:a16="http://schemas.microsoft.com/office/drawing/2014/main" id="{30D4C584-A8EA-1DA5-779F-95E23787539F}"/>
              </a:ext>
            </a:extLst>
          </p:cNvPr>
          <p:cNvSpPr txBox="1"/>
          <p:nvPr/>
        </p:nvSpPr>
        <p:spPr>
          <a:xfrm>
            <a:off x="5077752" y="1963106"/>
            <a:ext cx="2100943" cy="646331"/>
          </a:xfrm>
          <a:prstGeom prst="rect">
            <a:avLst/>
          </a:prstGeom>
          <a:solidFill>
            <a:schemeClr val="tx2"/>
          </a:solidFill>
          <a:ln>
            <a:solidFill>
              <a:srgbClr val="D21931"/>
            </a:solidFill>
          </a:ln>
        </p:spPr>
        <p:txBody>
          <a:bodyPr wrap="square" rtlCol="0" anchor="ctr">
            <a:spAutoFit/>
          </a:bodyPr>
          <a:lstStyle>
            <a:defPPr>
              <a:defRPr lang="en-US"/>
            </a:defPPr>
            <a:lvl1pPr algn="ctr">
              <a:defRPr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FFFFFF"/>
                </a:solidFill>
                <a:effectLst/>
                <a:uLnTx/>
                <a:uFillTx/>
                <a:latin typeface="Lato" panose="020F0502020204030203"/>
                <a:ea typeface="+mn-ea"/>
                <a:cs typeface="+mn-cs"/>
              </a:rPr>
              <a:t>Narrow User Targeting</a:t>
            </a:r>
          </a:p>
        </p:txBody>
      </p:sp>
      <p:sp>
        <p:nvSpPr>
          <p:cNvPr id="12" name="TextBox 11">
            <a:extLst>
              <a:ext uri="{FF2B5EF4-FFF2-40B4-BE49-F238E27FC236}">
                <a16:creationId xmlns:a16="http://schemas.microsoft.com/office/drawing/2014/main" id="{CCD5F09E-2DC3-FE2B-BAB8-FF8587533FE3}"/>
              </a:ext>
            </a:extLst>
          </p:cNvPr>
          <p:cNvSpPr txBox="1"/>
          <p:nvPr/>
        </p:nvSpPr>
        <p:spPr>
          <a:xfrm>
            <a:off x="5047232" y="2480874"/>
            <a:ext cx="2161982" cy="1282637"/>
          </a:xfrm>
          <a:prstGeom prst="rect">
            <a:avLst/>
          </a:prstGeom>
          <a:noFill/>
        </p:spPr>
        <p:txBody>
          <a:bodyPr wrap="square" rtlCol="0" anchor="ctr">
            <a:noAutofit/>
          </a:bodyPr>
          <a:lstStyle>
            <a:defPPr>
              <a:defRPr lang="en-US"/>
            </a:defPPr>
            <a:lvl1pPr algn="ct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ea typeface="+mn-ea"/>
                <a:cs typeface="+mn-cs"/>
              </a:rPr>
              <a:t>App excludes retailers, developers, and passive homeowners</a:t>
            </a:r>
            <a:endParaRPr kumimoji="0" lang="en-AU" sz="1400" b="1" i="0" u="none" strike="noStrike" kern="1200" cap="none" spc="0" normalizeH="0" baseline="0" noProof="0">
              <a:ln>
                <a:noFill/>
              </a:ln>
              <a:solidFill>
                <a:srgbClr val="FFFFFF"/>
              </a:solidFill>
              <a:effectLst/>
              <a:uLnTx/>
              <a:uFillTx/>
              <a:latin typeface="Lato" panose="020F0502020204030203"/>
              <a:ea typeface="+mn-ea"/>
              <a:cs typeface="+mn-cs"/>
            </a:endParaRPr>
          </a:p>
        </p:txBody>
      </p:sp>
      <p:sp>
        <p:nvSpPr>
          <p:cNvPr id="8" name="Title 1">
            <a:extLst>
              <a:ext uri="{FF2B5EF4-FFF2-40B4-BE49-F238E27FC236}">
                <a16:creationId xmlns:a16="http://schemas.microsoft.com/office/drawing/2014/main" id="{17E59678-76B7-83CB-A607-36D6F21030E5}"/>
              </a:ext>
            </a:extLst>
          </p:cNvPr>
          <p:cNvSpPr txBox="1">
            <a:spLocks/>
          </p:cNvSpPr>
          <p:nvPr/>
        </p:nvSpPr>
        <p:spPr>
          <a:xfrm>
            <a:off x="499835" y="459006"/>
            <a:ext cx="11274349" cy="7397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chemeClr val="bg1"/>
                </a:solidFill>
                <a:latin typeface="Lato" panose="020F0502020204030203" pitchFamily="34" charset="0"/>
                <a:ea typeface="Lato" panose="020F0502020204030203" pitchFamily="34" charset="0"/>
                <a:cs typeface="Lato" panose="020F0502020204030203" pitchFamily="34" charset="0"/>
              </a:defRPr>
            </a:lvl1pPr>
          </a:lstStyle>
          <a:p>
            <a:r>
              <a:rPr lang="en-US" b="1"/>
              <a:t>Building on TOA.painter can improve sustainable digital engagement</a:t>
            </a:r>
            <a:endParaRPr lang="en-AU" b="1"/>
          </a:p>
        </p:txBody>
      </p:sp>
    </p:spTree>
    <p:extLst>
      <p:ext uri="{BB962C8B-B14F-4D97-AF65-F5344CB8AC3E}">
        <p14:creationId xmlns:p14="http://schemas.microsoft.com/office/powerpoint/2010/main" val="29827138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1B60F-9AC6-AD45-BB4A-FFFB58E54008}"/>
            </a:ext>
          </a:extLst>
        </p:cNvPr>
        <p:cNvGrpSpPr/>
        <p:nvPr/>
      </p:nvGrpSpPr>
      <p:grpSpPr>
        <a:xfrm>
          <a:off x="0" y="0"/>
          <a:ext cx="0" cy="0"/>
          <a:chOff x="0" y="0"/>
          <a:chExt cx="0" cy="0"/>
        </a:xfrm>
      </p:grpSpPr>
      <p:pic>
        <p:nvPicPr>
          <p:cNvPr id="5" name="Content Placeholder 4" descr="A cell phone with a screen&#10;&#10;AI-generated content may be incorrect.">
            <a:extLst>
              <a:ext uri="{FF2B5EF4-FFF2-40B4-BE49-F238E27FC236}">
                <a16:creationId xmlns:a16="http://schemas.microsoft.com/office/drawing/2014/main" id="{CF5D6BAE-51C7-6179-ED25-B18D6F8E1EAD}"/>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40770" r="23140"/>
          <a:stretch/>
        </p:blipFill>
        <p:spPr>
          <a:xfrm>
            <a:off x="-112900" y="1752828"/>
            <a:ext cx="3001035" cy="4677454"/>
          </a:xfrm>
        </p:spPr>
      </p:pic>
      <p:sp>
        <p:nvSpPr>
          <p:cNvPr id="3" name="TextBox 2">
            <a:extLst>
              <a:ext uri="{FF2B5EF4-FFF2-40B4-BE49-F238E27FC236}">
                <a16:creationId xmlns:a16="http://schemas.microsoft.com/office/drawing/2014/main" id="{66951B9B-1DD7-BB51-A700-96075845C11F}"/>
              </a:ext>
            </a:extLst>
          </p:cNvPr>
          <p:cNvSpPr txBox="1"/>
          <p:nvPr/>
        </p:nvSpPr>
        <p:spPr>
          <a:xfrm>
            <a:off x="2503055" y="2480875"/>
            <a:ext cx="2574697" cy="1282637"/>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rPr>
              <a:t>Loyalty relies on discounts, users disengage after promotions. </a:t>
            </a:r>
            <a:endParaRPr kumimoji="0" lang="en-AU" sz="1400" b="1" i="0" u="none" strike="noStrike" kern="1200" cap="none" spc="0" normalizeH="0" baseline="0" noProof="0">
              <a:ln>
                <a:noFill/>
              </a:ln>
              <a:solidFill>
                <a:srgbClr val="FFFFFF"/>
              </a:solidFill>
              <a:effectLst/>
              <a:uLnTx/>
              <a:uFillTx/>
              <a:latin typeface="Lato" panose="020F0502020204030203"/>
            </a:endParaRPr>
          </a:p>
        </p:txBody>
      </p:sp>
      <p:sp>
        <p:nvSpPr>
          <p:cNvPr id="4" name="TextBox 3">
            <a:extLst>
              <a:ext uri="{FF2B5EF4-FFF2-40B4-BE49-F238E27FC236}">
                <a16:creationId xmlns:a16="http://schemas.microsoft.com/office/drawing/2014/main" id="{B34D8556-6A07-9B28-364C-04DFFF2FEBC8}"/>
              </a:ext>
            </a:extLst>
          </p:cNvPr>
          <p:cNvSpPr txBox="1"/>
          <p:nvPr/>
        </p:nvSpPr>
        <p:spPr>
          <a:xfrm>
            <a:off x="2786271" y="1993885"/>
            <a:ext cx="2037147" cy="584775"/>
          </a:xfrm>
          <a:prstGeom prst="rect">
            <a:avLst/>
          </a:prstGeom>
          <a:solidFill>
            <a:schemeClr val="tx2"/>
          </a:solidFill>
          <a:ln>
            <a:solidFill>
              <a:srgbClr val="D2193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a:ln>
                  <a:noFill/>
                </a:ln>
                <a:solidFill>
                  <a:srgbClr val="FFFFFF"/>
                </a:solidFill>
                <a:effectLst/>
                <a:uLnTx/>
                <a:uFillTx/>
                <a:latin typeface="Lato" panose="020F0502020204030203"/>
              </a:rPr>
              <a:t>Promotion-Dependent Loyalty</a:t>
            </a:r>
          </a:p>
        </p:txBody>
      </p:sp>
      <p:sp>
        <p:nvSpPr>
          <p:cNvPr id="10" name="TextBox 9">
            <a:extLst>
              <a:ext uri="{FF2B5EF4-FFF2-40B4-BE49-F238E27FC236}">
                <a16:creationId xmlns:a16="http://schemas.microsoft.com/office/drawing/2014/main" id="{44136D51-807C-C1A1-CB86-3C833132784B}"/>
              </a:ext>
            </a:extLst>
          </p:cNvPr>
          <p:cNvSpPr txBox="1"/>
          <p:nvPr/>
        </p:nvSpPr>
        <p:spPr>
          <a:xfrm>
            <a:off x="5077752" y="1963106"/>
            <a:ext cx="2100943" cy="646331"/>
          </a:xfrm>
          <a:prstGeom prst="rect">
            <a:avLst/>
          </a:prstGeom>
          <a:solidFill>
            <a:schemeClr val="tx2"/>
          </a:solidFill>
          <a:ln>
            <a:solidFill>
              <a:srgbClr val="D21931"/>
            </a:solidFill>
          </a:ln>
        </p:spPr>
        <p:txBody>
          <a:bodyPr wrap="square" rtlCol="0" anchor="ctr">
            <a:spAutoFit/>
          </a:bodyPr>
          <a:lstStyle>
            <a:defPPr>
              <a:defRPr lang="en-US"/>
            </a:defPPr>
            <a:lvl1pPr algn="ctr">
              <a:defRPr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FFFFFF"/>
                </a:solidFill>
                <a:effectLst/>
                <a:uLnTx/>
                <a:uFillTx/>
                <a:latin typeface="Lato" panose="020F0502020204030203"/>
              </a:rPr>
              <a:t>Narrow User Targeting</a:t>
            </a:r>
          </a:p>
        </p:txBody>
      </p:sp>
      <p:sp>
        <p:nvSpPr>
          <p:cNvPr id="11" name="TextBox 10">
            <a:extLst>
              <a:ext uri="{FF2B5EF4-FFF2-40B4-BE49-F238E27FC236}">
                <a16:creationId xmlns:a16="http://schemas.microsoft.com/office/drawing/2014/main" id="{11952C01-B694-D417-A489-6B19EB6E109D}"/>
              </a:ext>
            </a:extLst>
          </p:cNvPr>
          <p:cNvSpPr txBox="1"/>
          <p:nvPr/>
        </p:nvSpPr>
        <p:spPr>
          <a:xfrm>
            <a:off x="7482987" y="1963106"/>
            <a:ext cx="2100943" cy="646331"/>
          </a:xfrm>
          <a:prstGeom prst="rect">
            <a:avLst/>
          </a:prstGeom>
          <a:solidFill>
            <a:schemeClr val="tx2"/>
          </a:solidFill>
          <a:ln>
            <a:solidFill>
              <a:srgbClr val="D21931"/>
            </a:solidFill>
          </a:ln>
        </p:spPr>
        <p:txBody>
          <a:bodyPr wrap="square" rtlCol="0" anchor="ctr">
            <a:spAutoFit/>
          </a:bodyPr>
          <a:lstStyle>
            <a:defPPr>
              <a:defRPr lang="en-US"/>
            </a:defPPr>
            <a:lvl1pPr algn="ctr">
              <a:defRPr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FFFFFF"/>
                </a:solidFill>
                <a:effectLst/>
                <a:uLnTx/>
                <a:uFillTx/>
                <a:latin typeface="Lato" panose="020F0502020204030203"/>
              </a:rPr>
              <a:t>No Offline Functionality</a:t>
            </a:r>
          </a:p>
        </p:txBody>
      </p:sp>
      <p:sp>
        <p:nvSpPr>
          <p:cNvPr id="12" name="TextBox 11">
            <a:extLst>
              <a:ext uri="{FF2B5EF4-FFF2-40B4-BE49-F238E27FC236}">
                <a16:creationId xmlns:a16="http://schemas.microsoft.com/office/drawing/2014/main" id="{BBAE7D54-BA3E-3751-2188-B77858F0D63E}"/>
              </a:ext>
            </a:extLst>
          </p:cNvPr>
          <p:cNvSpPr txBox="1"/>
          <p:nvPr/>
        </p:nvSpPr>
        <p:spPr>
          <a:xfrm>
            <a:off x="5047232" y="2480874"/>
            <a:ext cx="2161982" cy="1282637"/>
          </a:xfrm>
          <a:prstGeom prst="rect">
            <a:avLst/>
          </a:prstGeom>
          <a:noFill/>
        </p:spPr>
        <p:txBody>
          <a:bodyPr wrap="square" rtlCol="0" anchor="ctr">
            <a:noAutofit/>
          </a:bodyPr>
          <a:lstStyle>
            <a:defPPr>
              <a:defRPr lang="en-US"/>
            </a:defPPr>
            <a:lvl1pPr algn="ct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rPr>
              <a:t>App excludes retailers, developers, and passive homeowners</a:t>
            </a:r>
            <a:endParaRPr kumimoji="0" lang="en-AU" sz="1400" b="1" i="0" u="none" strike="noStrike" kern="1200" cap="none" spc="0" normalizeH="0" baseline="0" noProof="0">
              <a:ln>
                <a:noFill/>
              </a:ln>
              <a:solidFill>
                <a:srgbClr val="FFFFFF"/>
              </a:solidFill>
              <a:effectLst/>
              <a:uLnTx/>
              <a:uFillTx/>
              <a:latin typeface="Lato" panose="020F0502020204030203"/>
            </a:endParaRPr>
          </a:p>
        </p:txBody>
      </p:sp>
      <p:sp>
        <p:nvSpPr>
          <p:cNvPr id="13" name="TextBox 12">
            <a:extLst>
              <a:ext uri="{FF2B5EF4-FFF2-40B4-BE49-F238E27FC236}">
                <a16:creationId xmlns:a16="http://schemas.microsoft.com/office/drawing/2014/main" id="{AE092AB8-B099-714B-9D77-613E0B5D46E2}"/>
              </a:ext>
            </a:extLst>
          </p:cNvPr>
          <p:cNvSpPr txBox="1"/>
          <p:nvPr/>
        </p:nvSpPr>
        <p:spPr>
          <a:xfrm>
            <a:off x="7239734" y="2600127"/>
            <a:ext cx="2519695" cy="1044129"/>
          </a:xfrm>
          <a:prstGeom prst="rect">
            <a:avLst/>
          </a:prstGeom>
          <a:noFill/>
        </p:spPr>
        <p:txBody>
          <a:bodyPr wrap="square" rtlCol="0" anchor="ctr">
            <a:noAutofit/>
          </a:bodyPr>
          <a:lstStyle>
            <a:defPPr>
              <a:defRPr lang="en-US"/>
            </a:defPPr>
            <a:lvl1pPr algn="ct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rPr>
              <a:t>Internet required at all times, rural users excluded</a:t>
            </a:r>
            <a:endParaRPr kumimoji="0" lang="en-AU" sz="1400" b="1" i="0" u="none" strike="noStrike" kern="1200" cap="none" spc="0" normalizeH="0" baseline="0" noProof="0">
              <a:ln>
                <a:noFill/>
              </a:ln>
              <a:solidFill>
                <a:srgbClr val="FFFFFF"/>
              </a:solidFill>
              <a:effectLst/>
              <a:uLnTx/>
              <a:uFillTx/>
              <a:latin typeface="Lato" panose="020F0502020204030203"/>
            </a:endParaRPr>
          </a:p>
        </p:txBody>
      </p:sp>
      <p:sp>
        <p:nvSpPr>
          <p:cNvPr id="8" name="Title 1">
            <a:extLst>
              <a:ext uri="{FF2B5EF4-FFF2-40B4-BE49-F238E27FC236}">
                <a16:creationId xmlns:a16="http://schemas.microsoft.com/office/drawing/2014/main" id="{7B42C1E5-7511-571C-AE55-F4A746F39513}"/>
              </a:ext>
            </a:extLst>
          </p:cNvPr>
          <p:cNvSpPr txBox="1">
            <a:spLocks/>
          </p:cNvSpPr>
          <p:nvPr/>
        </p:nvSpPr>
        <p:spPr>
          <a:xfrm>
            <a:off x="499835" y="459006"/>
            <a:ext cx="11274349" cy="7397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chemeClr val="bg1"/>
                </a:solidFill>
                <a:latin typeface="Lato" panose="020F0502020204030203" pitchFamily="34" charset="0"/>
                <a:ea typeface="Lato" panose="020F0502020204030203" pitchFamily="34" charset="0"/>
                <a:cs typeface="Lato" panose="020F0502020204030203" pitchFamily="34" charset="0"/>
              </a:defRPr>
            </a:lvl1pPr>
          </a:lstStyle>
          <a:p>
            <a:r>
              <a:rPr lang="en-US" b="1"/>
              <a:t>Building on TOA.painter can improve sustainable digital engagement</a:t>
            </a:r>
            <a:endParaRPr lang="en-AU" b="1"/>
          </a:p>
        </p:txBody>
      </p:sp>
    </p:spTree>
    <p:extLst>
      <p:ext uri="{BB962C8B-B14F-4D97-AF65-F5344CB8AC3E}">
        <p14:creationId xmlns:p14="http://schemas.microsoft.com/office/powerpoint/2010/main" val="26079266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F2CC9-4386-A848-6ABC-0B93EF02EF60}"/>
            </a:ext>
          </a:extLst>
        </p:cNvPr>
        <p:cNvGrpSpPr/>
        <p:nvPr/>
      </p:nvGrpSpPr>
      <p:grpSpPr>
        <a:xfrm>
          <a:off x="0" y="0"/>
          <a:ext cx="0" cy="0"/>
          <a:chOff x="0" y="0"/>
          <a:chExt cx="0" cy="0"/>
        </a:xfrm>
      </p:grpSpPr>
      <p:pic>
        <p:nvPicPr>
          <p:cNvPr id="5" name="Content Placeholder 4" descr="A cell phone with a screen&#10;&#10;AI-generated content may be incorrect.">
            <a:extLst>
              <a:ext uri="{FF2B5EF4-FFF2-40B4-BE49-F238E27FC236}">
                <a16:creationId xmlns:a16="http://schemas.microsoft.com/office/drawing/2014/main" id="{C6A4C63B-16C1-61E9-AB58-53EAB71881FE}"/>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40770" r="23140"/>
          <a:stretch/>
        </p:blipFill>
        <p:spPr>
          <a:xfrm>
            <a:off x="-112900" y="1752828"/>
            <a:ext cx="3001035" cy="4677454"/>
          </a:xfrm>
        </p:spPr>
      </p:pic>
      <p:sp>
        <p:nvSpPr>
          <p:cNvPr id="3" name="TextBox 2">
            <a:extLst>
              <a:ext uri="{FF2B5EF4-FFF2-40B4-BE49-F238E27FC236}">
                <a16:creationId xmlns:a16="http://schemas.microsoft.com/office/drawing/2014/main" id="{44864E41-3EFA-240D-5D69-38B611657EA3}"/>
              </a:ext>
            </a:extLst>
          </p:cNvPr>
          <p:cNvSpPr txBox="1"/>
          <p:nvPr/>
        </p:nvSpPr>
        <p:spPr>
          <a:xfrm>
            <a:off x="2503055" y="2480875"/>
            <a:ext cx="2574697" cy="1282637"/>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rPr>
              <a:t>Loyalty relies on discounts, users disengage after promotions. </a:t>
            </a:r>
            <a:endParaRPr kumimoji="0" lang="en-AU" sz="1400" b="1" i="0" u="none" strike="noStrike" kern="1200" cap="none" spc="0" normalizeH="0" baseline="0" noProof="0">
              <a:ln>
                <a:noFill/>
              </a:ln>
              <a:solidFill>
                <a:srgbClr val="FFFFFF"/>
              </a:solidFill>
              <a:effectLst/>
              <a:uLnTx/>
              <a:uFillTx/>
              <a:latin typeface="Lato" panose="020F0502020204030203"/>
            </a:endParaRPr>
          </a:p>
        </p:txBody>
      </p:sp>
      <p:sp>
        <p:nvSpPr>
          <p:cNvPr id="4" name="TextBox 3">
            <a:extLst>
              <a:ext uri="{FF2B5EF4-FFF2-40B4-BE49-F238E27FC236}">
                <a16:creationId xmlns:a16="http://schemas.microsoft.com/office/drawing/2014/main" id="{E276F8E2-5026-DD35-7351-9A79C90F7BF4}"/>
              </a:ext>
            </a:extLst>
          </p:cNvPr>
          <p:cNvSpPr txBox="1"/>
          <p:nvPr/>
        </p:nvSpPr>
        <p:spPr>
          <a:xfrm>
            <a:off x="2786271" y="1993885"/>
            <a:ext cx="2037147" cy="584775"/>
          </a:xfrm>
          <a:prstGeom prst="rect">
            <a:avLst/>
          </a:prstGeom>
          <a:solidFill>
            <a:schemeClr val="tx2"/>
          </a:solidFill>
          <a:ln>
            <a:solidFill>
              <a:srgbClr val="D2193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a:ln>
                  <a:noFill/>
                </a:ln>
                <a:solidFill>
                  <a:srgbClr val="FFFFFF"/>
                </a:solidFill>
                <a:effectLst/>
                <a:uLnTx/>
                <a:uFillTx/>
                <a:latin typeface="Lato" panose="020F0502020204030203"/>
              </a:rPr>
              <a:t>Promotion-Dependent Loyalty</a:t>
            </a:r>
          </a:p>
        </p:txBody>
      </p:sp>
      <p:sp>
        <p:nvSpPr>
          <p:cNvPr id="10" name="TextBox 9">
            <a:extLst>
              <a:ext uri="{FF2B5EF4-FFF2-40B4-BE49-F238E27FC236}">
                <a16:creationId xmlns:a16="http://schemas.microsoft.com/office/drawing/2014/main" id="{1F56731D-3B97-548D-6DDA-F6AA4F855E17}"/>
              </a:ext>
            </a:extLst>
          </p:cNvPr>
          <p:cNvSpPr txBox="1"/>
          <p:nvPr/>
        </p:nvSpPr>
        <p:spPr>
          <a:xfrm>
            <a:off x="5077752" y="1963106"/>
            <a:ext cx="2100943" cy="646331"/>
          </a:xfrm>
          <a:prstGeom prst="rect">
            <a:avLst/>
          </a:prstGeom>
          <a:solidFill>
            <a:schemeClr val="tx2"/>
          </a:solidFill>
          <a:ln>
            <a:solidFill>
              <a:srgbClr val="D21931"/>
            </a:solidFill>
          </a:ln>
        </p:spPr>
        <p:txBody>
          <a:bodyPr wrap="square" rtlCol="0" anchor="ctr">
            <a:spAutoFit/>
          </a:bodyPr>
          <a:lstStyle>
            <a:defPPr>
              <a:defRPr lang="en-US"/>
            </a:defPPr>
            <a:lvl1pPr algn="ctr">
              <a:defRPr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FFFFFF"/>
                </a:solidFill>
                <a:effectLst/>
                <a:uLnTx/>
                <a:uFillTx/>
                <a:latin typeface="Lato" panose="020F0502020204030203"/>
              </a:rPr>
              <a:t>Narrow User Targeting</a:t>
            </a:r>
          </a:p>
        </p:txBody>
      </p:sp>
      <p:sp>
        <p:nvSpPr>
          <p:cNvPr id="11" name="TextBox 10">
            <a:extLst>
              <a:ext uri="{FF2B5EF4-FFF2-40B4-BE49-F238E27FC236}">
                <a16:creationId xmlns:a16="http://schemas.microsoft.com/office/drawing/2014/main" id="{AE4CE283-B7BF-E880-FD33-C2D4C48AD5C7}"/>
              </a:ext>
            </a:extLst>
          </p:cNvPr>
          <p:cNvSpPr txBox="1"/>
          <p:nvPr/>
        </p:nvSpPr>
        <p:spPr>
          <a:xfrm>
            <a:off x="7482987" y="1963106"/>
            <a:ext cx="2100943" cy="646331"/>
          </a:xfrm>
          <a:prstGeom prst="rect">
            <a:avLst/>
          </a:prstGeom>
          <a:solidFill>
            <a:schemeClr val="tx2"/>
          </a:solidFill>
          <a:ln>
            <a:solidFill>
              <a:srgbClr val="D21931"/>
            </a:solidFill>
          </a:ln>
        </p:spPr>
        <p:txBody>
          <a:bodyPr wrap="square" rtlCol="0" anchor="ctr">
            <a:spAutoFit/>
          </a:bodyPr>
          <a:lstStyle>
            <a:defPPr>
              <a:defRPr lang="en-US"/>
            </a:defPPr>
            <a:lvl1pPr algn="ctr">
              <a:defRPr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FFFFFF"/>
                </a:solidFill>
                <a:effectLst/>
                <a:uLnTx/>
                <a:uFillTx/>
                <a:latin typeface="Lato" panose="020F0502020204030203"/>
              </a:rPr>
              <a:t>No Offline Functionality</a:t>
            </a:r>
          </a:p>
        </p:txBody>
      </p:sp>
      <p:sp>
        <p:nvSpPr>
          <p:cNvPr id="12" name="TextBox 11">
            <a:extLst>
              <a:ext uri="{FF2B5EF4-FFF2-40B4-BE49-F238E27FC236}">
                <a16:creationId xmlns:a16="http://schemas.microsoft.com/office/drawing/2014/main" id="{DBB9325E-46AB-0950-0E95-E6E349D1A462}"/>
              </a:ext>
            </a:extLst>
          </p:cNvPr>
          <p:cNvSpPr txBox="1"/>
          <p:nvPr/>
        </p:nvSpPr>
        <p:spPr>
          <a:xfrm>
            <a:off x="5047232" y="2480874"/>
            <a:ext cx="2161982" cy="1282637"/>
          </a:xfrm>
          <a:prstGeom prst="rect">
            <a:avLst/>
          </a:prstGeom>
          <a:noFill/>
        </p:spPr>
        <p:txBody>
          <a:bodyPr wrap="square" rtlCol="0" anchor="ctr">
            <a:noAutofit/>
          </a:bodyPr>
          <a:lstStyle>
            <a:defPPr>
              <a:defRPr lang="en-US"/>
            </a:defPPr>
            <a:lvl1pPr algn="ct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rPr>
              <a:t>App excludes retailers, developers, and passive homeowners</a:t>
            </a:r>
            <a:endParaRPr kumimoji="0" lang="en-AU" sz="1400" b="1" i="0" u="none" strike="noStrike" kern="1200" cap="none" spc="0" normalizeH="0" baseline="0" noProof="0">
              <a:ln>
                <a:noFill/>
              </a:ln>
              <a:solidFill>
                <a:srgbClr val="FFFFFF"/>
              </a:solidFill>
              <a:effectLst/>
              <a:uLnTx/>
              <a:uFillTx/>
              <a:latin typeface="Lato" panose="020F0502020204030203"/>
            </a:endParaRPr>
          </a:p>
        </p:txBody>
      </p:sp>
      <p:sp>
        <p:nvSpPr>
          <p:cNvPr id="13" name="TextBox 12">
            <a:extLst>
              <a:ext uri="{FF2B5EF4-FFF2-40B4-BE49-F238E27FC236}">
                <a16:creationId xmlns:a16="http://schemas.microsoft.com/office/drawing/2014/main" id="{4E571807-C2E2-CE7B-18CD-488A9FB10FE9}"/>
              </a:ext>
            </a:extLst>
          </p:cNvPr>
          <p:cNvSpPr txBox="1"/>
          <p:nvPr/>
        </p:nvSpPr>
        <p:spPr>
          <a:xfrm>
            <a:off x="7239734" y="2600127"/>
            <a:ext cx="2519695" cy="1044129"/>
          </a:xfrm>
          <a:prstGeom prst="rect">
            <a:avLst/>
          </a:prstGeom>
          <a:noFill/>
        </p:spPr>
        <p:txBody>
          <a:bodyPr wrap="square" rtlCol="0" anchor="ctr">
            <a:noAutofit/>
          </a:bodyPr>
          <a:lstStyle>
            <a:defPPr>
              <a:defRPr lang="en-US"/>
            </a:defPPr>
            <a:lvl1pPr algn="ct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rPr>
              <a:t>Internet required at all times, rural users excluded</a:t>
            </a:r>
            <a:endParaRPr kumimoji="0" lang="en-AU" sz="1400" b="1" i="0" u="none" strike="noStrike" kern="1200" cap="none" spc="0" normalizeH="0" baseline="0" noProof="0">
              <a:ln>
                <a:noFill/>
              </a:ln>
              <a:solidFill>
                <a:srgbClr val="FFFFFF"/>
              </a:solidFill>
              <a:effectLst/>
              <a:uLnTx/>
              <a:uFillTx/>
              <a:latin typeface="Lato" panose="020F0502020204030203"/>
            </a:endParaRPr>
          </a:p>
        </p:txBody>
      </p:sp>
      <p:sp>
        <p:nvSpPr>
          <p:cNvPr id="14" name="TextBox 13">
            <a:extLst>
              <a:ext uri="{FF2B5EF4-FFF2-40B4-BE49-F238E27FC236}">
                <a16:creationId xmlns:a16="http://schemas.microsoft.com/office/drawing/2014/main" id="{6BDACB9B-B407-A0A2-AB44-8EF6CC3E53F3}"/>
              </a:ext>
            </a:extLst>
          </p:cNvPr>
          <p:cNvSpPr txBox="1"/>
          <p:nvPr/>
        </p:nvSpPr>
        <p:spPr>
          <a:xfrm>
            <a:off x="9796895" y="1963106"/>
            <a:ext cx="2100943" cy="646331"/>
          </a:xfrm>
          <a:prstGeom prst="rect">
            <a:avLst/>
          </a:prstGeom>
          <a:solidFill>
            <a:schemeClr val="tx2"/>
          </a:solidFill>
          <a:ln>
            <a:solidFill>
              <a:srgbClr val="D21931"/>
            </a:solidFill>
          </a:ln>
        </p:spPr>
        <p:txBody>
          <a:bodyPr wrap="square" rtlCol="0" anchor="ctr">
            <a:spAutoFit/>
          </a:bodyPr>
          <a:lstStyle>
            <a:defPPr>
              <a:defRPr lang="en-US"/>
            </a:defPPr>
            <a:lvl1pPr algn="ctr">
              <a:defRPr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FFFFFF"/>
                </a:solidFill>
                <a:effectLst/>
                <a:uLnTx/>
                <a:uFillTx/>
                <a:latin typeface="Lato" panose="020F0502020204030203"/>
              </a:rPr>
              <a:t> Limited Functional Value</a:t>
            </a:r>
          </a:p>
        </p:txBody>
      </p:sp>
      <p:sp>
        <p:nvSpPr>
          <p:cNvPr id="15" name="TextBox 14">
            <a:extLst>
              <a:ext uri="{FF2B5EF4-FFF2-40B4-BE49-F238E27FC236}">
                <a16:creationId xmlns:a16="http://schemas.microsoft.com/office/drawing/2014/main" id="{3229FF82-B103-0A2B-EE84-8F9965BB7A04}"/>
              </a:ext>
            </a:extLst>
          </p:cNvPr>
          <p:cNvSpPr txBox="1"/>
          <p:nvPr/>
        </p:nvSpPr>
        <p:spPr>
          <a:xfrm>
            <a:off x="9634459" y="2609437"/>
            <a:ext cx="2425813" cy="1044129"/>
          </a:xfrm>
          <a:prstGeom prst="rect">
            <a:avLst/>
          </a:prstGeom>
          <a:noFill/>
        </p:spPr>
        <p:txBody>
          <a:bodyPr wrap="square" rtlCol="0" anchor="ctr">
            <a:noAutofit/>
          </a:bodyPr>
          <a:lstStyle>
            <a:defPPr>
              <a:defRPr lang="en-US"/>
            </a:defPPr>
            <a:lvl1pPr algn="ct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rPr>
              <a:t> Only receipt-scanning and points system, no pro tools</a:t>
            </a:r>
            <a:endParaRPr kumimoji="0" lang="en-AU" sz="1400" b="1" i="0" u="none" strike="noStrike" kern="1200" cap="none" spc="0" normalizeH="0" baseline="0" noProof="0">
              <a:ln>
                <a:noFill/>
              </a:ln>
              <a:solidFill>
                <a:srgbClr val="FFFFFF"/>
              </a:solidFill>
              <a:effectLst/>
              <a:uLnTx/>
              <a:uFillTx/>
              <a:latin typeface="Lato" panose="020F0502020204030203"/>
            </a:endParaRPr>
          </a:p>
        </p:txBody>
      </p:sp>
      <p:sp>
        <p:nvSpPr>
          <p:cNvPr id="8" name="Title 1">
            <a:extLst>
              <a:ext uri="{FF2B5EF4-FFF2-40B4-BE49-F238E27FC236}">
                <a16:creationId xmlns:a16="http://schemas.microsoft.com/office/drawing/2014/main" id="{CFAB5D08-0969-981A-A056-2B576A9B5A4D}"/>
              </a:ext>
            </a:extLst>
          </p:cNvPr>
          <p:cNvSpPr txBox="1">
            <a:spLocks/>
          </p:cNvSpPr>
          <p:nvPr/>
        </p:nvSpPr>
        <p:spPr>
          <a:xfrm>
            <a:off x="499835" y="459006"/>
            <a:ext cx="11274349" cy="7397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chemeClr val="bg1"/>
                </a:solidFill>
                <a:latin typeface="Lato" panose="020F0502020204030203" pitchFamily="34" charset="0"/>
                <a:ea typeface="Lato" panose="020F0502020204030203" pitchFamily="34" charset="0"/>
                <a:cs typeface="Lato" panose="020F0502020204030203" pitchFamily="34" charset="0"/>
              </a:defRPr>
            </a:lvl1pPr>
          </a:lstStyle>
          <a:p>
            <a:r>
              <a:rPr lang="en-US" b="1"/>
              <a:t>Building on TOA.painter can improve sustainable digital engagement</a:t>
            </a:r>
            <a:endParaRPr lang="en-AU" b="1"/>
          </a:p>
        </p:txBody>
      </p:sp>
    </p:spTree>
    <p:extLst>
      <p:ext uri="{BB962C8B-B14F-4D97-AF65-F5344CB8AC3E}">
        <p14:creationId xmlns:p14="http://schemas.microsoft.com/office/powerpoint/2010/main" val="7983271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FB970-1B5F-9832-492A-8A54A26FDE6C}"/>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88E79C9-2D16-14F2-4723-945B84F85ECC}"/>
              </a:ext>
            </a:extLst>
          </p:cNvPr>
          <p:cNvSpPr txBox="1"/>
          <p:nvPr/>
        </p:nvSpPr>
        <p:spPr>
          <a:xfrm>
            <a:off x="2503055" y="2480875"/>
            <a:ext cx="2574697" cy="1282637"/>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rPr>
              <a:t>Loyalty relies on discounts, users disengage after promotions. </a:t>
            </a:r>
            <a:endParaRPr kumimoji="0" lang="en-AU" sz="1400" b="1" i="0" u="none" strike="noStrike" kern="1200" cap="none" spc="0" normalizeH="0" baseline="0" noProof="0">
              <a:ln>
                <a:noFill/>
              </a:ln>
              <a:solidFill>
                <a:srgbClr val="FFFFFF"/>
              </a:solidFill>
              <a:effectLst/>
              <a:uLnTx/>
              <a:uFillTx/>
              <a:latin typeface="Lato" panose="020F0502020204030203"/>
            </a:endParaRPr>
          </a:p>
        </p:txBody>
      </p:sp>
      <p:sp>
        <p:nvSpPr>
          <p:cNvPr id="16" name="TextBox 15">
            <a:extLst>
              <a:ext uri="{FF2B5EF4-FFF2-40B4-BE49-F238E27FC236}">
                <a16:creationId xmlns:a16="http://schemas.microsoft.com/office/drawing/2014/main" id="{3DF906F2-0A01-6EEF-751F-D318CC38864D}"/>
              </a:ext>
            </a:extLst>
          </p:cNvPr>
          <p:cNvSpPr txBox="1"/>
          <p:nvPr/>
        </p:nvSpPr>
        <p:spPr>
          <a:xfrm>
            <a:off x="5047232" y="2480874"/>
            <a:ext cx="2161982" cy="1282637"/>
          </a:xfrm>
          <a:prstGeom prst="rect">
            <a:avLst/>
          </a:prstGeom>
          <a:noFill/>
        </p:spPr>
        <p:txBody>
          <a:bodyPr wrap="square" rtlCol="0" anchor="ctr">
            <a:noAutofit/>
          </a:bodyPr>
          <a:lstStyle>
            <a:defPPr>
              <a:defRPr lang="en-US"/>
            </a:defPPr>
            <a:lvl1pPr algn="ct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rPr>
              <a:t>App excludes retailers, developers, and passive homeowners</a:t>
            </a:r>
            <a:endParaRPr kumimoji="0" lang="en-AU" sz="1400" b="1" i="0" u="none" strike="noStrike" kern="1200" cap="none" spc="0" normalizeH="0" baseline="0" noProof="0">
              <a:ln>
                <a:noFill/>
              </a:ln>
              <a:solidFill>
                <a:srgbClr val="FFFFFF"/>
              </a:solidFill>
              <a:effectLst/>
              <a:uLnTx/>
              <a:uFillTx/>
              <a:latin typeface="Lato" panose="020F0502020204030203"/>
            </a:endParaRPr>
          </a:p>
        </p:txBody>
      </p:sp>
      <p:sp>
        <p:nvSpPr>
          <p:cNvPr id="17" name="TextBox 16">
            <a:extLst>
              <a:ext uri="{FF2B5EF4-FFF2-40B4-BE49-F238E27FC236}">
                <a16:creationId xmlns:a16="http://schemas.microsoft.com/office/drawing/2014/main" id="{6440D79D-370D-A214-B7F9-0CBA816FFDE3}"/>
              </a:ext>
            </a:extLst>
          </p:cNvPr>
          <p:cNvSpPr txBox="1"/>
          <p:nvPr/>
        </p:nvSpPr>
        <p:spPr>
          <a:xfrm>
            <a:off x="7239734" y="2600127"/>
            <a:ext cx="2519695" cy="1044129"/>
          </a:xfrm>
          <a:prstGeom prst="rect">
            <a:avLst/>
          </a:prstGeom>
          <a:noFill/>
        </p:spPr>
        <p:txBody>
          <a:bodyPr wrap="square" rtlCol="0" anchor="ctr">
            <a:noAutofit/>
          </a:bodyPr>
          <a:lstStyle>
            <a:defPPr>
              <a:defRPr lang="en-US"/>
            </a:defPPr>
            <a:lvl1pPr algn="ct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rPr>
              <a:t>Internet required at all times, rural users excluded</a:t>
            </a:r>
            <a:endParaRPr kumimoji="0" lang="en-AU" sz="1400" b="1" i="0" u="none" strike="noStrike" kern="1200" cap="none" spc="0" normalizeH="0" baseline="0" noProof="0">
              <a:ln>
                <a:noFill/>
              </a:ln>
              <a:solidFill>
                <a:srgbClr val="FFFFFF"/>
              </a:solidFill>
              <a:effectLst/>
              <a:uLnTx/>
              <a:uFillTx/>
              <a:latin typeface="Lato" panose="020F0502020204030203"/>
            </a:endParaRPr>
          </a:p>
        </p:txBody>
      </p:sp>
      <p:sp>
        <p:nvSpPr>
          <p:cNvPr id="26" name="TextBox 25">
            <a:extLst>
              <a:ext uri="{FF2B5EF4-FFF2-40B4-BE49-F238E27FC236}">
                <a16:creationId xmlns:a16="http://schemas.microsoft.com/office/drawing/2014/main" id="{D68CB18A-DB27-BAD1-2483-F08278B7BA3B}"/>
              </a:ext>
            </a:extLst>
          </p:cNvPr>
          <p:cNvSpPr txBox="1"/>
          <p:nvPr/>
        </p:nvSpPr>
        <p:spPr>
          <a:xfrm>
            <a:off x="9634459" y="2609437"/>
            <a:ext cx="2425813" cy="1044129"/>
          </a:xfrm>
          <a:prstGeom prst="rect">
            <a:avLst/>
          </a:prstGeom>
          <a:noFill/>
        </p:spPr>
        <p:txBody>
          <a:bodyPr wrap="square" rtlCol="0" anchor="ctr">
            <a:noAutofit/>
          </a:bodyPr>
          <a:lstStyle>
            <a:defPPr>
              <a:defRPr lang="en-US"/>
            </a:defPPr>
            <a:lvl1pPr algn="ct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rPr>
              <a:t> Only receipt-scanning and points system, no pro tools</a:t>
            </a:r>
            <a:endParaRPr kumimoji="0" lang="en-AU" sz="1400" b="1" i="0" u="none" strike="noStrike" kern="1200" cap="none" spc="0" normalizeH="0" baseline="0" noProof="0">
              <a:ln>
                <a:noFill/>
              </a:ln>
              <a:solidFill>
                <a:srgbClr val="FFFFFF"/>
              </a:solidFill>
              <a:effectLst/>
              <a:uLnTx/>
              <a:uFillTx/>
              <a:latin typeface="Lato" panose="020F0502020204030203"/>
            </a:endParaRPr>
          </a:p>
        </p:txBody>
      </p:sp>
      <p:sp>
        <p:nvSpPr>
          <p:cNvPr id="20" name="TextBox 19">
            <a:extLst>
              <a:ext uri="{FF2B5EF4-FFF2-40B4-BE49-F238E27FC236}">
                <a16:creationId xmlns:a16="http://schemas.microsoft.com/office/drawing/2014/main" id="{8603B0FC-9AA4-303F-D6F2-CBD225451829}"/>
              </a:ext>
            </a:extLst>
          </p:cNvPr>
          <p:cNvSpPr txBox="1"/>
          <p:nvPr/>
        </p:nvSpPr>
        <p:spPr>
          <a:xfrm>
            <a:off x="2786271" y="3609235"/>
            <a:ext cx="9111567" cy="369332"/>
          </a:xfrm>
          <a:prstGeom prst="rect">
            <a:avLst/>
          </a:prstGeom>
          <a:solidFill>
            <a:srgbClr val="D21931"/>
          </a:solidFill>
        </p:spPr>
        <p:txBody>
          <a:bodyPr wrap="square" rtlCol="0">
            <a:spAutoFit/>
          </a:bodyPr>
          <a:lstStyle/>
          <a:p>
            <a:pPr algn="ctr"/>
            <a:r>
              <a:rPr lang="en-AU" b="1">
                <a:solidFill>
                  <a:schemeClr val="bg1"/>
                </a:solidFill>
                <a:latin typeface="Lato" panose="020F0502020204030203"/>
              </a:rPr>
              <a:t>The TOA Hub Difference:</a:t>
            </a:r>
          </a:p>
        </p:txBody>
      </p:sp>
      <p:pic>
        <p:nvPicPr>
          <p:cNvPr id="22" name="Picture 21">
            <a:extLst>
              <a:ext uri="{FF2B5EF4-FFF2-40B4-BE49-F238E27FC236}">
                <a16:creationId xmlns:a16="http://schemas.microsoft.com/office/drawing/2014/main" id="{3D5CFA40-E38F-61AB-9B6A-318BAFD9902E}"/>
              </a:ext>
            </a:extLst>
          </p:cNvPr>
          <p:cNvPicPr>
            <a:picLocks noChangeAspect="1"/>
          </p:cNvPicPr>
          <p:nvPr/>
        </p:nvPicPr>
        <p:blipFill>
          <a:blip r:embed="rId3">
            <a:extLst>
              <a:ext uri="{28A0092B-C50C-407E-A947-70E740481C1C}">
                <a14:useLocalDpi xmlns:a14="http://schemas.microsoft.com/office/drawing/2010/main" val="0"/>
              </a:ext>
            </a:extLst>
          </a:blip>
          <a:srcRect l="5621" r="64018"/>
          <a:stretch/>
        </p:blipFill>
        <p:spPr>
          <a:xfrm>
            <a:off x="-49352" y="1685365"/>
            <a:ext cx="2630126" cy="4872848"/>
          </a:xfrm>
          <a:prstGeom prst="rect">
            <a:avLst/>
          </a:prstGeom>
        </p:spPr>
      </p:pic>
      <p:sp>
        <p:nvSpPr>
          <p:cNvPr id="31" name="TextBox 30">
            <a:extLst>
              <a:ext uri="{FF2B5EF4-FFF2-40B4-BE49-F238E27FC236}">
                <a16:creationId xmlns:a16="http://schemas.microsoft.com/office/drawing/2014/main" id="{E80BBC93-8AAC-8C6F-D702-7BF4E245043B}"/>
              </a:ext>
            </a:extLst>
          </p:cNvPr>
          <p:cNvSpPr txBox="1"/>
          <p:nvPr/>
        </p:nvSpPr>
        <p:spPr>
          <a:xfrm>
            <a:off x="2683950" y="4156678"/>
            <a:ext cx="9111567" cy="830997"/>
          </a:xfrm>
          <a:prstGeom prst="rect">
            <a:avLst/>
          </a:prstGeom>
          <a:noFill/>
        </p:spPr>
        <p:txBody>
          <a:bodyPr wrap="square">
            <a:spAutoFit/>
          </a:bodyPr>
          <a:lstStyle/>
          <a:p>
            <a:pPr algn="ctr"/>
            <a:r>
              <a:rPr lang="en-US" sz="2400" b="1">
                <a:solidFill>
                  <a:schemeClr val="bg1"/>
                </a:solidFill>
              </a:rPr>
              <a:t>TOA is not just selling paint - it's providing tools, training, and technology that elevate the entire value chain.</a:t>
            </a:r>
            <a:endParaRPr lang="en-AU" sz="2400" b="1">
              <a:solidFill>
                <a:schemeClr val="bg1"/>
              </a:solidFill>
            </a:endParaRPr>
          </a:p>
        </p:txBody>
      </p:sp>
      <p:sp>
        <p:nvSpPr>
          <p:cNvPr id="3" name="TextBox 2">
            <a:extLst>
              <a:ext uri="{FF2B5EF4-FFF2-40B4-BE49-F238E27FC236}">
                <a16:creationId xmlns:a16="http://schemas.microsoft.com/office/drawing/2014/main" id="{EA0D027A-2E5C-9474-B959-B90A45E53887}"/>
              </a:ext>
            </a:extLst>
          </p:cNvPr>
          <p:cNvSpPr txBox="1"/>
          <p:nvPr/>
        </p:nvSpPr>
        <p:spPr>
          <a:xfrm>
            <a:off x="2786271" y="1993885"/>
            <a:ext cx="2037147" cy="584775"/>
          </a:xfrm>
          <a:prstGeom prst="rect">
            <a:avLst/>
          </a:prstGeom>
          <a:solidFill>
            <a:schemeClr val="tx2"/>
          </a:solidFill>
          <a:ln>
            <a:solidFill>
              <a:srgbClr val="D2193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a:ln>
                  <a:noFill/>
                </a:ln>
                <a:solidFill>
                  <a:srgbClr val="FFFFFF"/>
                </a:solidFill>
                <a:effectLst/>
                <a:uLnTx/>
                <a:uFillTx/>
                <a:latin typeface="Lato" panose="020F0502020204030203"/>
              </a:rPr>
              <a:t>Promotion-Dependent Loyalty</a:t>
            </a:r>
          </a:p>
        </p:txBody>
      </p:sp>
      <p:sp>
        <p:nvSpPr>
          <p:cNvPr id="4" name="TextBox 3">
            <a:extLst>
              <a:ext uri="{FF2B5EF4-FFF2-40B4-BE49-F238E27FC236}">
                <a16:creationId xmlns:a16="http://schemas.microsoft.com/office/drawing/2014/main" id="{CE5ED43A-CA16-20C1-5506-A7EBDDA5A94E}"/>
              </a:ext>
            </a:extLst>
          </p:cNvPr>
          <p:cNvSpPr txBox="1"/>
          <p:nvPr/>
        </p:nvSpPr>
        <p:spPr>
          <a:xfrm>
            <a:off x="5077752" y="1963106"/>
            <a:ext cx="2100943" cy="646331"/>
          </a:xfrm>
          <a:prstGeom prst="rect">
            <a:avLst/>
          </a:prstGeom>
          <a:solidFill>
            <a:schemeClr val="tx2"/>
          </a:solidFill>
          <a:ln>
            <a:solidFill>
              <a:srgbClr val="D21931"/>
            </a:solidFill>
          </a:ln>
        </p:spPr>
        <p:txBody>
          <a:bodyPr wrap="square" rtlCol="0" anchor="ctr">
            <a:spAutoFit/>
          </a:bodyPr>
          <a:lstStyle>
            <a:defPPr>
              <a:defRPr lang="en-US"/>
            </a:defPPr>
            <a:lvl1pPr algn="ctr">
              <a:defRPr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FFFFFF"/>
                </a:solidFill>
                <a:effectLst/>
                <a:uLnTx/>
                <a:uFillTx/>
                <a:latin typeface="Lato" panose="020F0502020204030203"/>
              </a:rPr>
              <a:t>Narrow User Targeting</a:t>
            </a:r>
          </a:p>
        </p:txBody>
      </p:sp>
      <p:sp>
        <p:nvSpPr>
          <p:cNvPr id="5" name="TextBox 4">
            <a:extLst>
              <a:ext uri="{FF2B5EF4-FFF2-40B4-BE49-F238E27FC236}">
                <a16:creationId xmlns:a16="http://schemas.microsoft.com/office/drawing/2014/main" id="{AA05FB68-2BB6-51A2-3E28-9E6B7F170388}"/>
              </a:ext>
            </a:extLst>
          </p:cNvPr>
          <p:cNvSpPr txBox="1"/>
          <p:nvPr/>
        </p:nvSpPr>
        <p:spPr>
          <a:xfrm>
            <a:off x="7482987" y="1963106"/>
            <a:ext cx="2100943" cy="646331"/>
          </a:xfrm>
          <a:prstGeom prst="rect">
            <a:avLst/>
          </a:prstGeom>
          <a:solidFill>
            <a:schemeClr val="tx2"/>
          </a:solidFill>
          <a:ln>
            <a:solidFill>
              <a:srgbClr val="D21931"/>
            </a:solidFill>
          </a:ln>
        </p:spPr>
        <p:txBody>
          <a:bodyPr wrap="square" rtlCol="0" anchor="ctr">
            <a:spAutoFit/>
          </a:bodyPr>
          <a:lstStyle>
            <a:defPPr>
              <a:defRPr lang="en-US"/>
            </a:defPPr>
            <a:lvl1pPr algn="ctr">
              <a:defRPr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FFFFFF"/>
                </a:solidFill>
                <a:effectLst/>
                <a:uLnTx/>
                <a:uFillTx/>
                <a:latin typeface="Lato" panose="020F0502020204030203"/>
              </a:rPr>
              <a:t>No Offline Functionality</a:t>
            </a:r>
          </a:p>
        </p:txBody>
      </p:sp>
      <p:sp>
        <p:nvSpPr>
          <p:cNvPr id="10" name="TextBox 9">
            <a:extLst>
              <a:ext uri="{FF2B5EF4-FFF2-40B4-BE49-F238E27FC236}">
                <a16:creationId xmlns:a16="http://schemas.microsoft.com/office/drawing/2014/main" id="{1D719C9F-A170-8C16-D473-E0827245B95B}"/>
              </a:ext>
            </a:extLst>
          </p:cNvPr>
          <p:cNvSpPr txBox="1"/>
          <p:nvPr/>
        </p:nvSpPr>
        <p:spPr>
          <a:xfrm>
            <a:off x="9796895" y="1963106"/>
            <a:ext cx="2100943" cy="646331"/>
          </a:xfrm>
          <a:prstGeom prst="rect">
            <a:avLst/>
          </a:prstGeom>
          <a:solidFill>
            <a:schemeClr val="tx2"/>
          </a:solidFill>
          <a:ln>
            <a:solidFill>
              <a:srgbClr val="D21931"/>
            </a:solidFill>
          </a:ln>
        </p:spPr>
        <p:txBody>
          <a:bodyPr wrap="square" rtlCol="0" anchor="ctr">
            <a:spAutoFit/>
          </a:bodyPr>
          <a:lstStyle>
            <a:defPPr>
              <a:defRPr lang="en-US"/>
            </a:defPPr>
            <a:lvl1pPr algn="ctr">
              <a:defRPr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FFFFFF"/>
                </a:solidFill>
                <a:effectLst/>
                <a:uLnTx/>
                <a:uFillTx/>
                <a:latin typeface="Lato" panose="020F0502020204030203"/>
              </a:rPr>
              <a:t> Limited Functional Value</a:t>
            </a:r>
          </a:p>
        </p:txBody>
      </p:sp>
      <p:sp>
        <p:nvSpPr>
          <p:cNvPr id="9" name="Title 1">
            <a:extLst>
              <a:ext uri="{FF2B5EF4-FFF2-40B4-BE49-F238E27FC236}">
                <a16:creationId xmlns:a16="http://schemas.microsoft.com/office/drawing/2014/main" id="{88DFFDFE-7B73-2CE3-4593-7E870F735F1B}"/>
              </a:ext>
            </a:extLst>
          </p:cNvPr>
          <p:cNvSpPr txBox="1">
            <a:spLocks/>
          </p:cNvSpPr>
          <p:nvPr/>
        </p:nvSpPr>
        <p:spPr>
          <a:xfrm>
            <a:off x="499835" y="459006"/>
            <a:ext cx="11274349" cy="7397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chemeClr val="bg1"/>
                </a:solidFill>
                <a:latin typeface="Lato" panose="020F0502020204030203" pitchFamily="34" charset="0"/>
                <a:ea typeface="Lato" panose="020F0502020204030203" pitchFamily="34" charset="0"/>
                <a:cs typeface="Lato" panose="020F0502020204030203" pitchFamily="34" charset="0"/>
              </a:defRPr>
            </a:lvl1pPr>
          </a:lstStyle>
          <a:p>
            <a:r>
              <a:rPr lang="en-US" b="1"/>
              <a:t>Building on TOA.painter can improve sustainable digital engagement</a:t>
            </a:r>
            <a:endParaRPr lang="en-AU" b="1"/>
          </a:p>
        </p:txBody>
      </p:sp>
    </p:spTree>
    <p:extLst>
      <p:ext uri="{BB962C8B-B14F-4D97-AF65-F5344CB8AC3E}">
        <p14:creationId xmlns:p14="http://schemas.microsoft.com/office/powerpoint/2010/main" val="19179804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E4BC0-BA1A-DDDB-B4F1-86DB69DF026D}"/>
            </a:ext>
          </a:extLst>
        </p:cNvPr>
        <p:cNvGrpSpPr/>
        <p:nvPr/>
      </p:nvGrpSpPr>
      <p:grpSpPr>
        <a:xfrm>
          <a:off x="0" y="0"/>
          <a:ext cx="0" cy="0"/>
          <a:chOff x="0" y="0"/>
          <a:chExt cx="0" cy="0"/>
        </a:xfrm>
      </p:grpSpPr>
      <p:pic>
        <p:nvPicPr>
          <p:cNvPr id="5" name="Content Placeholder 4" descr="A cell phone with a screen&#10;&#10;AI-generated content may be incorrect.">
            <a:extLst>
              <a:ext uri="{FF2B5EF4-FFF2-40B4-BE49-F238E27FC236}">
                <a16:creationId xmlns:a16="http://schemas.microsoft.com/office/drawing/2014/main" id="{1C8AAD6D-250B-EDB1-FE0A-83CEF5C38C36}"/>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40770" r="23140"/>
          <a:stretch/>
        </p:blipFill>
        <p:spPr>
          <a:xfrm>
            <a:off x="-112900" y="1752828"/>
            <a:ext cx="3001035" cy="4677454"/>
          </a:xfrm>
        </p:spPr>
      </p:pic>
      <p:sp>
        <p:nvSpPr>
          <p:cNvPr id="6" name="TextBox 5">
            <a:extLst>
              <a:ext uri="{FF2B5EF4-FFF2-40B4-BE49-F238E27FC236}">
                <a16:creationId xmlns:a16="http://schemas.microsoft.com/office/drawing/2014/main" id="{077F0872-D5E6-9CFD-8D78-E21B14C91101}"/>
              </a:ext>
            </a:extLst>
          </p:cNvPr>
          <p:cNvSpPr txBox="1"/>
          <p:nvPr/>
        </p:nvSpPr>
        <p:spPr>
          <a:xfrm>
            <a:off x="2503055" y="2480875"/>
            <a:ext cx="2574697" cy="1282637"/>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ea typeface="+mn-ea"/>
                <a:cs typeface="+mn-cs"/>
              </a:rPr>
              <a:t>Loyalty relies on discounts, users disengage after promotions. </a:t>
            </a:r>
            <a:endParaRPr kumimoji="0" lang="en-AU" sz="1400" b="1" i="0" u="none" strike="noStrike" kern="1200" cap="none" spc="0" normalizeH="0" baseline="0" noProof="0">
              <a:ln>
                <a:noFill/>
              </a:ln>
              <a:solidFill>
                <a:srgbClr val="FFFFFF"/>
              </a:solidFill>
              <a:effectLst/>
              <a:uLnTx/>
              <a:uFillTx/>
              <a:latin typeface="Lato" panose="020F0502020204030203"/>
              <a:ea typeface="+mn-ea"/>
              <a:cs typeface="+mn-cs"/>
            </a:endParaRPr>
          </a:p>
        </p:txBody>
      </p:sp>
      <p:sp>
        <p:nvSpPr>
          <p:cNvPr id="16" name="TextBox 15">
            <a:extLst>
              <a:ext uri="{FF2B5EF4-FFF2-40B4-BE49-F238E27FC236}">
                <a16:creationId xmlns:a16="http://schemas.microsoft.com/office/drawing/2014/main" id="{E6F79D71-CC94-4D84-BFF8-54EDA1D6E3A5}"/>
              </a:ext>
            </a:extLst>
          </p:cNvPr>
          <p:cNvSpPr txBox="1"/>
          <p:nvPr/>
        </p:nvSpPr>
        <p:spPr>
          <a:xfrm>
            <a:off x="5047232" y="2480874"/>
            <a:ext cx="2161982" cy="1282637"/>
          </a:xfrm>
          <a:prstGeom prst="rect">
            <a:avLst/>
          </a:prstGeom>
          <a:noFill/>
        </p:spPr>
        <p:txBody>
          <a:bodyPr wrap="square" rtlCol="0" anchor="ctr">
            <a:noAutofit/>
          </a:bodyPr>
          <a:lstStyle>
            <a:defPPr>
              <a:defRPr lang="en-US"/>
            </a:defPPr>
            <a:lvl1pPr algn="ct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ea typeface="+mn-ea"/>
                <a:cs typeface="+mn-cs"/>
              </a:rPr>
              <a:t>App excludes retailers, developers, and passive homeowners</a:t>
            </a:r>
            <a:endParaRPr kumimoji="0" lang="en-AU" sz="1400" b="1" i="0" u="none" strike="noStrike" kern="1200" cap="none" spc="0" normalizeH="0" baseline="0" noProof="0">
              <a:ln>
                <a:noFill/>
              </a:ln>
              <a:solidFill>
                <a:srgbClr val="FFFFFF"/>
              </a:solidFill>
              <a:effectLst/>
              <a:uLnTx/>
              <a:uFillTx/>
              <a:latin typeface="Lato" panose="020F0502020204030203"/>
              <a:ea typeface="+mn-ea"/>
              <a:cs typeface="+mn-cs"/>
            </a:endParaRPr>
          </a:p>
        </p:txBody>
      </p:sp>
      <p:sp>
        <p:nvSpPr>
          <p:cNvPr id="17" name="TextBox 16">
            <a:extLst>
              <a:ext uri="{FF2B5EF4-FFF2-40B4-BE49-F238E27FC236}">
                <a16:creationId xmlns:a16="http://schemas.microsoft.com/office/drawing/2014/main" id="{57DD2966-5A99-52AE-6A31-3FD0688150E8}"/>
              </a:ext>
            </a:extLst>
          </p:cNvPr>
          <p:cNvSpPr txBox="1"/>
          <p:nvPr/>
        </p:nvSpPr>
        <p:spPr>
          <a:xfrm>
            <a:off x="7239734" y="2600127"/>
            <a:ext cx="2519695" cy="1044129"/>
          </a:xfrm>
          <a:prstGeom prst="rect">
            <a:avLst/>
          </a:prstGeom>
          <a:noFill/>
        </p:spPr>
        <p:txBody>
          <a:bodyPr wrap="square" rtlCol="0" anchor="ctr">
            <a:noAutofit/>
          </a:bodyPr>
          <a:lstStyle>
            <a:defPPr>
              <a:defRPr lang="en-US"/>
            </a:defPPr>
            <a:lvl1pPr algn="ct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ea typeface="+mn-ea"/>
                <a:cs typeface="+mn-cs"/>
              </a:rPr>
              <a:t>Internet required at all times, rural users excluded</a:t>
            </a:r>
            <a:endParaRPr kumimoji="0" lang="en-AU" sz="1400" b="1" i="0" u="none" strike="noStrike" kern="1200" cap="none" spc="0" normalizeH="0" baseline="0" noProof="0">
              <a:ln>
                <a:noFill/>
              </a:ln>
              <a:solidFill>
                <a:srgbClr val="FFFFFF"/>
              </a:solidFill>
              <a:effectLst/>
              <a:uLnTx/>
              <a:uFillTx/>
              <a:latin typeface="Lato" panose="020F0502020204030203"/>
              <a:ea typeface="+mn-ea"/>
              <a:cs typeface="+mn-cs"/>
            </a:endParaRPr>
          </a:p>
        </p:txBody>
      </p:sp>
      <p:sp>
        <p:nvSpPr>
          <p:cNvPr id="26" name="TextBox 25">
            <a:extLst>
              <a:ext uri="{FF2B5EF4-FFF2-40B4-BE49-F238E27FC236}">
                <a16:creationId xmlns:a16="http://schemas.microsoft.com/office/drawing/2014/main" id="{62C53956-9DC4-3DC7-DBBF-38EFD0C5C45D}"/>
              </a:ext>
            </a:extLst>
          </p:cNvPr>
          <p:cNvSpPr txBox="1"/>
          <p:nvPr/>
        </p:nvSpPr>
        <p:spPr>
          <a:xfrm>
            <a:off x="9634459" y="2609437"/>
            <a:ext cx="2425813" cy="1044129"/>
          </a:xfrm>
          <a:prstGeom prst="rect">
            <a:avLst/>
          </a:prstGeom>
          <a:noFill/>
        </p:spPr>
        <p:txBody>
          <a:bodyPr wrap="square" rtlCol="0" anchor="ctr">
            <a:noAutofit/>
          </a:bodyPr>
          <a:lstStyle>
            <a:defPPr>
              <a:defRPr lang="en-US"/>
            </a:defPPr>
            <a:lvl1pPr algn="ct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ea typeface="+mn-ea"/>
                <a:cs typeface="+mn-cs"/>
              </a:rPr>
              <a:t> Only receipt-scanning and points system, no pro tools</a:t>
            </a:r>
            <a:endParaRPr kumimoji="0" lang="en-AU" sz="1400" b="1" i="0" u="none" strike="noStrike" kern="1200" cap="none" spc="0" normalizeH="0" baseline="0" noProof="0">
              <a:ln>
                <a:noFill/>
              </a:ln>
              <a:solidFill>
                <a:srgbClr val="FFFFFF"/>
              </a:solidFill>
              <a:effectLst/>
              <a:uLnTx/>
              <a:uFillTx/>
              <a:latin typeface="Lato" panose="020F0502020204030203"/>
              <a:ea typeface="+mn-ea"/>
              <a:cs typeface="+mn-cs"/>
            </a:endParaRPr>
          </a:p>
        </p:txBody>
      </p:sp>
      <p:sp>
        <p:nvSpPr>
          <p:cNvPr id="3" name="TextBox 2">
            <a:extLst>
              <a:ext uri="{FF2B5EF4-FFF2-40B4-BE49-F238E27FC236}">
                <a16:creationId xmlns:a16="http://schemas.microsoft.com/office/drawing/2014/main" id="{9A052345-4DC2-B883-5755-168C36EDFDF5}"/>
              </a:ext>
            </a:extLst>
          </p:cNvPr>
          <p:cNvSpPr txBox="1"/>
          <p:nvPr/>
        </p:nvSpPr>
        <p:spPr>
          <a:xfrm>
            <a:off x="2786271" y="4161783"/>
            <a:ext cx="2037147" cy="923330"/>
          </a:xfrm>
          <a:prstGeom prst="rect">
            <a:avLst/>
          </a:prstGeom>
          <a:solidFill>
            <a:schemeClr val="tx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a:ln>
                  <a:noFill/>
                </a:ln>
                <a:solidFill>
                  <a:srgbClr val="FFFFFF"/>
                </a:solidFill>
                <a:effectLst/>
                <a:uLnTx/>
                <a:uFillTx/>
                <a:latin typeface="Lato" panose="020F0502020204030203"/>
                <a:ea typeface="+mn-ea"/>
                <a:cs typeface="+mn-cs"/>
              </a:rPr>
              <a:t>Introduces tiered loyalty program rewards</a:t>
            </a:r>
          </a:p>
        </p:txBody>
      </p:sp>
      <p:sp>
        <p:nvSpPr>
          <p:cNvPr id="4" name="TextBox 3">
            <a:extLst>
              <a:ext uri="{FF2B5EF4-FFF2-40B4-BE49-F238E27FC236}">
                <a16:creationId xmlns:a16="http://schemas.microsoft.com/office/drawing/2014/main" id="{17BDD2E9-BEB0-5691-5DCF-18C265C72384}"/>
              </a:ext>
            </a:extLst>
          </p:cNvPr>
          <p:cNvSpPr txBox="1"/>
          <p:nvPr/>
        </p:nvSpPr>
        <p:spPr>
          <a:xfrm>
            <a:off x="2786271" y="5268329"/>
            <a:ext cx="2037147" cy="738664"/>
          </a:xfrm>
          <a:prstGeom prst="rect">
            <a:avLst/>
          </a:prstGeom>
          <a:solidFill>
            <a:schemeClr val="tx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Lato" panose="020F0502020204030203"/>
                <a:ea typeface="+mn-ea"/>
                <a:cs typeface="+mn-cs"/>
              </a:rPr>
              <a:t>Adds badges, recognition tiers, and career incentives</a:t>
            </a:r>
            <a:endParaRPr kumimoji="0" lang="en-AU" sz="1400" b="0" i="0" u="none" strike="noStrike" kern="1200" cap="none" spc="0" normalizeH="0" baseline="0" noProof="0">
              <a:ln>
                <a:noFill/>
              </a:ln>
              <a:solidFill>
                <a:srgbClr val="FFFFFF"/>
              </a:solidFill>
              <a:effectLst/>
              <a:uLnTx/>
              <a:uFillTx/>
              <a:latin typeface="Lato" panose="020F0502020204030203"/>
              <a:ea typeface="+mn-ea"/>
              <a:cs typeface="+mn-cs"/>
            </a:endParaRPr>
          </a:p>
        </p:txBody>
      </p:sp>
      <p:sp>
        <p:nvSpPr>
          <p:cNvPr id="20" name="TextBox 19">
            <a:extLst>
              <a:ext uri="{FF2B5EF4-FFF2-40B4-BE49-F238E27FC236}">
                <a16:creationId xmlns:a16="http://schemas.microsoft.com/office/drawing/2014/main" id="{6165357C-68DC-71D5-736D-F060CC04BDE8}"/>
              </a:ext>
            </a:extLst>
          </p:cNvPr>
          <p:cNvSpPr txBox="1"/>
          <p:nvPr/>
        </p:nvSpPr>
        <p:spPr>
          <a:xfrm>
            <a:off x="2786271" y="3609235"/>
            <a:ext cx="9111567" cy="369332"/>
          </a:xfrm>
          <a:prstGeom prst="rect">
            <a:avLst/>
          </a:prstGeom>
          <a:solidFill>
            <a:srgbClr val="D2193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FFFFFF"/>
                </a:solidFill>
                <a:effectLst/>
                <a:uLnTx/>
                <a:uFillTx/>
                <a:latin typeface="Lato" panose="020F0502020204030203"/>
                <a:ea typeface="+mn-ea"/>
                <a:cs typeface="+mn-cs"/>
              </a:rPr>
              <a:t>The TOA Hub Difference:</a:t>
            </a:r>
          </a:p>
        </p:txBody>
      </p:sp>
      <p:pic>
        <p:nvPicPr>
          <p:cNvPr id="22" name="Picture 21">
            <a:extLst>
              <a:ext uri="{FF2B5EF4-FFF2-40B4-BE49-F238E27FC236}">
                <a16:creationId xmlns:a16="http://schemas.microsoft.com/office/drawing/2014/main" id="{18CF62B7-94DF-9EC1-370B-EB2B5572D0C3}"/>
              </a:ext>
            </a:extLst>
          </p:cNvPr>
          <p:cNvPicPr>
            <a:picLocks noChangeAspect="1"/>
          </p:cNvPicPr>
          <p:nvPr/>
        </p:nvPicPr>
        <p:blipFill>
          <a:blip r:embed="rId4">
            <a:extLst>
              <a:ext uri="{28A0092B-C50C-407E-A947-70E740481C1C}">
                <a14:useLocalDpi xmlns:a14="http://schemas.microsoft.com/office/drawing/2010/main" val="0"/>
              </a:ext>
            </a:extLst>
          </a:blip>
          <a:srcRect l="5621" r="64018"/>
          <a:stretch/>
        </p:blipFill>
        <p:spPr>
          <a:xfrm>
            <a:off x="-49352" y="1685365"/>
            <a:ext cx="2630126" cy="4872848"/>
          </a:xfrm>
          <a:prstGeom prst="rect">
            <a:avLst/>
          </a:prstGeom>
        </p:spPr>
      </p:pic>
      <p:sp>
        <p:nvSpPr>
          <p:cNvPr id="10" name="TextBox 9">
            <a:extLst>
              <a:ext uri="{FF2B5EF4-FFF2-40B4-BE49-F238E27FC236}">
                <a16:creationId xmlns:a16="http://schemas.microsoft.com/office/drawing/2014/main" id="{545A042D-2F58-BC9B-D082-D264D313FDF2}"/>
              </a:ext>
            </a:extLst>
          </p:cNvPr>
          <p:cNvSpPr txBox="1"/>
          <p:nvPr/>
        </p:nvSpPr>
        <p:spPr>
          <a:xfrm>
            <a:off x="2786271" y="1993885"/>
            <a:ext cx="2037147" cy="584775"/>
          </a:xfrm>
          <a:prstGeom prst="rect">
            <a:avLst/>
          </a:prstGeom>
          <a:solidFill>
            <a:schemeClr val="tx2"/>
          </a:solidFill>
          <a:ln>
            <a:solidFill>
              <a:srgbClr val="D2193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a:ln>
                  <a:noFill/>
                </a:ln>
                <a:solidFill>
                  <a:srgbClr val="FFFFFF"/>
                </a:solidFill>
                <a:effectLst/>
                <a:uLnTx/>
                <a:uFillTx/>
                <a:latin typeface="Lato" panose="020F0502020204030203"/>
              </a:rPr>
              <a:t>Promotion-Dependent Loyalty</a:t>
            </a:r>
          </a:p>
        </p:txBody>
      </p:sp>
      <p:sp>
        <p:nvSpPr>
          <p:cNvPr id="11" name="TextBox 10">
            <a:extLst>
              <a:ext uri="{FF2B5EF4-FFF2-40B4-BE49-F238E27FC236}">
                <a16:creationId xmlns:a16="http://schemas.microsoft.com/office/drawing/2014/main" id="{8424F719-32B0-751E-B2F7-370917C413C0}"/>
              </a:ext>
            </a:extLst>
          </p:cNvPr>
          <p:cNvSpPr txBox="1"/>
          <p:nvPr/>
        </p:nvSpPr>
        <p:spPr>
          <a:xfrm>
            <a:off x="5077752" y="1963106"/>
            <a:ext cx="2100943" cy="646331"/>
          </a:xfrm>
          <a:prstGeom prst="rect">
            <a:avLst/>
          </a:prstGeom>
          <a:solidFill>
            <a:schemeClr val="tx2"/>
          </a:solidFill>
          <a:ln>
            <a:solidFill>
              <a:srgbClr val="D21931"/>
            </a:solidFill>
          </a:ln>
        </p:spPr>
        <p:txBody>
          <a:bodyPr wrap="square" rtlCol="0" anchor="ctr">
            <a:spAutoFit/>
          </a:bodyPr>
          <a:lstStyle>
            <a:defPPr>
              <a:defRPr lang="en-US"/>
            </a:defPPr>
            <a:lvl1pPr algn="ctr">
              <a:defRPr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FFFFFF"/>
                </a:solidFill>
                <a:effectLst/>
                <a:uLnTx/>
                <a:uFillTx/>
                <a:latin typeface="Lato" panose="020F0502020204030203"/>
              </a:rPr>
              <a:t>Narrow User Targeting</a:t>
            </a:r>
          </a:p>
        </p:txBody>
      </p:sp>
      <p:sp>
        <p:nvSpPr>
          <p:cNvPr id="12" name="TextBox 11">
            <a:extLst>
              <a:ext uri="{FF2B5EF4-FFF2-40B4-BE49-F238E27FC236}">
                <a16:creationId xmlns:a16="http://schemas.microsoft.com/office/drawing/2014/main" id="{61C80125-6F1B-8886-2C69-9F97AC599374}"/>
              </a:ext>
            </a:extLst>
          </p:cNvPr>
          <p:cNvSpPr txBox="1"/>
          <p:nvPr/>
        </p:nvSpPr>
        <p:spPr>
          <a:xfrm>
            <a:off x="7482987" y="1963106"/>
            <a:ext cx="2100943" cy="646331"/>
          </a:xfrm>
          <a:prstGeom prst="rect">
            <a:avLst/>
          </a:prstGeom>
          <a:solidFill>
            <a:schemeClr val="tx2"/>
          </a:solidFill>
          <a:ln>
            <a:solidFill>
              <a:srgbClr val="D21931"/>
            </a:solidFill>
          </a:ln>
        </p:spPr>
        <p:txBody>
          <a:bodyPr wrap="square" rtlCol="0" anchor="ctr">
            <a:spAutoFit/>
          </a:bodyPr>
          <a:lstStyle>
            <a:defPPr>
              <a:defRPr lang="en-US"/>
            </a:defPPr>
            <a:lvl1pPr algn="ctr">
              <a:defRPr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FFFFFF"/>
                </a:solidFill>
                <a:effectLst/>
                <a:uLnTx/>
                <a:uFillTx/>
                <a:latin typeface="Lato" panose="020F0502020204030203"/>
              </a:rPr>
              <a:t>No Offline Functionality</a:t>
            </a:r>
          </a:p>
        </p:txBody>
      </p:sp>
      <p:sp>
        <p:nvSpPr>
          <p:cNvPr id="13" name="TextBox 12">
            <a:extLst>
              <a:ext uri="{FF2B5EF4-FFF2-40B4-BE49-F238E27FC236}">
                <a16:creationId xmlns:a16="http://schemas.microsoft.com/office/drawing/2014/main" id="{1BDD989E-3B67-FB08-0123-1944E2CB0B90}"/>
              </a:ext>
            </a:extLst>
          </p:cNvPr>
          <p:cNvSpPr txBox="1"/>
          <p:nvPr/>
        </p:nvSpPr>
        <p:spPr>
          <a:xfrm>
            <a:off x="9796895" y="1963106"/>
            <a:ext cx="2100943" cy="646331"/>
          </a:xfrm>
          <a:prstGeom prst="rect">
            <a:avLst/>
          </a:prstGeom>
          <a:solidFill>
            <a:schemeClr val="tx2"/>
          </a:solidFill>
          <a:ln>
            <a:solidFill>
              <a:srgbClr val="D21931"/>
            </a:solidFill>
          </a:ln>
        </p:spPr>
        <p:txBody>
          <a:bodyPr wrap="square" rtlCol="0" anchor="ctr">
            <a:spAutoFit/>
          </a:bodyPr>
          <a:lstStyle>
            <a:defPPr>
              <a:defRPr lang="en-US"/>
            </a:defPPr>
            <a:lvl1pPr algn="ctr">
              <a:defRPr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FFFFFF"/>
                </a:solidFill>
                <a:effectLst/>
                <a:uLnTx/>
                <a:uFillTx/>
                <a:latin typeface="Lato" panose="020F0502020204030203"/>
              </a:rPr>
              <a:t> Limited Functional Value</a:t>
            </a:r>
          </a:p>
        </p:txBody>
      </p:sp>
      <p:sp>
        <p:nvSpPr>
          <p:cNvPr id="9" name="Title 1">
            <a:extLst>
              <a:ext uri="{FF2B5EF4-FFF2-40B4-BE49-F238E27FC236}">
                <a16:creationId xmlns:a16="http://schemas.microsoft.com/office/drawing/2014/main" id="{7DCEF10D-B7C5-E301-6234-7166F12B0B2C}"/>
              </a:ext>
            </a:extLst>
          </p:cNvPr>
          <p:cNvSpPr txBox="1">
            <a:spLocks/>
          </p:cNvSpPr>
          <p:nvPr/>
        </p:nvSpPr>
        <p:spPr>
          <a:xfrm>
            <a:off x="499835" y="459006"/>
            <a:ext cx="11274349" cy="7397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chemeClr val="bg1"/>
                </a:solidFill>
                <a:latin typeface="Lato" panose="020F0502020204030203" pitchFamily="34" charset="0"/>
                <a:ea typeface="Lato" panose="020F0502020204030203" pitchFamily="34" charset="0"/>
                <a:cs typeface="Lato" panose="020F0502020204030203" pitchFamily="34" charset="0"/>
              </a:defRPr>
            </a:lvl1pPr>
          </a:lstStyle>
          <a:p>
            <a:r>
              <a:rPr lang="en-US" b="1"/>
              <a:t>Building on TOA.painter can improve sustainable digital engagement</a:t>
            </a:r>
            <a:endParaRPr lang="en-AU" b="1"/>
          </a:p>
        </p:txBody>
      </p:sp>
    </p:spTree>
    <p:extLst>
      <p:ext uri="{BB962C8B-B14F-4D97-AF65-F5344CB8AC3E}">
        <p14:creationId xmlns:p14="http://schemas.microsoft.com/office/powerpoint/2010/main" val="3578812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9F9D0-11CB-A193-7A93-1540F532CB78}"/>
            </a:ext>
          </a:extLst>
        </p:cNvPr>
        <p:cNvGrpSpPr/>
        <p:nvPr/>
      </p:nvGrpSpPr>
      <p:grpSpPr>
        <a:xfrm>
          <a:off x="0" y="0"/>
          <a:ext cx="0" cy="0"/>
          <a:chOff x="0" y="0"/>
          <a:chExt cx="0" cy="0"/>
        </a:xfrm>
      </p:grpSpPr>
      <p:pic>
        <p:nvPicPr>
          <p:cNvPr id="5" name="Content Placeholder 4" descr="A cell phone with a screen&#10;&#10;AI-generated content may be incorrect.">
            <a:extLst>
              <a:ext uri="{FF2B5EF4-FFF2-40B4-BE49-F238E27FC236}">
                <a16:creationId xmlns:a16="http://schemas.microsoft.com/office/drawing/2014/main" id="{EA3B6E87-9A6A-1DF9-5BB7-C7B2F0BB5923}"/>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40770" r="23140"/>
          <a:stretch/>
        </p:blipFill>
        <p:spPr>
          <a:xfrm>
            <a:off x="-112900" y="1752828"/>
            <a:ext cx="3001035" cy="4677454"/>
          </a:xfrm>
        </p:spPr>
      </p:pic>
      <p:sp>
        <p:nvSpPr>
          <p:cNvPr id="6" name="TextBox 5">
            <a:extLst>
              <a:ext uri="{FF2B5EF4-FFF2-40B4-BE49-F238E27FC236}">
                <a16:creationId xmlns:a16="http://schemas.microsoft.com/office/drawing/2014/main" id="{8194973B-8B68-84AB-CDE8-838FB0111B8C}"/>
              </a:ext>
            </a:extLst>
          </p:cNvPr>
          <p:cNvSpPr txBox="1"/>
          <p:nvPr/>
        </p:nvSpPr>
        <p:spPr>
          <a:xfrm>
            <a:off x="2503055" y="2480875"/>
            <a:ext cx="2574697" cy="1282637"/>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ea typeface="+mn-ea"/>
                <a:cs typeface="+mn-cs"/>
              </a:rPr>
              <a:t>Loyalty relies on discounts, users disengage after promotions. </a:t>
            </a:r>
            <a:endParaRPr kumimoji="0" lang="en-AU" sz="1400" b="1" i="0" u="none" strike="noStrike" kern="1200" cap="none" spc="0" normalizeH="0" baseline="0" noProof="0">
              <a:ln>
                <a:noFill/>
              </a:ln>
              <a:solidFill>
                <a:srgbClr val="FFFFFF"/>
              </a:solidFill>
              <a:effectLst/>
              <a:uLnTx/>
              <a:uFillTx/>
              <a:latin typeface="Lato" panose="020F0502020204030203"/>
              <a:ea typeface="+mn-ea"/>
              <a:cs typeface="+mn-cs"/>
            </a:endParaRPr>
          </a:p>
        </p:txBody>
      </p:sp>
      <p:sp>
        <p:nvSpPr>
          <p:cNvPr id="16" name="TextBox 15">
            <a:extLst>
              <a:ext uri="{FF2B5EF4-FFF2-40B4-BE49-F238E27FC236}">
                <a16:creationId xmlns:a16="http://schemas.microsoft.com/office/drawing/2014/main" id="{C5AA4614-FA97-B818-805A-9EC0821B2378}"/>
              </a:ext>
            </a:extLst>
          </p:cNvPr>
          <p:cNvSpPr txBox="1"/>
          <p:nvPr/>
        </p:nvSpPr>
        <p:spPr>
          <a:xfrm>
            <a:off x="5047232" y="2480874"/>
            <a:ext cx="2161982" cy="1282637"/>
          </a:xfrm>
          <a:prstGeom prst="rect">
            <a:avLst/>
          </a:prstGeom>
          <a:noFill/>
        </p:spPr>
        <p:txBody>
          <a:bodyPr wrap="square" rtlCol="0" anchor="ctr">
            <a:noAutofit/>
          </a:bodyPr>
          <a:lstStyle>
            <a:defPPr>
              <a:defRPr lang="en-US"/>
            </a:defPPr>
            <a:lvl1pPr algn="ct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ea typeface="+mn-ea"/>
                <a:cs typeface="+mn-cs"/>
              </a:rPr>
              <a:t>App excludes retailers, developers, and passive homeowners</a:t>
            </a:r>
            <a:endParaRPr kumimoji="0" lang="en-AU" sz="1400" b="1" i="0" u="none" strike="noStrike" kern="1200" cap="none" spc="0" normalizeH="0" baseline="0" noProof="0">
              <a:ln>
                <a:noFill/>
              </a:ln>
              <a:solidFill>
                <a:srgbClr val="FFFFFF"/>
              </a:solidFill>
              <a:effectLst/>
              <a:uLnTx/>
              <a:uFillTx/>
              <a:latin typeface="Lato" panose="020F0502020204030203"/>
              <a:ea typeface="+mn-ea"/>
              <a:cs typeface="+mn-cs"/>
            </a:endParaRPr>
          </a:p>
        </p:txBody>
      </p:sp>
      <p:sp>
        <p:nvSpPr>
          <p:cNvPr id="17" name="TextBox 16">
            <a:extLst>
              <a:ext uri="{FF2B5EF4-FFF2-40B4-BE49-F238E27FC236}">
                <a16:creationId xmlns:a16="http://schemas.microsoft.com/office/drawing/2014/main" id="{DEC2DA84-C55C-6626-CA8D-1F8C72591164}"/>
              </a:ext>
            </a:extLst>
          </p:cNvPr>
          <p:cNvSpPr txBox="1"/>
          <p:nvPr/>
        </p:nvSpPr>
        <p:spPr>
          <a:xfrm>
            <a:off x="7239734" y="2600127"/>
            <a:ext cx="2519695" cy="1044129"/>
          </a:xfrm>
          <a:prstGeom prst="rect">
            <a:avLst/>
          </a:prstGeom>
          <a:noFill/>
        </p:spPr>
        <p:txBody>
          <a:bodyPr wrap="square" rtlCol="0" anchor="ctr">
            <a:noAutofit/>
          </a:bodyPr>
          <a:lstStyle>
            <a:defPPr>
              <a:defRPr lang="en-US"/>
            </a:defPPr>
            <a:lvl1pPr algn="ct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ea typeface="+mn-ea"/>
                <a:cs typeface="+mn-cs"/>
              </a:rPr>
              <a:t>Internet required at all times, rural users excluded</a:t>
            </a:r>
            <a:endParaRPr kumimoji="0" lang="en-AU" sz="1400" b="1" i="0" u="none" strike="noStrike" kern="1200" cap="none" spc="0" normalizeH="0" baseline="0" noProof="0">
              <a:ln>
                <a:noFill/>
              </a:ln>
              <a:solidFill>
                <a:srgbClr val="FFFFFF"/>
              </a:solidFill>
              <a:effectLst/>
              <a:uLnTx/>
              <a:uFillTx/>
              <a:latin typeface="Lato" panose="020F0502020204030203"/>
              <a:ea typeface="+mn-ea"/>
              <a:cs typeface="+mn-cs"/>
            </a:endParaRPr>
          </a:p>
        </p:txBody>
      </p:sp>
      <p:sp>
        <p:nvSpPr>
          <p:cNvPr id="26" name="TextBox 25">
            <a:extLst>
              <a:ext uri="{FF2B5EF4-FFF2-40B4-BE49-F238E27FC236}">
                <a16:creationId xmlns:a16="http://schemas.microsoft.com/office/drawing/2014/main" id="{9F04E63C-3C14-13A2-ABC3-9D2BC9164077}"/>
              </a:ext>
            </a:extLst>
          </p:cNvPr>
          <p:cNvSpPr txBox="1"/>
          <p:nvPr/>
        </p:nvSpPr>
        <p:spPr>
          <a:xfrm>
            <a:off x="9634459" y="2609437"/>
            <a:ext cx="2425813" cy="1044129"/>
          </a:xfrm>
          <a:prstGeom prst="rect">
            <a:avLst/>
          </a:prstGeom>
          <a:noFill/>
        </p:spPr>
        <p:txBody>
          <a:bodyPr wrap="square" rtlCol="0" anchor="ctr">
            <a:noAutofit/>
          </a:bodyPr>
          <a:lstStyle>
            <a:defPPr>
              <a:defRPr lang="en-US"/>
            </a:defPPr>
            <a:lvl1pPr algn="ct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ea typeface="+mn-ea"/>
                <a:cs typeface="+mn-cs"/>
              </a:rPr>
              <a:t> Only receipt-scanning and points system, no pro tools</a:t>
            </a:r>
            <a:endParaRPr kumimoji="0" lang="en-AU" sz="1400" b="1" i="0" u="none" strike="noStrike" kern="1200" cap="none" spc="0" normalizeH="0" baseline="0" noProof="0">
              <a:ln>
                <a:noFill/>
              </a:ln>
              <a:solidFill>
                <a:srgbClr val="FFFFFF"/>
              </a:solidFill>
              <a:effectLst/>
              <a:uLnTx/>
              <a:uFillTx/>
              <a:latin typeface="Lato" panose="020F0502020204030203"/>
              <a:ea typeface="+mn-ea"/>
              <a:cs typeface="+mn-cs"/>
            </a:endParaRPr>
          </a:p>
        </p:txBody>
      </p:sp>
      <p:sp>
        <p:nvSpPr>
          <p:cNvPr id="3" name="TextBox 2">
            <a:extLst>
              <a:ext uri="{FF2B5EF4-FFF2-40B4-BE49-F238E27FC236}">
                <a16:creationId xmlns:a16="http://schemas.microsoft.com/office/drawing/2014/main" id="{02193D33-10D7-ADD5-7417-03AF80DA614D}"/>
              </a:ext>
            </a:extLst>
          </p:cNvPr>
          <p:cNvSpPr txBox="1"/>
          <p:nvPr/>
        </p:nvSpPr>
        <p:spPr>
          <a:xfrm>
            <a:off x="2786271" y="4161783"/>
            <a:ext cx="2037147" cy="923330"/>
          </a:xfrm>
          <a:prstGeom prst="rect">
            <a:avLst/>
          </a:prstGeom>
          <a:solidFill>
            <a:schemeClr val="tx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a:ln>
                  <a:noFill/>
                </a:ln>
                <a:solidFill>
                  <a:srgbClr val="FFFFFF"/>
                </a:solidFill>
                <a:effectLst/>
                <a:uLnTx/>
                <a:uFillTx/>
                <a:latin typeface="Lato" panose="020F0502020204030203"/>
                <a:ea typeface="+mn-ea"/>
                <a:cs typeface="+mn-cs"/>
              </a:rPr>
              <a:t>Introduces tiered loyalty program rewards</a:t>
            </a:r>
          </a:p>
        </p:txBody>
      </p:sp>
      <p:sp>
        <p:nvSpPr>
          <p:cNvPr id="4" name="TextBox 3">
            <a:extLst>
              <a:ext uri="{FF2B5EF4-FFF2-40B4-BE49-F238E27FC236}">
                <a16:creationId xmlns:a16="http://schemas.microsoft.com/office/drawing/2014/main" id="{CE994BBA-D3AE-9B08-B156-0A72B2C7B759}"/>
              </a:ext>
            </a:extLst>
          </p:cNvPr>
          <p:cNvSpPr txBox="1"/>
          <p:nvPr/>
        </p:nvSpPr>
        <p:spPr>
          <a:xfrm>
            <a:off x="2786271" y="5268329"/>
            <a:ext cx="2037147" cy="738664"/>
          </a:xfrm>
          <a:prstGeom prst="rect">
            <a:avLst/>
          </a:prstGeom>
          <a:solidFill>
            <a:schemeClr val="tx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Lato" panose="020F0502020204030203"/>
                <a:ea typeface="+mn-ea"/>
                <a:cs typeface="+mn-cs"/>
              </a:rPr>
              <a:t>Adds badges, recognition tiers, and career incentives</a:t>
            </a:r>
            <a:endParaRPr kumimoji="0" lang="en-AU" sz="1400" b="0" i="0" u="none" strike="noStrike" kern="1200" cap="none" spc="0" normalizeH="0" baseline="0" noProof="0">
              <a:ln>
                <a:noFill/>
              </a:ln>
              <a:solidFill>
                <a:srgbClr val="FFFFFF"/>
              </a:solidFill>
              <a:effectLst/>
              <a:uLnTx/>
              <a:uFillTx/>
              <a:latin typeface="Lato" panose="020F0502020204030203"/>
              <a:ea typeface="+mn-ea"/>
              <a:cs typeface="+mn-cs"/>
            </a:endParaRPr>
          </a:p>
        </p:txBody>
      </p:sp>
      <p:sp>
        <p:nvSpPr>
          <p:cNvPr id="10" name="TextBox 9">
            <a:extLst>
              <a:ext uri="{FF2B5EF4-FFF2-40B4-BE49-F238E27FC236}">
                <a16:creationId xmlns:a16="http://schemas.microsoft.com/office/drawing/2014/main" id="{13BD7D4F-C708-C84D-6674-3D94CE75E33B}"/>
              </a:ext>
            </a:extLst>
          </p:cNvPr>
          <p:cNvSpPr txBox="1"/>
          <p:nvPr/>
        </p:nvSpPr>
        <p:spPr>
          <a:xfrm>
            <a:off x="5141548" y="5083663"/>
            <a:ext cx="2037147" cy="923330"/>
          </a:xfrm>
          <a:prstGeom prst="rect">
            <a:avLst/>
          </a:prstGeom>
          <a:solidFill>
            <a:schemeClr val="tx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Lato" panose="020F0502020204030203"/>
                <a:ea typeface="+mn-ea"/>
                <a:cs typeface="+mn-cs"/>
              </a:rPr>
              <a:t>Wider reach across Vietnam's value chain</a:t>
            </a:r>
            <a:endParaRPr kumimoji="0" lang="en-AU" sz="1800" b="0" i="0" u="none" strike="noStrike" kern="1200" cap="none" spc="0" normalizeH="0" baseline="0" noProof="0">
              <a:ln>
                <a:noFill/>
              </a:ln>
              <a:solidFill>
                <a:srgbClr val="FFFFFF"/>
              </a:solidFill>
              <a:effectLst/>
              <a:uLnTx/>
              <a:uFillTx/>
              <a:latin typeface="Lato" panose="020F0502020204030203"/>
              <a:ea typeface="+mn-ea"/>
              <a:cs typeface="+mn-cs"/>
            </a:endParaRPr>
          </a:p>
        </p:txBody>
      </p:sp>
      <p:sp>
        <p:nvSpPr>
          <p:cNvPr id="11" name="TextBox 10">
            <a:extLst>
              <a:ext uri="{FF2B5EF4-FFF2-40B4-BE49-F238E27FC236}">
                <a16:creationId xmlns:a16="http://schemas.microsoft.com/office/drawing/2014/main" id="{7BF52332-BDB2-1231-4D98-9FAC0D3E2323}"/>
              </a:ext>
            </a:extLst>
          </p:cNvPr>
          <p:cNvSpPr txBox="1"/>
          <p:nvPr/>
        </p:nvSpPr>
        <p:spPr>
          <a:xfrm>
            <a:off x="5141548" y="4160313"/>
            <a:ext cx="2037147" cy="646331"/>
          </a:xfrm>
          <a:prstGeom prst="rect">
            <a:avLst/>
          </a:prstGeom>
          <a:solidFill>
            <a:schemeClr val="tx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a:ln>
                  <a:noFill/>
                </a:ln>
                <a:solidFill>
                  <a:srgbClr val="FFFFFF"/>
                </a:solidFill>
                <a:effectLst/>
                <a:uLnTx/>
                <a:uFillTx/>
                <a:latin typeface="Lato" panose="020F0502020204030203"/>
                <a:ea typeface="+mn-ea"/>
                <a:cs typeface="+mn-cs"/>
              </a:rPr>
              <a:t>Expands access to these segments</a:t>
            </a:r>
          </a:p>
        </p:txBody>
      </p:sp>
      <p:sp>
        <p:nvSpPr>
          <p:cNvPr id="20" name="TextBox 19">
            <a:extLst>
              <a:ext uri="{FF2B5EF4-FFF2-40B4-BE49-F238E27FC236}">
                <a16:creationId xmlns:a16="http://schemas.microsoft.com/office/drawing/2014/main" id="{63D42257-3052-F791-31F9-38BCE1410214}"/>
              </a:ext>
            </a:extLst>
          </p:cNvPr>
          <p:cNvSpPr txBox="1"/>
          <p:nvPr/>
        </p:nvSpPr>
        <p:spPr>
          <a:xfrm>
            <a:off x="2786271" y="3609235"/>
            <a:ext cx="9111567" cy="369332"/>
          </a:xfrm>
          <a:prstGeom prst="rect">
            <a:avLst/>
          </a:prstGeom>
          <a:solidFill>
            <a:srgbClr val="D2193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FFFFFF"/>
                </a:solidFill>
                <a:effectLst/>
                <a:uLnTx/>
                <a:uFillTx/>
                <a:latin typeface="Lato" panose="020F0502020204030203"/>
                <a:ea typeface="+mn-ea"/>
                <a:cs typeface="+mn-cs"/>
              </a:rPr>
              <a:t>The TOA Hub Difference:</a:t>
            </a:r>
          </a:p>
        </p:txBody>
      </p:sp>
      <p:pic>
        <p:nvPicPr>
          <p:cNvPr id="22" name="Picture 21">
            <a:extLst>
              <a:ext uri="{FF2B5EF4-FFF2-40B4-BE49-F238E27FC236}">
                <a16:creationId xmlns:a16="http://schemas.microsoft.com/office/drawing/2014/main" id="{F0D39DA6-7BA9-5321-B365-0423A9D20883}"/>
              </a:ext>
            </a:extLst>
          </p:cNvPr>
          <p:cNvPicPr>
            <a:picLocks noChangeAspect="1"/>
          </p:cNvPicPr>
          <p:nvPr/>
        </p:nvPicPr>
        <p:blipFill>
          <a:blip r:embed="rId4">
            <a:extLst>
              <a:ext uri="{28A0092B-C50C-407E-A947-70E740481C1C}">
                <a14:useLocalDpi xmlns:a14="http://schemas.microsoft.com/office/drawing/2010/main" val="0"/>
              </a:ext>
            </a:extLst>
          </a:blip>
          <a:srcRect l="5621" r="64018"/>
          <a:stretch/>
        </p:blipFill>
        <p:spPr>
          <a:xfrm>
            <a:off x="-49352" y="1685365"/>
            <a:ext cx="2630126" cy="4872848"/>
          </a:xfrm>
          <a:prstGeom prst="rect">
            <a:avLst/>
          </a:prstGeom>
        </p:spPr>
      </p:pic>
      <p:sp>
        <p:nvSpPr>
          <p:cNvPr id="12" name="TextBox 11">
            <a:extLst>
              <a:ext uri="{FF2B5EF4-FFF2-40B4-BE49-F238E27FC236}">
                <a16:creationId xmlns:a16="http://schemas.microsoft.com/office/drawing/2014/main" id="{C2FF609F-F19C-3EDF-B0E5-548E61AFBF36}"/>
              </a:ext>
            </a:extLst>
          </p:cNvPr>
          <p:cNvSpPr txBox="1"/>
          <p:nvPr/>
        </p:nvSpPr>
        <p:spPr>
          <a:xfrm>
            <a:off x="2786271" y="1993885"/>
            <a:ext cx="2037147" cy="584775"/>
          </a:xfrm>
          <a:prstGeom prst="rect">
            <a:avLst/>
          </a:prstGeom>
          <a:solidFill>
            <a:schemeClr val="tx2"/>
          </a:solidFill>
          <a:ln>
            <a:solidFill>
              <a:srgbClr val="D2193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a:ln>
                  <a:noFill/>
                </a:ln>
                <a:solidFill>
                  <a:srgbClr val="FFFFFF"/>
                </a:solidFill>
                <a:effectLst/>
                <a:uLnTx/>
                <a:uFillTx/>
                <a:latin typeface="Lato" panose="020F0502020204030203"/>
              </a:rPr>
              <a:t>Promotion-Dependent Loyalty</a:t>
            </a:r>
          </a:p>
        </p:txBody>
      </p:sp>
      <p:sp>
        <p:nvSpPr>
          <p:cNvPr id="13" name="TextBox 12">
            <a:extLst>
              <a:ext uri="{FF2B5EF4-FFF2-40B4-BE49-F238E27FC236}">
                <a16:creationId xmlns:a16="http://schemas.microsoft.com/office/drawing/2014/main" id="{7D2B8F26-92E4-5765-719D-A7A80CAAF4DD}"/>
              </a:ext>
            </a:extLst>
          </p:cNvPr>
          <p:cNvSpPr txBox="1"/>
          <p:nvPr/>
        </p:nvSpPr>
        <p:spPr>
          <a:xfrm>
            <a:off x="5077752" y="1963106"/>
            <a:ext cx="2100943" cy="646331"/>
          </a:xfrm>
          <a:prstGeom prst="rect">
            <a:avLst/>
          </a:prstGeom>
          <a:solidFill>
            <a:schemeClr val="tx2"/>
          </a:solidFill>
          <a:ln>
            <a:solidFill>
              <a:srgbClr val="D21931"/>
            </a:solidFill>
          </a:ln>
        </p:spPr>
        <p:txBody>
          <a:bodyPr wrap="square" rtlCol="0" anchor="ctr">
            <a:spAutoFit/>
          </a:bodyPr>
          <a:lstStyle>
            <a:defPPr>
              <a:defRPr lang="en-US"/>
            </a:defPPr>
            <a:lvl1pPr algn="ctr">
              <a:defRPr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FFFFFF"/>
                </a:solidFill>
                <a:effectLst/>
                <a:uLnTx/>
                <a:uFillTx/>
                <a:latin typeface="Lato" panose="020F0502020204030203"/>
              </a:rPr>
              <a:t>Narrow User Targeting</a:t>
            </a:r>
          </a:p>
        </p:txBody>
      </p:sp>
      <p:sp>
        <p:nvSpPr>
          <p:cNvPr id="14" name="TextBox 13">
            <a:extLst>
              <a:ext uri="{FF2B5EF4-FFF2-40B4-BE49-F238E27FC236}">
                <a16:creationId xmlns:a16="http://schemas.microsoft.com/office/drawing/2014/main" id="{CD8E8C01-9F56-5958-C269-3ECA62B82248}"/>
              </a:ext>
            </a:extLst>
          </p:cNvPr>
          <p:cNvSpPr txBox="1"/>
          <p:nvPr/>
        </p:nvSpPr>
        <p:spPr>
          <a:xfrm>
            <a:off x="7482987" y="1963106"/>
            <a:ext cx="2100943" cy="646331"/>
          </a:xfrm>
          <a:prstGeom prst="rect">
            <a:avLst/>
          </a:prstGeom>
          <a:solidFill>
            <a:schemeClr val="tx2"/>
          </a:solidFill>
          <a:ln>
            <a:solidFill>
              <a:srgbClr val="D21931"/>
            </a:solidFill>
          </a:ln>
        </p:spPr>
        <p:txBody>
          <a:bodyPr wrap="square" rtlCol="0" anchor="ctr">
            <a:spAutoFit/>
          </a:bodyPr>
          <a:lstStyle>
            <a:defPPr>
              <a:defRPr lang="en-US"/>
            </a:defPPr>
            <a:lvl1pPr algn="ctr">
              <a:defRPr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FFFFFF"/>
                </a:solidFill>
                <a:effectLst/>
                <a:uLnTx/>
                <a:uFillTx/>
                <a:latin typeface="Lato" panose="020F0502020204030203"/>
              </a:rPr>
              <a:t>No Offline Functionality</a:t>
            </a:r>
          </a:p>
        </p:txBody>
      </p:sp>
      <p:sp>
        <p:nvSpPr>
          <p:cNvPr id="15" name="TextBox 14">
            <a:extLst>
              <a:ext uri="{FF2B5EF4-FFF2-40B4-BE49-F238E27FC236}">
                <a16:creationId xmlns:a16="http://schemas.microsoft.com/office/drawing/2014/main" id="{F1C721E3-2DE2-A456-8F4E-5C5CF2BC1D81}"/>
              </a:ext>
            </a:extLst>
          </p:cNvPr>
          <p:cNvSpPr txBox="1"/>
          <p:nvPr/>
        </p:nvSpPr>
        <p:spPr>
          <a:xfrm>
            <a:off x="9796895" y="1963106"/>
            <a:ext cx="2100943" cy="646331"/>
          </a:xfrm>
          <a:prstGeom prst="rect">
            <a:avLst/>
          </a:prstGeom>
          <a:solidFill>
            <a:schemeClr val="tx2"/>
          </a:solidFill>
          <a:ln>
            <a:solidFill>
              <a:srgbClr val="D21931"/>
            </a:solidFill>
          </a:ln>
        </p:spPr>
        <p:txBody>
          <a:bodyPr wrap="square" rtlCol="0" anchor="ctr">
            <a:spAutoFit/>
          </a:bodyPr>
          <a:lstStyle>
            <a:defPPr>
              <a:defRPr lang="en-US"/>
            </a:defPPr>
            <a:lvl1pPr algn="ctr">
              <a:defRPr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FFFFFF"/>
                </a:solidFill>
                <a:effectLst/>
                <a:uLnTx/>
                <a:uFillTx/>
                <a:latin typeface="Lato" panose="020F0502020204030203"/>
              </a:rPr>
              <a:t> Limited Functional Value</a:t>
            </a:r>
          </a:p>
        </p:txBody>
      </p:sp>
      <p:sp>
        <p:nvSpPr>
          <p:cNvPr id="21" name="Title 1">
            <a:extLst>
              <a:ext uri="{FF2B5EF4-FFF2-40B4-BE49-F238E27FC236}">
                <a16:creationId xmlns:a16="http://schemas.microsoft.com/office/drawing/2014/main" id="{A9AFBEE9-5DCD-4CDE-FD27-8972BED25A77}"/>
              </a:ext>
            </a:extLst>
          </p:cNvPr>
          <p:cNvSpPr txBox="1">
            <a:spLocks/>
          </p:cNvSpPr>
          <p:nvPr/>
        </p:nvSpPr>
        <p:spPr>
          <a:xfrm>
            <a:off x="499835" y="459006"/>
            <a:ext cx="11274349" cy="7397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chemeClr val="bg1"/>
                </a:solidFill>
                <a:latin typeface="Lato" panose="020F0502020204030203" pitchFamily="34" charset="0"/>
                <a:ea typeface="Lato" panose="020F0502020204030203" pitchFamily="34" charset="0"/>
                <a:cs typeface="Lato" panose="020F0502020204030203" pitchFamily="34" charset="0"/>
              </a:defRPr>
            </a:lvl1pPr>
          </a:lstStyle>
          <a:p>
            <a:r>
              <a:rPr lang="en-US" b="1"/>
              <a:t>Building on TOA.painter can improve sustainable digital engagement</a:t>
            </a:r>
            <a:endParaRPr lang="en-AU" b="1"/>
          </a:p>
        </p:txBody>
      </p:sp>
    </p:spTree>
    <p:extLst>
      <p:ext uri="{BB962C8B-B14F-4D97-AF65-F5344CB8AC3E}">
        <p14:creationId xmlns:p14="http://schemas.microsoft.com/office/powerpoint/2010/main" val="37904731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C0FFC-D580-DA69-9CD6-07F9A1FC36FD}"/>
            </a:ext>
          </a:extLst>
        </p:cNvPr>
        <p:cNvGrpSpPr/>
        <p:nvPr/>
      </p:nvGrpSpPr>
      <p:grpSpPr>
        <a:xfrm>
          <a:off x="0" y="0"/>
          <a:ext cx="0" cy="0"/>
          <a:chOff x="0" y="0"/>
          <a:chExt cx="0" cy="0"/>
        </a:xfrm>
      </p:grpSpPr>
      <p:pic>
        <p:nvPicPr>
          <p:cNvPr id="5" name="Content Placeholder 4" descr="A cell phone with a screen&#10;&#10;AI-generated content may be incorrect.">
            <a:extLst>
              <a:ext uri="{FF2B5EF4-FFF2-40B4-BE49-F238E27FC236}">
                <a16:creationId xmlns:a16="http://schemas.microsoft.com/office/drawing/2014/main" id="{339C13EC-2F24-D8BB-1A65-D84F4EC852BE}"/>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40770" r="23140"/>
          <a:stretch/>
        </p:blipFill>
        <p:spPr>
          <a:xfrm>
            <a:off x="-112900" y="1752828"/>
            <a:ext cx="3001035" cy="4677454"/>
          </a:xfrm>
        </p:spPr>
      </p:pic>
      <p:sp>
        <p:nvSpPr>
          <p:cNvPr id="6" name="TextBox 5">
            <a:extLst>
              <a:ext uri="{FF2B5EF4-FFF2-40B4-BE49-F238E27FC236}">
                <a16:creationId xmlns:a16="http://schemas.microsoft.com/office/drawing/2014/main" id="{0865C8C3-4EF1-2435-1AA0-5AC62A7B82A6}"/>
              </a:ext>
            </a:extLst>
          </p:cNvPr>
          <p:cNvSpPr txBox="1"/>
          <p:nvPr/>
        </p:nvSpPr>
        <p:spPr>
          <a:xfrm>
            <a:off x="2503055" y="2480875"/>
            <a:ext cx="2574697" cy="1282637"/>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ea typeface="+mn-ea"/>
                <a:cs typeface="+mn-cs"/>
              </a:rPr>
              <a:t>Loyalty relies on discounts, users disengage after promotions. </a:t>
            </a:r>
            <a:endParaRPr kumimoji="0" lang="en-AU" sz="1400" b="1" i="0" u="none" strike="noStrike" kern="1200" cap="none" spc="0" normalizeH="0" baseline="0" noProof="0">
              <a:ln>
                <a:noFill/>
              </a:ln>
              <a:solidFill>
                <a:srgbClr val="FFFFFF"/>
              </a:solidFill>
              <a:effectLst/>
              <a:uLnTx/>
              <a:uFillTx/>
              <a:latin typeface="Lato" panose="020F0502020204030203"/>
              <a:ea typeface="+mn-ea"/>
              <a:cs typeface="+mn-cs"/>
            </a:endParaRPr>
          </a:p>
        </p:txBody>
      </p:sp>
      <p:sp>
        <p:nvSpPr>
          <p:cNvPr id="16" name="TextBox 15">
            <a:extLst>
              <a:ext uri="{FF2B5EF4-FFF2-40B4-BE49-F238E27FC236}">
                <a16:creationId xmlns:a16="http://schemas.microsoft.com/office/drawing/2014/main" id="{D3F8418A-0FC9-CFA2-9DA1-E01FA18763CD}"/>
              </a:ext>
            </a:extLst>
          </p:cNvPr>
          <p:cNvSpPr txBox="1"/>
          <p:nvPr/>
        </p:nvSpPr>
        <p:spPr>
          <a:xfrm>
            <a:off x="5047232" y="2480874"/>
            <a:ext cx="2161982" cy="1282637"/>
          </a:xfrm>
          <a:prstGeom prst="rect">
            <a:avLst/>
          </a:prstGeom>
          <a:noFill/>
        </p:spPr>
        <p:txBody>
          <a:bodyPr wrap="square" rtlCol="0" anchor="ctr">
            <a:noAutofit/>
          </a:bodyPr>
          <a:lstStyle>
            <a:defPPr>
              <a:defRPr lang="en-US"/>
            </a:defPPr>
            <a:lvl1pPr algn="ct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ea typeface="+mn-ea"/>
                <a:cs typeface="+mn-cs"/>
              </a:rPr>
              <a:t>App excludes retailers, developers, and passive homeowners</a:t>
            </a:r>
            <a:endParaRPr kumimoji="0" lang="en-AU" sz="1400" b="1" i="0" u="none" strike="noStrike" kern="1200" cap="none" spc="0" normalizeH="0" baseline="0" noProof="0">
              <a:ln>
                <a:noFill/>
              </a:ln>
              <a:solidFill>
                <a:srgbClr val="FFFFFF"/>
              </a:solidFill>
              <a:effectLst/>
              <a:uLnTx/>
              <a:uFillTx/>
              <a:latin typeface="Lato" panose="020F0502020204030203"/>
              <a:ea typeface="+mn-ea"/>
              <a:cs typeface="+mn-cs"/>
            </a:endParaRPr>
          </a:p>
        </p:txBody>
      </p:sp>
      <p:sp>
        <p:nvSpPr>
          <p:cNvPr id="17" name="TextBox 16">
            <a:extLst>
              <a:ext uri="{FF2B5EF4-FFF2-40B4-BE49-F238E27FC236}">
                <a16:creationId xmlns:a16="http://schemas.microsoft.com/office/drawing/2014/main" id="{9AAE7586-29ED-C2D5-18FE-734E725EB5FE}"/>
              </a:ext>
            </a:extLst>
          </p:cNvPr>
          <p:cNvSpPr txBox="1"/>
          <p:nvPr/>
        </p:nvSpPr>
        <p:spPr>
          <a:xfrm>
            <a:off x="7239734" y="2600127"/>
            <a:ext cx="2519695" cy="1044129"/>
          </a:xfrm>
          <a:prstGeom prst="rect">
            <a:avLst/>
          </a:prstGeom>
          <a:noFill/>
        </p:spPr>
        <p:txBody>
          <a:bodyPr wrap="square" rtlCol="0" anchor="ctr">
            <a:noAutofit/>
          </a:bodyPr>
          <a:lstStyle>
            <a:defPPr>
              <a:defRPr lang="en-US"/>
            </a:defPPr>
            <a:lvl1pPr algn="ct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ea typeface="+mn-ea"/>
                <a:cs typeface="+mn-cs"/>
              </a:rPr>
              <a:t>Internet required at all times, rural users excluded</a:t>
            </a:r>
            <a:endParaRPr kumimoji="0" lang="en-AU" sz="1400" b="1" i="0" u="none" strike="noStrike" kern="1200" cap="none" spc="0" normalizeH="0" baseline="0" noProof="0">
              <a:ln>
                <a:noFill/>
              </a:ln>
              <a:solidFill>
                <a:srgbClr val="FFFFFF"/>
              </a:solidFill>
              <a:effectLst/>
              <a:uLnTx/>
              <a:uFillTx/>
              <a:latin typeface="Lato" panose="020F0502020204030203"/>
              <a:ea typeface="+mn-ea"/>
              <a:cs typeface="+mn-cs"/>
            </a:endParaRPr>
          </a:p>
        </p:txBody>
      </p:sp>
      <p:sp>
        <p:nvSpPr>
          <p:cNvPr id="26" name="TextBox 25">
            <a:extLst>
              <a:ext uri="{FF2B5EF4-FFF2-40B4-BE49-F238E27FC236}">
                <a16:creationId xmlns:a16="http://schemas.microsoft.com/office/drawing/2014/main" id="{A6E6D80D-8500-6820-52C4-DDC7B3343349}"/>
              </a:ext>
            </a:extLst>
          </p:cNvPr>
          <p:cNvSpPr txBox="1"/>
          <p:nvPr/>
        </p:nvSpPr>
        <p:spPr>
          <a:xfrm>
            <a:off x="9634459" y="2609437"/>
            <a:ext cx="2425813" cy="1044129"/>
          </a:xfrm>
          <a:prstGeom prst="rect">
            <a:avLst/>
          </a:prstGeom>
          <a:noFill/>
        </p:spPr>
        <p:txBody>
          <a:bodyPr wrap="square" rtlCol="0" anchor="ctr">
            <a:noAutofit/>
          </a:bodyPr>
          <a:lstStyle>
            <a:defPPr>
              <a:defRPr lang="en-US"/>
            </a:defPPr>
            <a:lvl1pPr algn="ct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ea typeface="+mn-ea"/>
                <a:cs typeface="+mn-cs"/>
              </a:rPr>
              <a:t> Only receipt-scanning and points system, no pro tools</a:t>
            </a:r>
            <a:endParaRPr kumimoji="0" lang="en-AU" sz="1400" b="1" i="0" u="none" strike="noStrike" kern="1200" cap="none" spc="0" normalizeH="0" baseline="0" noProof="0">
              <a:ln>
                <a:noFill/>
              </a:ln>
              <a:solidFill>
                <a:srgbClr val="FFFFFF"/>
              </a:solidFill>
              <a:effectLst/>
              <a:uLnTx/>
              <a:uFillTx/>
              <a:latin typeface="Lato" panose="020F0502020204030203"/>
              <a:ea typeface="+mn-ea"/>
              <a:cs typeface="+mn-cs"/>
            </a:endParaRPr>
          </a:p>
        </p:txBody>
      </p:sp>
      <p:sp>
        <p:nvSpPr>
          <p:cNvPr id="3" name="TextBox 2">
            <a:extLst>
              <a:ext uri="{FF2B5EF4-FFF2-40B4-BE49-F238E27FC236}">
                <a16:creationId xmlns:a16="http://schemas.microsoft.com/office/drawing/2014/main" id="{638C60C6-49E8-4A4D-3BBD-01F86A4019E8}"/>
              </a:ext>
            </a:extLst>
          </p:cNvPr>
          <p:cNvSpPr txBox="1"/>
          <p:nvPr/>
        </p:nvSpPr>
        <p:spPr>
          <a:xfrm>
            <a:off x="2786271" y="4161783"/>
            <a:ext cx="2037147" cy="923330"/>
          </a:xfrm>
          <a:prstGeom prst="rect">
            <a:avLst/>
          </a:prstGeom>
          <a:solidFill>
            <a:schemeClr val="tx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a:ln>
                  <a:noFill/>
                </a:ln>
                <a:solidFill>
                  <a:srgbClr val="FFFFFF"/>
                </a:solidFill>
                <a:effectLst/>
                <a:uLnTx/>
                <a:uFillTx/>
                <a:latin typeface="Lato" panose="020F0502020204030203"/>
                <a:ea typeface="+mn-ea"/>
                <a:cs typeface="+mn-cs"/>
              </a:rPr>
              <a:t>Introduces tiered loyalty program rewards</a:t>
            </a:r>
          </a:p>
        </p:txBody>
      </p:sp>
      <p:sp>
        <p:nvSpPr>
          <p:cNvPr id="4" name="TextBox 3">
            <a:extLst>
              <a:ext uri="{FF2B5EF4-FFF2-40B4-BE49-F238E27FC236}">
                <a16:creationId xmlns:a16="http://schemas.microsoft.com/office/drawing/2014/main" id="{2BC9FB0A-245D-4A8D-9F15-CA69689488F6}"/>
              </a:ext>
            </a:extLst>
          </p:cNvPr>
          <p:cNvSpPr txBox="1"/>
          <p:nvPr/>
        </p:nvSpPr>
        <p:spPr>
          <a:xfrm>
            <a:off x="2786271" y="5268329"/>
            <a:ext cx="2037147" cy="738664"/>
          </a:xfrm>
          <a:prstGeom prst="rect">
            <a:avLst/>
          </a:prstGeom>
          <a:solidFill>
            <a:schemeClr val="tx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Lato" panose="020F0502020204030203"/>
                <a:ea typeface="+mn-ea"/>
                <a:cs typeface="+mn-cs"/>
              </a:rPr>
              <a:t>Adds badges, recognition tiers, and career incentives</a:t>
            </a:r>
            <a:endParaRPr kumimoji="0" lang="en-AU" sz="1400" b="0" i="0" u="none" strike="noStrike" kern="1200" cap="none" spc="0" normalizeH="0" baseline="0" noProof="0">
              <a:ln>
                <a:noFill/>
              </a:ln>
              <a:solidFill>
                <a:srgbClr val="FFFFFF"/>
              </a:solidFill>
              <a:effectLst/>
              <a:uLnTx/>
              <a:uFillTx/>
              <a:latin typeface="Lato" panose="020F0502020204030203"/>
              <a:ea typeface="+mn-ea"/>
              <a:cs typeface="+mn-cs"/>
            </a:endParaRPr>
          </a:p>
        </p:txBody>
      </p:sp>
      <p:sp>
        <p:nvSpPr>
          <p:cNvPr id="10" name="TextBox 9">
            <a:extLst>
              <a:ext uri="{FF2B5EF4-FFF2-40B4-BE49-F238E27FC236}">
                <a16:creationId xmlns:a16="http://schemas.microsoft.com/office/drawing/2014/main" id="{1481F6C3-77BD-18C5-5C1A-5D40DDF94DF4}"/>
              </a:ext>
            </a:extLst>
          </p:cNvPr>
          <p:cNvSpPr txBox="1"/>
          <p:nvPr/>
        </p:nvSpPr>
        <p:spPr>
          <a:xfrm>
            <a:off x="5141548" y="5083663"/>
            <a:ext cx="2037147" cy="923330"/>
          </a:xfrm>
          <a:prstGeom prst="rect">
            <a:avLst/>
          </a:prstGeom>
          <a:solidFill>
            <a:schemeClr val="tx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Lato" panose="020F0502020204030203"/>
                <a:ea typeface="+mn-ea"/>
                <a:cs typeface="+mn-cs"/>
              </a:rPr>
              <a:t>Wider reach across Vietnam's value chain</a:t>
            </a:r>
            <a:endParaRPr kumimoji="0" lang="en-AU" sz="1800" b="0" i="0" u="none" strike="noStrike" kern="1200" cap="none" spc="0" normalizeH="0" baseline="0" noProof="0">
              <a:ln>
                <a:noFill/>
              </a:ln>
              <a:solidFill>
                <a:srgbClr val="FFFFFF"/>
              </a:solidFill>
              <a:effectLst/>
              <a:uLnTx/>
              <a:uFillTx/>
              <a:latin typeface="Lato" panose="020F0502020204030203"/>
              <a:ea typeface="+mn-ea"/>
              <a:cs typeface="+mn-cs"/>
            </a:endParaRPr>
          </a:p>
        </p:txBody>
      </p:sp>
      <p:sp>
        <p:nvSpPr>
          <p:cNvPr id="11" name="TextBox 10">
            <a:extLst>
              <a:ext uri="{FF2B5EF4-FFF2-40B4-BE49-F238E27FC236}">
                <a16:creationId xmlns:a16="http://schemas.microsoft.com/office/drawing/2014/main" id="{82F7146E-474E-3D1E-441F-9DB416885EF5}"/>
              </a:ext>
            </a:extLst>
          </p:cNvPr>
          <p:cNvSpPr txBox="1"/>
          <p:nvPr/>
        </p:nvSpPr>
        <p:spPr>
          <a:xfrm>
            <a:off x="5141548" y="4160313"/>
            <a:ext cx="2037147" cy="646331"/>
          </a:xfrm>
          <a:prstGeom prst="rect">
            <a:avLst/>
          </a:prstGeom>
          <a:solidFill>
            <a:schemeClr val="tx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a:ln>
                  <a:noFill/>
                </a:ln>
                <a:solidFill>
                  <a:srgbClr val="FFFFFF"/>
                </a:solidFill>
                <a:effectLst/>
                <a:uLnTx/>
                <a:uFillTx/>
                <a:latin typeface="Lato" panose="020F0502020204030203"/>
                <a:ea typeface="+mn-ea"/>
                <a:cs typeface="+mn-cs"/>
              </a:rPr>
              <a:t>Expands access to these segments</a:t>
            </a:r>
          </a:p>
        </p:txBody>
      </p:sp>
      <p:sp>
        <p:nvSpPr>
          <p:cNvPr id="14" name="TextBox 13">
            <a:extLst>
              <a:ext uri="{FF2B5EF4-FFF2-40B4-BE49-F238E27FC236}">
                <a16:creationId xmlns:a16="http://schemas.microsoft.com/office/drawing/2014/main" id="{06569790-83B0-16B0-39A0-3127D8A414B7}"/>
              </a:ext>
            </a:extLst>
          </p:cNvPr>
          <p:cNvSpPr txBox="1"/>
          <p:nvPr/>
        </p:nvSpPr>
        <p:spPr>
          <a:xfrm>
            <a:off x="7482987" y="5129830"/>
            <a:ext cx="2100943" cy="877163"/>
          </a:xfrm>
          <a:prstGeom prst="rect">
            <a:avLst/>
          </a:prstGeom>
          <a:solidFill>
            <a:schemeClr val="tx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Lato" panose="020F0502020204030203"/>
                <a:ea typeface="+mn-ea"/>
                <a:cs typeface="+mn-cs"/>
              </a:rPr>
              <a:t>Unlocks adoption in rural and economy segments</a:t>
            </a:r>
            <a:endParaRPr kumimoji="0" lang="en-AU" sz="1700" b="0" i="0" u="none" strike="noStrike" kern="1200" cap="none" spc="0" normalizeH="0" baseline="0" noProof="0">
              <a:ln>
                <a:noFill/>
              </a:ln>
              <a:solidFill>
                <a:srgbClr val="FFFFFF"/>
              </a:solidFill>
              <a:effectLst/>
              <a:uLnTx/>
              <a:uFillTx/>
              <a:latin typeface="Lato" panose="020F0502020204030203"/>
              <a:ea typeface="+mn-ea"/>
              <a:cs typeface="+mn-cs"/>
            </a:endParaRPr>
          </a:p>
        </p:txBody>
      </p:sp>
      <p:sp>
        <p:nvSpPr>
          <p:cNvPr id="15" name="TextBox 14">
            <a:extLst>
              <a:ext uri="{FF2B5EF4-FFF2-40B4-BE49-F238E27FC236}">
                <a16:creationId xmlns:a16="http://schemas.microsoft.com/office/drawing/2014/main" id="{2F70B979-0544-F75F-9F2C-728EB005A89B}"/>
              </a:ext>
            </a:extLst>
          </p:cNvPr>
          <p:cNvSpPr txBox="1"/>
          <p:nvPr/>
        </p:nvSpPr>
        <p:spPr>
          <a:xfrm>
            <a:off x="7482987" y="4160313"/>
            <a:ext cx="2100943" cy="657218"/>
          </a:xfrm>
          <a:prstGeom prst="rect">
            <a:avLst/>
          </a:prstGeom>
          <a:solidFill>
            <a:schemeClr val="tx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a:ln>
                  <a:noFill/>
                </a:ln>
                <a:solidFill>
                  <a:srgbClr val="FFFFFF"/>
                </a:solidFill>
                <a:effectLst/>
                <a:uLnTx/>
                <a:uFillTx/>
                <a:latin typeface="Lato" panose="020F0502020204030203"/>
                <a:ea typeface="+mn-ea"/>
                <a:cs typeface="+mn-cs"/>
              </a:rPr>
              <a:t>Offers offline access mode</a:t>
            </a:r>
          </a:p>
        </p:txBody>
      </p:sp>
      <p:sp>
        <p:nvSpPr>
          <p:cNvPr id="20" name="TextBox 19">
            <a:extLst>
              <a:ext uri="{FF2B5EF4-FFF2-40B4-BE49-F238E27FC236}">
                <a16:creationId xmlns:a16="http://schemas.microsoft.com/office/drawing/2014/main" id="{425F7879-A060-91E2-33D5-239384849E5E}"/>
              </a:ext>
            </a:extLst>
          </p:cNvPr>
          <p:cNvSpPr txBox="1"/>
          <p:nvPr/>
        </p:nvSpPr>
        <p:spPr>
          <a:xfrm>
            <a:off x="2786271" y="3609235"/>
            <a:ext cx="9111567" cy="369332"/>
          </a:xfrm>
          <a:prstGeom prst="rect">
            <a:avLst/>
          </a:prstGeom>
          <a:solidFill>
            <a:srgbClr val="D2193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FFFFFF"/>
                </a:solidFill>
                <a:effectLst/>
                <a:uLnTx/>
                <a:uFillTx/>
                <a:latin typeface="Lato" panose="020F0502020204030203"/>
                <a:ea typeface="+mn-ea"/>
                <a:cs typeface="+mn-cs"/>
              </a:rPr>
              <a:t>The TOA Hub Difference:</a:t>
            </a:r>
          </a:p>
        </p:txBody>
      </p:sp>
      <p:pic>
        <p:nvPicPr>
          <p:cNvPr id="22" name="Picture 21">
            <a:extLst>
              <a:ext uri="{FF2B5EF4-FFF2-40B4-BE49-F238E27FC236}">
                <a16:creationId xmlns:a16="http://schemas.microsoft.com/office/drawing/2014/main" id="{15921120-F8F9-C411-1F44-A539445A749D}"/>
              </a:ext>
            </a:extLst>
          </p:cNvPr>
          <p:cNvPicPr>
            <a:picLocks noChangeAspect="1"/>
          </p:cNvPicPr>
          <p:nvPr/>
        </p:nvPicPr>
        <p:blipFill>
          <a:blip r:embed="rId4">
            <a:extLst>
              <a:ext uri="{28A0092B-C50C-407E-A947-70E740481C1C}">
                <a14:useLocalDpi xmlns:a14="http://schemas.microsoft.com/office/drawing/2010/main" val="0"/>
              </a:ext>
            </a:extLst>
          </a:blip>
          <a:srcRect l="5621" r="64018"/>
          <a:stretch/>
        </p:blipFill>
        <p:spPr>
          <a:xfrm>
            <a:off x="-49352" y="1685365"/>
            <a:ext cx="2630126" cy="4872848"/>
          </a:xfrm>
          <a:prstGeom prst="rect">
            <a:avLst/>
          </a:prstGeom>
        </p:spPr>
      </p:pic>
      <p:sp>
        <p:nvSpPr>
          <p:cNvPr id="12" name="TextBox 11">
            <a:extLst>
              <a:ext uri="{FF2B5EF4-FFF2-40B4-BE49-F238E27FC236}">
                <a16:creationId xmlns:a16="http://schemas.microsoft.com/office/drawing/2014/main" id="{0EE2BF89-B5D2-50C2-C02C-EE8F4CA24290}"/>
              </a:ext>
            </a:extLst>
          </p:cNvPr>
          <p:cNvSpPr txBox="1"/>
          <p:nvPr/>
        </p:nvSpPr>
        <p:spPr>
          <a:xfrm>
            <a:off x="2786271" y="1993885"/>
            <a:ext cx="2037147" cy="584775"/>
          </a:xfrm>
          <a:prstGeom prst="rect">
            <a:avLst/>
          </a:prstGeom>
          <a:solidFill>
            <a:schemeClr val="tx2"/>
          </a:solidFill>
          <a:ln>
            <a:solidFill>
              <a:srgbClr val="D2193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a:ln>
                  <a:noFill/>
                </a:ln>
                <a:solidFill>
                  <a:srgbClr val="FFFFFF"/>
                </a:solidFill>
                <a:effectLst/>
                <a:uLnTx/>
                <a:uFillTx/>
                <a:latin typeface="Lato" panose="020F0502020204030203"/>
              </a:rPr>
              <a:t>Promotion-Dependent Loyalty</a:t>
            </a:r>
          </a:p>
        </p:txBody>
      </p:sp>
      <p:sp>
        <p:nvSpPr>
          <p:cNvPr id="13" name="TextBox 12">
            <a:extLst>
              <a:ext uri="{FF2B5EF4-FFF2-40B4-BE49-F238E27FC236}">
                <a16:creationId xmlns:a16="http://schemas.microsoft.com/office/drawing/2014/main" id="{67AC56E9-7BE7-290E-121F-E267D72A29C7}"/>
              </a:ext>
            </a:extLst>
          </p:cNvPr>
          <p:cNvSpPr txBox="1"/>
          <p:nvPr/>
        </p:nvSpPr>
        <p:spPr>
          <a:xfrm>
            <a:off x="5077752" y="1963106"/>
            <a:ext cx="2100943" cy="646331"/>
          </a:xfrm>
          <a:prstGeom prst="rect">
            <a:avLst/>
          </a:prstGeom>
          <a:solidFill>
            <a:schemeClr val="tx2"/>
          </a:solidFill>
          <a:ln>
            <a:solidFill>
              <a:srgbClr val="D21931"/>
            </a:solidFill>
          </a:ln>
        </p:spPr>
        <p:txBody>
          <a:bodyPr wrap="square" rtlCol="0" anchor="ctr">
            <a:spAutoFit/>
          </a:bodyPr>
          <a:lstStyle>
            <a:defPPr>
              <a:defRPr lang="en-US"/>
            </a:defPPr>
            <a:lvl1pPr algn="ctr">
              <a:defRPr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FFFFFF"/>
                </a:solidFill>
                <a:effectLst/>
                <a:uLnTx/>
                <a:uFillTx/>
                <a:latin typeface="Lato" panose="020F0502020204030203"/>
              </a:rPr>
              <a:t>Narrow User Targeting</a:t>
            </a:r>
          </a:p>
        </p:txBody>
      </p:sp>
      <p:sp>
        <p:nvSpPr>
          <p:cNvPr id="18" name="TextBox 17">
            <a:extLst>
              <a:ext uri="{FF2B5EF4-FFF2-40B4-BE49-F238E27FC236}">
                <a16:creationId xmlns:a16="http://schemas.microsoft.com/office/drawing/2014/main" id="{12C2D160-1825-91DB-7345-F9385EEE8EF9}"/>
              </a:ext>
            </a:extLst>
          </p:cNvPr>
          <p:cNvSpPr txBox="1"/>
          <p:nvPr/>
        </p:nvSpPr>
        <p:spPr>
          <a:xfrm>
            <a:off x="7482987" y="1963106"/>
            <a:ext cx="2100943" cy="646331"/>
          </a:xfrm>
          <a:prstGeom prst="rect">
            <a:avLst/>
          </a:prstGeom>
          <a:solidFill>
            <a:schemeClr val="tx2"/>
          </a:solidFill>
          <a:ln>
            <a:solidFill>
              <a:srgbClr val="D21931"/>
            </a:solidFill>
          </a:ln>
        </p:spPr>
        <p:txBody>
          <a:bodyPr wrap="square" rtlCol="0" anchor="ctr">
            <a:spAutoFit/>
          </a:bodyPr>
          <a:lstStyle>
            <a:defPPr>
              <a:defRPr lang="en-US"/>
            </a:defPPr>
            <a:lvl1pPr algn="ctr">
              <a:defRPr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FFFFFF"/>
                </a:solidFill>
                <a:effectLst/>
                <a:uLnTx/>
                <a:uFillTx/>
                <a:latin typeface="Lato" panose="020F0502020204030203"/>
              </a:rPr>
              <a:t>No Offline Functionality</a:t>
            </a:r>
          </a:p>
        </p:txBody>
      </p:sp>
      <p:sp>
        <p:nvSpPr>
          <p:cNvPr id="19" name="TextBox 18">
            <a:extLst>
              <a:ext uri="{FF2B5EF4-FFF2-40B4-BE49-F238E27FC236}">
                <a16:creationId xmlns:a16="http://schemas.microsoft.com/office/drawing/2014/main" id="{313ED0F3-31EE-05A3-39FD-D9A4249D285B}"/>
              </a:ext>
            </a:extLst>
          </p:cNvPr>
          <p:cNvSpPr txBox="1"/>
          <p:nvPr/>
        </p:nvSpPr>
        <p:spPr>
          <a:xfrm>
            <a:off x="9796895" y="1963106"/>
            <a:ext cx="2100943" cy="646331"/>
          </a:xfrm>
          <a:prstGeom prst="rect">
            <a:avLst/>
          </a:prstGeom>
          <a:solidFill>
            <a:schemeClr val="tx2"/>
          </a:solidFill>
          <a:ln>
            <a:solidFill>
              <a:srgbClr val="D21931"/>
            </a:solidFill>
          </a:ln>
        </p:spPr>
        <p:txBody>
          <a:bodyPr wrap="square" rtlCol="0" anchor="ctr">
            <a:spAutoFit/>
          </a:bodyPr>
          <a:lstStyle>
            <a:defPPr>
              <a:defRPr lang="en-US"/>
            </a:defPPr>
            <a:lvl1pPr algn="ctr">
              <a:defRPr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FFFFFF"/>
                </a:solidFill>
                <a:effectLst/>
                <a:uLnTx/>
                <a:uFillTx/>
                <a:latin typeface="Lato" panose="020F0502020204030203"/>
              </a:rPr>
              <a:t> Limited Functional Value</a:t>
            </a:r>
          </a:p>
        </p:txBody>
      </p:sp>
      <p:sp>
        <p:nvSpPr>
          <p:cNvPr id="9" name="Title 1">
            <a:extLst>
              <a:ext uri="{FF2B5EF4-FFF2-40B4-BE49-F238E27FC236}">
                <a16:creationId xmlns:a16="http://schemas.microsoft.com/office/drawing/2014/main" id="{ED25DF13-F3CA-A2FB-1EB6-4751BDC5036E}"/>
              </a:ext>
            </a:extLst>
          </p:cNvPr>
          <p:cNvSpPr txBox="1">
            <a:spLocks/>
          </p:cNvSpPr>
          <p:nvPr/>
        </p:nvSpPr>
        <p:spPr>
          <a:xfrm>
            <a:off x="499835" y="459006"/>
            <a:ext cx="11274349" cy="7397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chemeClr val="bg1"/>
                </a:solidFill>
                <a:latin typeface="Lato" panose="020F0502020204030203" pitchFamily="34" charset="0"/>
                <a:ea typeface="Lato" panose="020F0502020204030203" pitchFamily="34" charset="0"/>
                <a:cs typeface="Lato" panose="020F0502020204030203" pitchFamily="34" charset="0"/>
              </a:defRPr>
            </a:lvl1pPr>
          </a:lstStyle>
          <a:p>
            <a:r>
              <a:rPr lang="en-US" b="1"/>
              <a:t>Building on TOA.painter can improve sustainable digital engagement</a:t>
            </a:r>
            <a:endParaRPr lang="en-AU" b="1"/>
          </a:p>
        </p:txBody>
      </p:sp>
    </p:spTree>
    <p:extLst>
      <p:ext uri="{BB962C8B-B14F-4D97-AF65-F5344CB8AC3E}">
        <p14:creationId xmlns:p14="http://schemas.microsoft.com/office/powerpoint/2010/main" val="30284979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6491B-12B8-D142-9CAB-74A65D23B839}"/>
            </a:ext>
          </a:extLst>
        </p:cNvPr>
        <p:cNvGrpSpPr/>
        <p:nvPr/>
      </p:nvGrpSpPr>
      <p:grpSpPr>
        <a:xfrm>
          <a:off x="0" y="0"/>
          <a:ext cx="0" cy="0"/>
          <a:chOff x="0" y="0"/>
          <a:chExt cx="0" cy="0"/>
        </a:xfrm>
      </p:grpSpPr>
      <p:pic>
        <p:nvPicPr>
          <p:cNvPr id="5" name="Content Placeholder 4" descr="A cell phone with a screen&#10;&#10;AI-generated content may be incorrect.">
            <a:extLst>
              <a:ext uri="{FF2B5EF4-FFF2-40B4-BE49-F238E27FC236}">
                <a16:creationId xmlns:a16="http://schemas.microsoft.com/office/drawing/2014/main" id="{602D2050-567C-BA18-ED66-45A300415297}"/>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40770" r="23140"/>
          <a:stretch/>
        </p:blipFill>
        <p:spPr>
          <a:xfrm>
            <a:off x="-112900" y="1752828"/>
            <a:ext cx="3001035" cy="4677454"/>
          </a:xfrm>
        </p:spPr>
      </p:pic>
      <p:sp>
        <p:nvSpPr>
          <p:cNvPr id="6" name="TextBox 5">
            <a:extLst>
              <a:ext uri="{FF2B5EF4-FFF2-40B4-BE49-F238E27FC236}">
                <a16:creationId xmlns:a16="http://schemas.microsoft.com/office/drawing/2014/main" id="{6A470281-748F-A49B-BC90-88DFA9ED60EF}"/>
              </a:ext>
            </a:extLst>
          </p:cNvPr>
          <p:cNvSpPr txBox="1"/>
          <p:nvPr/>
        </p:nvSpPr>
        <p:spPr>
          <a:xfrm>
            <a:off x="2503055" y="2480875"/>
            <a:ext cx="2574697" cy="1282637"/>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ea typeface="+mn-ea"/>
                <a:cs typeface="+mn-cs"/>
              </a:rPr>
              <a:t>Loyalty relies on discounts, users disengage after promotions. </a:t>
            </a:r>
            <a:endParaRPr kumimoji="0" lang="en-AU" sz="1400" b="1" i="0" u="none" strike="noStrike" kern="1200" cap="none" spc="0" normalizeH="0" baseline="0" noProof="0">
              <a:ln>
                <a:noFill/>
              </a:ln>
              <a:solidFill>
                <a:srgbClr val="FFFFFF"/>
              </a:solidFill>
              <a:effectLst/>
              <a:uLnTx/>
              <a:uFillTx/>
              <a:latin typeface="Lato" panose="020F0502020204030203"/>
              <a:ea typeface="+mn-ea"/>
              <a:cs typeface="+mn-cs"/>
            </a:endParaRPr>
          </a:p>
        </p:txBody>
      </p:sp>
      <p:sp>
        <p:nvSpPr>
          <p:cNvPr id="16" name="TextBox 15">
            <a:extLst>
              <a:ext uri="{FF2B5EF4-FFF2-40B4-BE49-F238E27FC236}">
                <a16:creationId xmlns:a16="http://schemas.microsoft.com/office/drawing/2014/main" id="{E51BA8C8-3E28-0F95-1BB3-1EE33BF21C1D}"/>
              </a:ext>
            </a:extLst>
          </p:cNvPr>
          <p:cNvSpPr txBox="1"/>
          <p:nvPr/>
        </p:nvSpPr>
        <p:spPr>
          <a:xfrm>
            <a:off x="5047232" y="2480874"/>
            <a:ext cx="2161982" cy="1282637"/>
          </a:xfrm>
          <a:prstGeom prst="rect">
            <a:avLst/>
          </a:prstGeom>
          <a:noFill/>
        </p:spPr>
        <p:txBody>
          <a:bodyPr wrap="square" rtlCol="0" anchor="ctr">
            <a:noAutofit/>
          </a:bodyPr>
          <a:lstStyle>
            <a:defPPr>
              <a:defRPr lang="en-US"/>
            </a:defPPr>
            <a:lvl1pPr algn="ct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ea typeface="+mn-ea"/>
                <a:cs typeface="+mn-cs"/>
              </a:rPr>
              <a:t>App excludes retailers, developers, and passive homeowners</a:t>
            </a:r>
            <a:endParaRPr kumimoji="0" lang="en-AU" sz="1400" b="1" i="0" u="none" strike="noStrike" kern="1200" cap="none" spc="0" normalizeH="0" baseline="0" noProof="0">
              <a:ln>
                <a:noFill/>
              </a:ln>
              <a:solidFill>
                <a:srgbClr val="FFFFFF"/>
              </a:solidFill>
              <a:effectLst/>
              <a:uLnTx/>
              <a:uFillTx/>
              <a:latin typeface="Lato" panose="020F0502020204030203"/>
              <a:ea typeface="+mn-ea"/>
              <a:cs typeface="+mn-cs"/>
            </a:endParaRPr>
          </a:p>
        </p:txBody>
      </p:sp>
      <p:sp>
        <p:nvSpPr>
          <p:cNvPr id="17" name="TextBox 16">
            <a:extLst>
              <a:ext uri="{FF2B5EF4-FFF2-40B4-BE49-F238E27FC236}">
                <a16:creationId xmlns:a16="http://schemas.microsoft.com/office/drawing/2014/main" id="{78BF6470-13F7-E473-E216-F017D2E1FD1D}"/>
              </a:ext>
            </a:extLst>
          </p:cNvPr>
          <p:cNvSpPr txBox="1"/>
          <p:nvPr/>
        </p:nvSpPr>
        <p:spPr>
          <a:xfrm>
            <a:off x="7239734" y="2600127"/>
            <a:ext cx="2519695" cy="1044129"/>
          </a:xfrm>
          <a:prstGeom prst="rect">
            <a:avLst/>
          </a:prstGeom>
          <a:noFill/>
        </p:spPr>
        <p:txBody>
          <a:bodyPr wrap="square" rtlCol="0" anchor="ctr">
            <a:noAutofit/>
          </a:bodyPr>
          <a:lstStyle>
            <a:defPPr>
              <a:defRPr lang="en-US"/>
            </a:defPPr>
            <a:lvl1pPr algn="ct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ea typeface="+mn-ea"/>
                <a:cs typeface="+mn-cs"/>
              </a:rPr>
              <a:t>Internet required at all times, rural users excluded</a:t>
            </a:r>
            <a:endParaRPr kumimoji="0" lang="en-AU" sz="1400" b="1" i="0" u="none" strike="noStrike" kern="1200" cap="none" spc="0" normalizeH="0" baseline="0" noProof="0">
              <a:ln>
                <a:noFill/>
              </a:ln>
              <a:solidFill>
                <a:srgbClr val="FFFFFF"/>
              </a:solidFill>
              <a:effectLst/>
              <a:uLnTx/>
              <a:uFillTx/>
              <a:latin typeface="Lato" panose="020F0502020204030203"/>
              <a:ea typeface="+mn-ea"/>
              <a:cs typeface="+mn-cs"/>
            </a:endParaRPr>
          </a:p>
        </p:txBody>
      </p:sp>
      <p:sp>
        <p:nvSpPr>
          <p:cNvPr id="26" name="TextBox 25">
            <a:extLst>
              <a:ext uri="{FF2B5EF4-FFF2-40B4-BE49-F238E27FC236}">
                <a16:creationId xmlns:a16="http://schemas.microsoft.com/office/drawing/2014/main" id="{58A3230A-BBCC-3084-9F7C-DBB0C557ABB2}"/>
              </a:ext>
            </a:extLst>
          </p:cNvPr>
          <p:cNvSpPr txBox="1"/>
          <p:nvPr/>
        </p:nvSpPr>
        <p:spPr>
          <a:xfrm>
            <a:off x="9634459" y="2609437"/>
            <a:ext cx="2425813" cy="1044129"/>
          </a:xfrm>
          <a:prstGeom prst="rect">
            <a:avLst/>
          </a:prstGeom>
          <a:noFill/>
        </p:spPr>
        <p:txBody>
          <a:bodyPr wrap="square" rtlCol="0" anchor="ctr">
            <a:noAutofit/>
          </a:bodyPr>
          <a:lstStyle>
            <a:defPPr>
              <a:defRPr lang="en-US"/>
            </a:defPPr>
            <a:lvl1pPr algn="ct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ato" panose="020F0502020204030203"/>
                <a:ea typeface="+mn-ea"/>
                <a:cs typeface="+mn-cs"/>
              </a:rPr>
              <a:t> Only receipt-scanning and points system, no pro tools</a:t>
            </a:r>
            <a:endParaRPr kumimoji="0" lang="en-AU" sz="1400" b="1" i="0" u="none" strike="noStrike" kern="1200" cap="none" spc="0" normalizeH="0" baseline="0" noProof="0">
              <a:ln>
                <a:noFill/>
              </a:ln>
              <a:solidFill>
                <a:srgbClr val="FFFFFF"/>
              </a:solidFill>
              <a:effectLst/>
              <a:uLnTx/>
              <a:uFillTx/>
              <a:latin typeface="Lato" panose="020F0502020204030203"/>
              <a:ea typeface="+mn-ea"/>
              <a:cs typeface="+mn-cs"/>
            </a:endParaRPr>
          </a:p>
        </p:txBody>
      </p:sp>
      <p:sp>
        <p:nvSpPr>
          <p:cNvPr id="19" name="TextBox 18">
            <a:extLst>
              <a:ext uri="{FF2B5EF4-FFF2-40B4-BE49-F238E27FC236}">
                <a16:creationId xmlns:a16="http://schemas.microsoft.com/office/drawing/2014/main" id="{D06A36B8-31A2-A950-02B3-E0BFD77B6A4C}"/>
              </a:ext>
            </a:extLst>
          </p:cNvPr>
          <p:cNvSpPr txBox="1"/>
          <p:nvPr/>
        </p:nvSpPr>
        <p:spPr>
          <a:xfrm>
            <a:off x="9796895" y="4115488"/>
            <a:ext cx="2100943" cy="1492716"/>
          </a:xfrm>
          <a:prstGeom prst="rect">
            <a:avLst/>
          </a:prstGeom>
          <a:solidFill>
            <a:schemeClr val="tx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FFFFFF"/>
                </a:solidFill>
                <a:effectLst/>
                <a:uLnTx/>
                <a:uFillTx/>
                <a:latin typeface="Lato" panose="020F0502020204030203"/>
                <a:ea typeface="+mn-ea"/>
                <a:cs typeface="+mn-cs"/>
              </a:rPr>
              <a:t>Provides career tools, design services, retail training, operational insights, and ESG tracking - building loyalty, purpose, and utility beyond discounts</a:t>
            </a:r>
            <a:endParaRPr kumimoji="0" lang="en-AU" sz="1300" b="0" i="0" u="none" strike="noStrike" kern="1200" cap="none" spc="0" normalizeH="0" baseline="0" noProof="0">
              <a:ln>
                <a:noFill/>
              </a:ln>
              <a:solidFill>
                <a:srgbClr val="FFFFFF"/>
              </a:solidFill>
              <a:effectLst/>
              <a:uLnTx/>
              <a:uFillTx/>
              <a:latin typeface="Lato" panose="020F0502020204030203"/>
              <a:ea typeface="+mn-ea"/>
              <a:cs typeface="+mn-cs"/>
            </a:endParaRPr>
          </a:p>
        </p:txBody>
      </p:sp>
      <p:sp>
        <p:nvSpPr>
          <p:cNvPr id="20" name="TextBox 19">
            <a:extLst>
              <a:ext uri="{FF2B5EF4-FFF2-40B4-BE49-F238E27FC236}">
                <a16:creationId xmlns:a16="http://schemas.microsoft.com/office/drawing/2014/main" id="{6AC44796-42BC-1FA8-B8D9-BBC863FAC4D3}"/>
              </a:ext>
            </a:extLst>
          </p:cNvPr>
          <p:cNvSpPr txBox="1"/>
          <p:nvPr/>
        </p:nvSpPr>
        <p:spPr>
          <a:xfrm>
            <a:off x="2786271" y="3609235"/>
            <a:ext cx="9111567" cy="369332"/>
          </a:xfrm>
          <a:prstGeom prst="rect">
            <a:avLst/>
          </a:prstGeom>
          <a:solidFill>
            <a:srgbClr val="D2193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FFFFFF"/>
                </a:solidFill>
                <a:effectLst/>
                <a:uLnTx/>
                <a:uFillTx/>
                <a:latin typeface="Lato" panose="020F0502020204030203"/>
                <a:ea typeface="+mn-ea"/>
                <a:cs typeface="+mn-cs"/>
              </a:rPr>
              <a:t>The TOA Hub Difference:</a:t>
            </a:r>
          </a:p>
        </p:txBody>
      </p:sp>
      <p:pic>
        <p:nvPicPr>
          <p:cNvPr id="22" name="Picture 21">
            <a:extLst>
              <a:ext uri="{FF2B5EF4-FFF2-40B4-BE49-F238E27FC236}">
                <a16:creationId xmlns:a16="http://schemas.microsoft.com/office/drawing/2014/main" id="{A5FB57E7-73DA-A0EF-AF2A-CCC23A968F7E}"/>
              </a:ext>
            </a:extLst>
          </p:cNvPr>
          <p:cNvPicPr>
            <a:picLocks noChangeAspect="1"/>
          </p:cNvPicPr>
          <p:nvPr/>
        </p:nvPicPr>
        <p:blipFill>
          <a:blip r:embed="rId4">
            <a:extLst>
              <a:ext uri="{28A0092B-C50C-407E-A947-70E740481C1C}">
                <a14:useLocalDpi xmlns:a14="http://schemas.microsoft.com/office/drawing/2010/main" val="0"/>
              </a:ext>
            </a:extLst>
          </a:blip>
          <a:srcRect l="5621" r="64018"/>
          <a:stretch/>
        </p:blipFill>
        <p:spPr>
          <a:xfrm>
            <a:off x="-49352" y="1685365"/>
            <a:ext cx="2630126" cy="4872848"/>
          </a:xfrm>
          <a:prstGeom prst="rect">
            <a:avLst/>
          </a:prstGeom>
        </p:spPr>
      </p:pic>
      <p:sp>
        <p:nvSpPr>
          <p:cNvPr id="12" name="TextBox 11">
            <a:extLst>
              <a:ext uri="{FF2B5EF4-FFF2-40B4-BE49-F238E27FC236}">
                <a16:creationId xmlns:a16="http://schemas.microsoft.com/office/drawing/2014/main" id="{43A7E8F7-DEA3-8C55-D633-02EC9E9C4866}"/>
              </a:ext>
            </a:extLst>
          </p:cNvPr>
          <p:cNvSpPr txBox="1"/>
          <p:nvPr/>
        </p:nvSpPr>
        <p:spPr>
          <a:xfrm>
            <a:off x="2786271" y="1993885"/>
            <a:ext cx="2037147" cy="584775"/>
          </a:xfrm>
          <a:prstGeom prst="rect">
            <a:avLst/>
          </a:prstGeom>
          <a:solidFill>
            <a:schemeClr val="tx2"/>
          </a:solidFill>
          <a:ln>
            <a:solidFill>
              <a:srgbClr val="D2193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a:ln>
                  <a:noFill/>
                </a:ln>
                <a:solidFill>
                  <a:srgbClr val="FFFFFF"/>
                </a:solidFill>
                <a:effectLst/>
                <a:uLnTx/>
                <a:uFillTx/>
                <a:latin typeface="Lato" panose="020F0502020204030203"/>
              </a:rPr>
              <a:t>Promotion-Dependent Loyalty</a:t>
            </a:r>
          </a:p>
        </p:txBody>
      </p:sp>
      <p:sp>
        <p:nvSpPr>
          <p:cNvPr id="13" name="TextBox 12">
            <a:extLst>
              <a:ext uri="{FF2B5EF4-FFF2-40B4-BE49-F238E27FC236}">
                <a16:creationId xmlns:a16="http://schemas.microsoft.com/office/drawing/2014/main" id="{EC729ED4-48CE-02B5-D15D-FA1332FA5078}"/>
              </a:ext>
            </a:extLst>
          </p:cNvPr>
          <p:cNvSpPr txBox="1"/>
          <p:nvPr/>
        </p:nvSpPr>
        <p:spPr>
          <a:xfrm>
            <a:off x="5077752" y="1963106"/>
            <a:ext cx="2100943" cy="646331"/>
          </a:xfrm>
          <a:prstGeom prst="rect">
            <a:avLst/>
          </a:prstGeom>
          <a:solidFill>
            <a:schemeClr val="tx2"/>
          </a:solidFill>
          <a:ln>
            <a:solidFill>
              <a:srgbClr val="D21931"/>
            </a:solidFill>
          </a:ln>
        </p:spPr>
        <p:txBody>
          <a:bodyPr wrap="square" rtlCol="0" anchor="ctr">
            <a:spAutoFit/>
          </a:bodyPr>
          <a:lstStyle>
            <a:defPPr>
              <a:defRPr lang="en-US"/>
            </a:defPPr>
            <a:lvl1pPr algn="ctr">
              <a:defRPr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FFFFFF"/>
                </a:solidFill>
                <a:effectLst/>
                <a:uLnTx/>
                <a:uFillTx/>
                <a:latin typeface="Lato" panose="020F0502020204030203"/>
              </a:rPr>
              <a:t>Narrow User Targeting</a:t>
            </a:r>
          </a:p>
        </p:txBody>
      </p:sp>
      <p:sp>
        <p:nvSpPr>
          <p:cNvPr id="18" name="TextBox 17">
            <a:extLst>
              <a:ext uri="{FF2B5EF4-FFF2-40B4-BE49-F238E27FC236}">
                <a16:creationId xmlns:a16="http://schemas.microsoft.com/office/drawing/2014/main" id="{254B60BE-6175-777D-92BC-68483ACA7887}"/>
              </a:ext>
            </a:extLst>
          </p:cNvPr>
          <p:cNvSpPr txBox="1"/>
          <p:nvPr/>
        </p:nvSpPr>
        <p:spPr>
          <a:xfrm>
            <a:off x="7482987" y="1963106"/>
            <a:ext cx="2100943" cy="646331"/>
          </a:xfrm>
          <a:prstGeom prst="rect">
            <a:avLst/>
          </a:prstGeom>
          <a:solidFill>
            <a:schemeClr val="tx2"/>
          </a:solidFill>
          <a:ln>
            <a:solidFill>
              <a:srgbClr val="D21931"/>
            </a:solidFill>
          </a:ln>
        </p:spPr>
        <p:txBody>
          <a:bodyPr wrap="square" rtlCol="0" anchor="ctr">
            <a:spAutoFit/>
          </a:bodyPr>
          <a:lstStyle>
            <a:defPPr>
              <a:defRPr lang="en-US"/>
            </a:defPPr>
            <a:lvl1pPr algn="ctr">
              <a:defRPr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FFFFFF"/>
                </a:solidFill>
                <a:effectLst/>
                <a:uLnTx/>
                <a:uFillTx/>
                <a:latin typeface="Lato" panose="020F0502020204030203"/>
              </a:rPr>
              <a:t>No Offline Functionality</a:t>
            </a:r>
          </a:p>
        </p:txBody>
      </p:sp>
      <p:sp>
        <p:nvSpPr>
          <p:cNvPr id="21" name="TextBox 20">
            <a:extLst>
              <a:ext uri="{FF2B5EF4-FFF2-40B4-BE49-F238E27FC236}">
                <a16:creationId xmlns:a16="http://schemas.microsoft.com/office/drawing/2014/main" id="{E4F3B81B-9C26-580A-C7A9-A432EB0473D5}"/>
              </a:ext>
            </a:extLst>
          </p:cNvPr>
          <p:cNvSpPr txBox="1"/>
          <p:nvPr/>
        </p:nvSpPr>
        <p:spPr>
          <a:xfrm>
            <a:off x="9796895" y="1963106"/>
            <a:ext cx="2100943" cy="646331"/>
          </a:xfrm>
          <a:prstGeom prst="rect">
            <a:avLst/>
          </a:prstGeom>
          <a:solidFill>
            <a:schemeClr val="tx2"/>
          </a:solidFill>
          <a:ln>
            <a:solidFill>
              <a:srgbClr val="D21931"/>
            </a:solidFill>
          </a:ln>
        </p:spPr>
        <p:txBody>
          <a:bodyPr wrap="square" rtlCol="0" anchor="ctr">
            <a:spAutoFit/>
          </a:bodyPr>
          <a:lstStyle>
            <a:defPPr>
              <a:defRPr lang="en-US"/>
            </a:defPPr>
            <a:lvl1pPr algn="ctr">
              <a:defRPr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FFFFFF"/>
                </a:solidFill>
                <a:effectLst/>
                <a:uLnTx/>
                <a:uFillTx/>
                <a:latin typeface="Lato" panose="020F0502020204030203"/>
              </a:rPr>
              <a:t> Limited Functional Value</a:t>
            </a:r>
          </a:p>
        </p:txBody>
      </p:sp>
      <p:sp>
        <p:nvSpPr>
          <p:cNvPr id="9" name="Title 1">
            <a:extLst>
              <a:ext uri="{FF2B5EF4-FFF2-40B4-BE49-F238E27FC236}">
                <a16:creationId xmlns:a16="http://schemas.microsoft.com/office/drawing/2014/main" id="{96B355CD-3122-1499-69A8-AB74F303EF22}"/>
              </a:ext>
            </a:extLst>
          </p:cNvPr>
          <p:cNvSpPr txBox="1">
            <a:spLocks/>
          </p:cNvSpPr>
          <p:nvPr/>
        </p:nvSpPr>
        <p:spPr>
          <a:xfrm>
            <a:off x="499835" y="459006"/>
            <a:ext cx="11274349" cy="7397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chemeClr val="bg1"/>
                </a:solidFill>
                <a:latin typeface="Lato" panose="020F0502020204030203" pitchFamily="34" charset="0"/>
                <a:ea typeface="Lato" panose="020F0502020204030203" pitchFamily="34" charset="0"/>
                <a:cs typeface="Lato" panose="020F0502020204030203" pitchFamily="34" charset="0"/>
              </a:defRPr>
            </a:lvl1pPr>
          </a:lstStyle>
          <a:p>
            <a:r>
              <a:rPr lang="en-US" b="1"/>
              <a:t>Building on TOA.painter can improve sustainable digital engagement</a:t>
            </a:r>
            <a:endParaRPr lang="en-AU" b="1"/>
          </a:p>
        </p:txBody>
      </p:sp>
      <p:sp>
        <p:nvSpPr>
          <p:cNvPr id="7" name="TextBox 6">
            <a:extLst>
              <a:ext uri="{FF2B5EF4-FFF2-40B4-BE49-F238E27FC236}">
                <a16:creationId xmlns:a16="http://schemas.microsoft.com/office/drawing/2014/main" id="{6F43080C-879F-4B52-5E18-0B79CDF5A2CA}"/>
              </a:ext>
            </a:extLst>
          </p:cNvPr>
          <p:cNvSpPr txBox="1"/>
          <p:nvPr/>
        </p:nvSpPr>
        <p:spPr>
          <a:xfrm>
            <a:off x="2786271" y="4161783"/>
            <a:ext cx="2037147" cy="923330"/>
          </a:xfrm>
          <a:prstGeom prst="rect">
            <a:avLst/>
          </a:prstGeom>
          <a:solidFill>
            <a:schemeClr val="tx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a:ln>
                  <a:noFill/>
                </a:ln>
                <a:solidFill>
                  <a:srgbClr val="FFFFFF"/>
                </a:solidFill>
                <a:effectLst/>
                <a:uLnTx/>
                <a:uFillTx/>
                <a:latin typeface="Lato" panose="020F0502020204030203"/>
                <a:ea typeface="+mn-ea"/>
                <a:cs typeface="+mn-cs"/>
              </a:rPr>
              <a:t>Introduces tiered loyalty program rewards</a:t>
            </a:r>
          </a:p>
        </p:txBody>
      </p:sp>
      <p:sp>
        <p:nvSpPr>
          <p:cNvPr id="23" name="TextBox 22">
            <a:extLst>
              <a:ext uri="{FF2B5EF4-FFF2-40B4-BE49-F238E27FC236}">
                <a16:creationId xmlns:a16="http://schemas.microsoft.com/office/drawing/2014/main" id="{0395F579-B917-7A0E-E7CC-4330E79C301B}"/>
              </a:ext>
            </a:extLst>
          </p:cNvPr>
          <p:cNvSpPr txBox="1"/>
          <p:nvPr/>
        </p:nvSpPr>
        <p:spPr>
          <a:xfrm>
            <a:off x="2786271" y="5268329"/>
            <a:ext cx="2037147" cy="738664"/>
          </a:xfrm>
          <a:prstGeom prst="rect">
            <a:avLst/>
          </a:prstGeom>
          <a:solidFill>
            <a:schemeClr val="tx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Lato" panose="020F0502020204030203"/>
                <a:ea typeface="+mn-ea"/>
                <a:cs typeface="+mn-cs"/>
              </a:rPr>
              <a:t>Adds badges, recognition tiers, and career incentives</a:t>
            </a:r>
            <a:endParaRPr kumimoji="0" lang="en-AU" sz="1400" b="0" i="0" u="none" strike="noStrike" kern="1200" cap="none" spc="0" normalizeH="0" baseline="0" noProof="0">
              <a:ln>
                <a:noFill/>
              </a:ln>
              <a:solidFill>
                <a:srgbClr val="FFFFFF"/>
              </a:solidFill>
              <a:effectLst/>
              <a:uLnTx/>
              <a:uFillTx/>
              <a:latin typeface="Lato" panose="020F0502020204030203"/>
              <a:ea typeface="+mn-ea"/>
              <a:cs typeface="+mn-cs"/>
            </a:endParaRPr>
          </a:p>
        </p:txBody>
      </p:sp>
      <p:sp>
        <p:nvSpPr>
          <p:cNvPr id="24" name="TextBox 23">
            <a:extLst>
              <a:ext uri="{FF2B5EF4-FFF2-40B4-BE49-F238E27FC236}">
                <a16:creationId xmlns:a16="http://schemas.microsoft.com/office/drawing/2014/main" id="{8C16E458-754E-5BB4-DF4B-E0CC27D2A94D}"/>
              </a:ext>
            </a:extLst>
          </p:cNvPr>
          <p:cNvSpPr txBox="1"/>
          <p:nvPr/>
        </p:nvSpPr>
        <p:spPr>
          <a:xfrm>
            <a:off x="5141548" y="5083663"/>
            <a:ext cx="2037147" cy="923330"/>
          </a:xfrm>
          <a:prstGeom prst="rect">
            <a:avLst/>
          </a:prstGeom>
          <a:solidFill>
            <a:schemeClr val="tx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Lato" panose="020F0502020204030203"/>
                <a:ea typeface="+mn-ea"/>
                <a:cs typeface="+mn-cs"/>
              </a:rPr>
              <a:t>Wider reach across Vietnam's value chain</a:t>
            </a:r>
            <a:endParaRPr kumimoji="0" lang="en-AU" sz="1800" b="0" i="0" u="none" strike="noStrike" kern="1200" cap="none" spc="0" normalizeH="0" baseline="0" noProof="0">
              <a:ln>
                <a:noFill/>
              </a:ln>
              <a:solidFill>
                <a:srgbClr val="FFFFFF"/>
              </a:solidFill>
              <a:effectLst/>
              <a:uLnTx/>
              <a:uFillTx/>
              <a:latin typeface="Lato" panose="020F0502020204030203"/>
              <a:ea typeface="+mn-ea"/>
              <a:cs typeface="+mn-cs"/>
            </a:endParaRPr>
          </a:p>
        </p:txBody>
      </p:sp>
      <p:sp>
        <p:nvSpPr>
          <p:cNvPr id="25" name="TextBox 24">
            <a:extLst>
              <a:ext uri="{FF2B5EF4-FFF2-40B4-BE49-F238E27FC236}">
                <a16:creationId xmlns:a16="http://schemas.microsoft.com/office/drawing/2014/main" id="{8496B870-75F6-8A10-5832-6C6EBF743C98}"/>
              </a:ext>
            </a:extLst>
          </p:cNvPr>
          <p:cNvSpPr txBox="1"/>
          <p:nvPr/>
        </p:nvSpPr>
        <p:spPr>
          <a:xfrm>
            <a:off x="5141548" y="4160313"/>
            <a:ext cx="2037147" cy="646331"/>
          </a:xfrm>
          <a:prstGeom prst="rect">
            <a:avLst/>
          </a:prstGeom>
          <a:solidFill>
            <a:schemeClr val="tx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a:ln>
                  <a:noFill/>
                </a:ln>
                <a:solidFill>
                  <a:srgbClr val="FFFFFF"/>
                </a:solidFill>
                <a:effectLst/>
                <a:uLnTx/>
                <a:uFillTx/>
                <a:latin typeface="Lato" panose="020F0502020204030203"/>
                <a:ea typeface="+mn-ea"/>
                <a:cs typeface="+mn-cs"/>
              </a:rPr>
              <a:t>Expands access to these segments</a:t>
            </a:r>
          </a:p>
        </p:txBody>
      </p:sp>
      <p:sp>
        <p:nvSpPr>
          <p:cNvPr id="27" name="TextBox 26">
            <a:extLst>
              <a:ext uri="{FF2B5EF4-FFF2-40B4-BE49-F238E27FC236}">
                <a16:creationId xmlns:a16="http://schemas.microsoft.com/office/drawing/2014/main" id="{92FBCF55-0D77-F09E-ED5E-E39D21FC553A}"/>
              </a:ext>
            </a:extLst>
          </p:cNvPr>
          <p:cNvSpPr txBox="1"/>
          <p:nvPr/>
        </p:nvSpPr>
        <p:spPr>
          <a:xfrm>
            <a:off x="7482987" y="5129830"/>
            <a:ext cx="2100943" cy="877163"/>
          </a:xfrm>
          <a:prstGeom prst="rect">
            <a:avLst/>
          </a:prstGeom>
          <a:solidFill>
            <a:schemeClr val="tx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Lato" panose="020F0502020204030203"/>
                <a:ea typeface="+mn-ea"/>
                <a:cs typeface="+mn-cs"/>
              </a:rPr>
              <a:t>Unlocks adoption in rural and economy segments</a:t>
            </a:r>
            <a:endParaRPr kumimoji="0" lang="en-AU" sz="1700" b="0" i="0" u="none" strike="noStrike" kern="1200" cap="none" spc="0" normalizeH="0" baseline="0" noProof="0">
              <a:ln>
                <a:noFill/>
              </a:ln>
              <a:solidFill>
                <a:srgbClr val="FFFFFF"/>
              </a:solidFill>
              <a:effectLst/>
              <a:uLnTx/>
              <a:uFillTx/>
              <a:latin typeface="Lato" panose="020F0502020204030203"/>
              <a:ea typeface="+mn-ea"/>
              <a:cs typeface="+mn-cs"/>
            </a:endParaRPr>
          </a:p>
        </p:txBody>
      </p:sp>
      <p:sp>
        <p:nvSpPr>
          <p:cNvPr id="28" name="TextBox 27">
            <a:extLst>
              <a:ext uri="{FF2B5EF4-FFF2-40B4-BE49-F238E27FC236}">
                <a16:creationId xmlns:a16="http://schemas.microsoft.com/office/drawing/2014/main" id="{F25DBD79-CCD2-9F38-0639-A82BAEE92F8E}"/>
              </a:ext>
            </a:extLst>
          </p:cNvPr>
          <p:cNvSpPr txBox="1"/>
          <p:nvPr/>
        </p:nvSpPr>
        <p:spPr>
          <a:xfrm>
            <a:off x="7482987" y="4160313"/>
            <a:ext cx="2100943" cy="657218"/>
          </a:xfrm>
          <a:prstGeom prst="rect">
            <a:avLst/>
          </a:prstGeom>
          <a:solidFill>
            <a:schemeClr val="tx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a:ln>
                  <a:noFill/>
                </a:ln>
                <a:solidFill>
                  <a:srgbClr val="FFFFFF"/>
                </a:solidFill>
                <a:effectLst/>
                <a:uLnTx/>
                <a:uFillTx/>
                <a:latin typeface="Lato" panose="020F0502020204030203"/>
                <a:ea typeface="+mn-ea"/>
                <a:cs typeface="+mn-cs"/>
              </a:rPr>
              <a:t>Offers offline access mode</a:t>
            </a:r>
          </a:p>
        </p:txBody>
      </p:sp>
    </p:spTree>
    <p:extLst>
      <p:ext uri="{BB962C8B-B14F-4D97-AF65-F5344CB8AC3E}">
        <p14:creationId xmlns:p14="http://schemas.microsoft.com/office/powerpoint/2010/main" val="33289806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F1133-8A06-F7CC-C6F4-0D4278DE6B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ECFE9E-2974-633F-3E3F-A99CDF1208CF}"/>
              </a:ext>
            </a:extLst>
          </p:cNvPr>
          <p:cNvSpPr>
            <a:spLocks noGrp="1"/>
          </p:cNvSpPr>
          <p:nvPr>
            <p:ph type="title"/>
          </p:nvPr>
        </p:nvSpPr>
        <p:spPr>
          <a:xfrm>
            <a:off x="497810" y="459006"/>
            <a:ext cx="11196379" cy="1132131"/>
          </a:xfrm>
        </p:spPr>
        <p:txBody>
          <a:bodyPr/>
          <a:lstStyle/>
          <a:p>
            <a:r>
              <a:rPr lang="en-US" b="1"/>
              <a:t>Promoting The TOA Hub: A multi-channel strategy that leverages both on-ground trust-building and digital efficiency</a:t>
            </a:r>
            <a:endParaRPr lang="en-AU" b="1"/>
          </a:p>
        </p:txBody>
      </p:sp>
      <p:pic>
        <p:nvPicPr>
          <p:cNvPr id="18" name="Content Placeholder 16" descr="A group of people in a room&#10;&#10;AI-generated content may be incorrect.">
            <a:extLst>
              <a:ext uri="{FF2B5EF4-FFF2-40B4-BE49-F238E27FC236}">
                <a16:creationId xmlns:a16="http://schemas.microsoft.com/office/drawing/2014/main" id="{2115BE82-D2E6-3DBE-85C5-5D6694F31073}"/>
              </a:ext>
            </a:extLst>
          </p:cNvPr>
          <p:cNvPicPr>
            <a:picLocks noChangeAspect="1"/>
          </p:cNvPicPr>
          <p:nvPr/>
        </p:nvPicPr>
        <p:blipFill>
          <a:blip r:embed="rId3">
            <a:extLst>
              <a:ext uri="{28A0092B-C50C-407E-A947-70E740481C1C}">
                <a14:useLocalDpi xmlns:a14="http://schemas.microsoft.com/office/drawing/2010/main" val="0"/>
              </a:ext>
            </a:extLst>
          </a:blip>
          <a:srcRect r="70260" b="45845"/>
          <a:stretch/>
        </p:blipFill>
        <p:spPr>
          <a:xfrm>
            <a:off x="9189757" y="2578944"/>
            <a:ext cx="2715741" cy="2781734"/>
          </a:xfrm>
          <a:prstGeom prst="rect">
            <a:avLst/>
          </a:prstGeom>
        </p:spPr>
      </p:pic>
      <p:pic>
        <p:nvPicPr>
          <p:cNvPr id="20" name="Content Placeholder 16" descr="A group of people in a room&#10;&#10;AI-generated content may be incorrect.">
            <a:extLst>
              <a:ext uri="{FF2B5EF4-FFF2-40B4-BE49-F238E27FC236}">
                <a16:creationId xmlns:a16="http://schemas.microsoft.com/office/drawing/2014/main" id="{40194300-90F8-F079-9DB6-9064EB2495B6}"/>
              </a:ext>
            </a:extLst>
          </p:cNvPr>
          <p:cNvPicPr>
            <a:picLocks noChangeAspect="1"/>
          </p:cNvPicPr>
          <p:nvPr/>
        </p:nvPicPr>
        <p:blipFill>
          <a:blip r:embed="rId3">
            <a:extLst>
              <a:ext uri="{28A0092B-C50C-407E-A947-70E740481C1C}">
                <a14:useLocalDpi xmlns:a14="http://schemas.microsoft.com/office/drawing/2010/main" val="0"/>
              </a:ext>
            </a:extLst>
          </a:blip>
          <a:srcRect l="69358" b="58522"/>
          <a:stretch/>
        </p:blipFill>
        <p:spPr>
          <a:xfrm>
            <a:off x="5696927" y="1926414"/>
            <a:ext cx="2798105" cy="2130551"/>
          </a:xfrm>
          <a:prstGeom prst="rect">
            <a:avLst/>
          </a:prstGeom>
        </p:spPr>
      </p:pic>
      <p:pic>
        <p:nvPicPr>
          <p:cNvPr id="21" name="Content Placeholder 16" descr="A group of people in a room&#10;&#10;AI-generated content may be incorrect.">
            <a:extLst>
              <a:ext uri="{FF2B5EF4-FFF2-40B4-BE49-F238E27FC236}">
                <a16:creationId xmlns:a16="http://schemas.microsoft.com/office/drawing/2014/main" id="{904FD472-5E3E-B961-814C-EE76679FC946}"/>
              </a:ext>
            </a:extLst>
          </p:cNvPr>
          <p:cNvPicPr>
            <a:picLocks noChangeAspect="1"/>
          </p:cNvPicPr>
          <p:nvPr/>
        </p:nvPicPr>
        <p:blipFill>
          <a:blip r:embed="rId4">
            <a:extLst>
              <a:ext uri="{28A0092B-C50C-407E-A947-70E740481C1C}">
                <a14:useLocalDpi xmlns:a14="http://schemas.microsoft.com/office/drawing/2010/main" val="0"/>
              </a:ext>
            </a:extLst>
          </a:blip>
          <a:srcRect l="63873" t="63835" b="-1"/>
          <a:stretch/>
        </p:blipFill>
        <p:spPr>
          <a:xfrm>
            <a:off x="951332" y="1926414"/>
            <a:ext cx="3299040" cy="1857705"/>
          </a:xfrm>
          <a:prstGeom prst="rect">
            <a:avLst/>
          </a:prstGeom>
        </p:spPr>
      </p:pic>
      <p:pic>
        <p:nvPicPr>
          <p:cNvPr id="22" name="Content Placeholder 16" descr="A group of people in a room&#10;&#10;AI-generated content may be incorrect.">
            <a:extLst>
              <a:ext uri="{FF2B5EF4-FFF2-40B4-BE49-F238E27FC236}">
                <a16:creationId xmlns:a16="http://schemas.microsoft.com/office/drawing/2014/main" id="{9D4A4947-C7F2-B162-E71C-7BEA0557C114}"/>
              </a:ext>
            </a:extLst>
          </p:cNvPr>
          <p:cNvPicPr>
            <a:picLocks noChangeAspect="1"/>
          </p:cNvPicPr>
          <p:nvPr/>
        </p:nvPicPr>
        <p:blipFill>
          <a:blip r:embed="rId3">
            <a:extLst>
              <a:ext uri="{28A0092B-C50C-407E-A947-70E740481C1C}">
                <a14:useLocalDpi xmlns:a14="http://schemas.microsoft.com/office/drawing/2010/main" val="0"/>
              </a:ext>
            </a:extLst>
          </a:blip>
          <a:srcRect t="63834" r="59346" b="1"/>
          <a:stretch/>
        </p:blipFill>
        <p:spPr>
          <a:xfrm>
            <a:off x="286502" y="4047953"/>
            <a:ext cx="4465566" cy="2234554"/>
          </a:xfrm>
          <a:prstGeom prst="rect">
            <a:avLst/>
          </a:prstGeom>
        </p:spPr>
      </p:pic>
      <p:pic>
        <p:nvPicPr>
          <p:cNvPr id="26" name="Picture 25" descr="A group of people and a phone&#10;&#10;AI-generated content may be incorrect.">
            <a:extLst>
              <a:ext uri="{FF2B5EF4-FFF2-40B4-BE49-F238E27FC236}">
                <a16:creationId xmlns:a16="http://schemas.microsoft.com/office/drawing/2014/main" id="{D600FEEA-F312-0FFD-31FF-7CF42F63620A}"/>
              </a:ext>
            </a:extLst>
          </p:cNvPr>
          <p:cNvPicPr>
            <a:picLocks noChangeAspect="1"/>
          </p:cNvPicPr>
          <p:nvPr/>
        </p:nvPicPr>
        <p:blipFill>
          <a:blip r:embed="rId5">
            <a:extLst>
              <a:ext uri="{28A0092B-C50C-407E-A947-70E740481C1C}">
                <a14:useLocalDpi xmlns:a14="http://schemas.microsoft.com/office/drawing/2010/main" val="0"/>
              </a:ext>
            </a:extLst>
          </a:blip>
          <a:srcRect l="38076" t="27432" r="30921" b="33445"/>
          <a:stretch/>
        </p:blipFill>
        <p:spPr>
          <a:xfrm>
            <a:off x="5696927" y="4121171"/>
            <a:ext cx="2772487" cy="1968003"/>
          </a:xfrm>
          <a:prstGeom prst="rect">
            <a:avLst/>
          </a:prstGeom>
        </p:spPr>
      </p:pic>
      <p:sp>
        <p:nvSpPr>
          <p:cNvPr id="27" name="TextBox 26">
            <a:extLst>
              <a:ext uri="{FF2B5EF4-FFF2-40B4-BE49-F238E27FC236}">
                <a16:creationId xmlns:a16="http://schemas.microsoft.com/office/drawing/2014/main" id="{2EA97572-F3A0-4C54-D854-316BAE615BBB}"/>
              </a:ext>
            </a:extLst>
          </p:cNvPr>
          <p:cNvSpPr txBox="1"/>
          <p:nvPr/>
        </p:nvSpPr>
        <p:spPr>
          <a:xfrm>
            <a:off x="750229" y="3507307"/>
            <a:ext cx="3882300" cy="329803"/>
          </a:xfrm>
          <a:prstGeom prst="rect">
            <a:avLst/>
          </a:prstGeom>
          <a:solidFill>
            <a:schemeClr val="tx2"/>
          </a:solidFill>
        </p:spPr>
        <p:txBody>
          <a:bodyPr wrap="square" rtlCol="0" anchor="ctr">
            <a:noAutofit/>
          </a:bodyPr>
          <a:lstStyle/>
          <a:p>
            <a:pPr algn="ctr"/>
            <a:r>
              <a:rPr lang="en-US">
                <a:solidFill>
                  <a:schemeClr val="bg1"/>
                </a:solidFill>
                <a:latin typeface="Lato" panose="020F0502020204030203" pitchFamily="34" charset="0"/>
                <a:ea typeface="Lato" panose="020F0502020204030203" pitchFamily="34" charset="0"/>
                <a:cs typeface="Lato" panose="020F0502020204030203" pitchFamily="34" charset="0"/>
              </a:rPr>
              <a:t>Vietnamese messaging app Zalo</a:t>
            </a:r>
            <a:endParaRPr lang="en-AU">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28" name="TextBox 27">
            <a:extLst>
              <a:ext uri="{FF2B5EF4-FFF2-40B4-BE49-F238E27FC236}">
                <a16:creationId xmlns:a16="http://schemas.microsoft.com/office/drawing/2014/main" id="{E0B3FA51-4AFA-8180-164F-2C0078E21C9A}"/>
              </a:ext>
            </a:extLst>
          </p:cNvPr>
          <p:cNvSpPr txBox="1"/>
          <p:nvPr/>
        </p:nvSpPr>
        <p:spPr>
          <a:xfrm>
            <a:off x="5383632" y="3507308"/>
            <a:ext cx="3459568" cy="329803"/>
          </a:xfrm>
          <a:prstGeom prst="rect">
            <a:avLst/>
          </a:prstGeom>
          <a:solidFill>
            <a:schemeClr val="tx2"/>
          </a:solidFill>
        </p:spPr>
        <p:txBody>
          <a:bodyPr wrap="square" rtlCol="0" anchor="ctr">
            <a:noAutofit/>
          </a:bodyPr>
          <a:lstStyle/>
          <a:p>
            <a:pPr algn="ctr"/>
            <a:r>
              <a:rPr lang="en-US">
                <a:solidFill>
                  <a:schemeClr val="bg1"/>
                </a:solidFill>
                <a:latin typeface="Lato" panose="020F0502020204030203" pitchFamily="34" charset="0"/>
                <a:ea typeface="Lato" panose="020F0502020204030203" pitchFamily="34" charset="0"/>
                <a:cs typeface="Lato" panose="020F0502020204030203" pitchFamily="34" charset="0"/>
              </a:rPr>
              <a:t>TOA Product Distributors</a:t>
            </a:r>
            <a:endParaRPr lang="en-AU">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29" name="TextBox 28">
            <a:extLst>
              <a:ext uri="{FF2B5EF4-FFF2-40B4-BE49-F238E27FC236}">
                <a16:creationId xmlns:a16="http://schemas.microsoft.com/office/drawing/2014/main" id="{ACDA3EC6-DC0B-4D78-738C-1C3C6F5CF578}"/>
              </a:ext>
            </a:extLst>
          </p:cNvPr>
          <p:cNvSpPr txBox="1"/>
          <p:nvPr/>
        </p:nvSpPr>
        <p:spPr>
          <a:xfrm>
            <a:off x="9237044" y="4777013"/>
            <a:ext cx="2715741" cy="597268"/>
          </a:xfrm>
          <a:prstGeom prst="rect">
            <a:avLst/>
          </a:prstGeom>
          <a:solidFill>
            <a:schemeClr val="tx2"/>
          </a:solidFill>
        </p:spPr>
        <p:txBody>
          <a:bodyPr wrap="square" rtlCol="0" anchor="ctr">
            <a:noAutofit/>
          </a:bodyPr>
          <a:lstStyle/>
          <a:p>
            <a:pPr algn="ctr"/>
            <a:r>
              <a:rPr lang="en-US">
                <a:solidFill>
                  <a:schemeClr val="bg1"/>
                </a:solidFill>
                <a:latin typeface="Lato" panose="020F0502020204030203" pitchFamily="34" charset="0"/>
                <a:ea typeface="Lato" panose="020F0502020204030203" pitchFamily="34" charset="0"/>
                <a:cs typeface="Lato" panose="020F0502020204030203" pitchFamily="34" charset="0"/>
              </a:rPr>
              <a:t>Partnerships with Vocational Colleges</a:t>
            </a:r>
            <a:endParaRPr lang="en-AU">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30" name="TextBox 29">
            <a:extLst>
              <a:ext uri="{FF2B5EF4-FFF2-40B4-BE49-F238E27FC236}">
                <a16:creationId xmlns:a16="http://schemas.microsoft.com/office/drawing/2014/main" id="{3108FC61-A57F-A2E8-3678-A1BDA36C415E}"/>
              </a:ext>
            </a:extLst>
          </p:cNvPr>
          <p:cNvSpPr txBox="1"/>
          <p:nvPr/>
        </p:nvSpPr>
        <p:spPr>
          <a:xfrm>
            <a:off x="744253" y="5993826"/>
            <a:ext cx="3882300" cy="577363"/>
          </a:xfrm>
          <a:prstGeom prst="rect">
            <a:avLst/>
          </a:prstGeom>
          <a:solidFill>
            <a:schemeClr val="tx2"/>
          </a:solidFill>
        </p:spPr>
        <p:txBody>
          <a:bodyPr wrap="square" rtlCol="0" anchor="ctr">
            <a:noAutofit/>
          </a:bodyPr>
          <a:lstStyle/>
          <a:p>
            <a:pPr algn="ctr"/>
            <a:r>
              <a:rPr lang="en-US">
                <a:solidFill>
                  <a:schemeClr val="bg1"/>
                </a:solidFill>
                <a:latin typeface="Lato" panose="020F0502020204030203" pitchFamily="34" charset="0"/>
                <a:ea typeface="Lato" panose="020F0502020204030203" pitchFamily="34" charset="0"/>
                <a:cs typeface="Lato" panose="020F0502020204030203" pitchFamily="34" charset="0"/>
              </a:rPr>
              <a:t>Strategic Partnerships with Green Building Certifiers &amp; Associations</a:t>
            </a:r>
            <a:endParaRPr lang="en-AU">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31" name="TextBox 30">
            <a:extLst>
              <a:ext uri="{FF2B5EF4-FFF2-40B4-BE49-F238E27FC236}">
                <a16:creationId xmlns:a16="http://schemas.microsoft.com/office/drawing/2014/main" id="{29DA73BF-D505-4AD9-2049-85CED4DDBE5E}"/>
              </a:ext>
            </a:extLst>
          </p:cNvPr>
          <p:cNvSpPr txBox="1"/>
          <p:nvPr/>
        </p:nvSpPr>
        <p:spPr>
          <a:xfrm>
            <a:off x="5350370" y="5988901"/>
            <a:ext cx="3430728" cy="577363"/>
          </a:xfrm>
          <a:prstGeom prst="rect">
            <a:avLst/>
          </a:prstGeom>
          <a:solidFill>
            <a:schemeClr val="tx2"/>
          </a:solidFill>
        </p:spPr>
        <p:txBody>
          <a:bodyPr wrap="square" rtlCol="0" anchor="ctr">
            <a:noAutofit/>
          </a:bodyPr>
          <a:lstStyle/>
          <a:p>
            <a:pPr algn="ctr"/>
            <a:r>
              <a:rPr lang="en-US">
                <a:solidFill>
                  <a:schemeClr val="bg1"/>
                </a:solidFill>
                <a:latin typeface="Lato" panose="020F0502020204030203" pitchFamily="34" charset="0"/>
                <a:ea typeface="Lato" panose="020F0502020204030203" pitchFamily="34" charset="0"/>
                <a:cs typeface="Lato" panose="020F0502020204030203" pitchFamily="34" charset="0"/>
              </a:rPr>
              <a:t>Paint training seminars with local distributors</a:t>
            </a:r>
          </a:p>
        </p:txBody>
      </p:sp>
    </p:spTree>
    <p:extLst>
      <p:ext uri="{BB962C8B-B14F-4D97-AF65-F5344CB8AC3E}">
        <p14:creationId xmlns:p14="http://schemas.microsoft.com/office/powerpoint/2010/main" val="42449516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230C2-1E97-3FBF-1CFC-3EB54CB1F52A}"/>
            </a:ext>
          </a:extLst>
        </p:cNvPr>
        <p:cNvGrpSpPr/>
        <p:nvPr/>
      </p:nvGrpSpPr>
      <p:grpSpPr>
        <a:xfrm>
          <a:off x="0" y="0"/>
          <a:ext cx="0" cy="0"/>
          <a:chOff x="0" y="0"/>
          <a:chExt cx="0" cy="0"/>
        </a:xfrm>
      </p:grpSpPr>
      <p:sp>
        <p:nvSpPr>
          <p:cNvPr id="5" name="Oval 4">
            <a:extLst>
              <a:ext uri="{FF2B5EF4-FFF2-40B4-BE49-F238E27FC236}">
                <a16:creationId xmlns:a16="http://schemas.microsoft.com/office/drawing/2014/main" id="{31684850-7387-5731-F37D-D936CC3F6CBB}"/>
              </a:ext>
            </a:extLst>
          </p:cNvPr>
          <p:cNvSpPr/>
          <p:nvPr/>
        </p:nvSpPr>
        <p:spPr>
          <a:xfrm>
            <a:off x="617977" y="1459149"/>
            <a:ext cx="252920" cy="252919"/>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7" name="Straight Connector 6">
            <a:extLst>
              <a:ext uri="{FF2B5EF4-FFF2-40B4-BE49-F238E27FC236}">
                <a16:creationId xmlns:a16="http://schemas.microsoft.com/office/drawing/2014/main" id="{8E7141FD-5D21-5CB8-F657-A6648C790EAC}"/>
              </a:ext>
            </a:extLst>
          </p:cNvPr>
          <p:cNvCxnSpPr>
            <a:stCxn id="5" idx="6"/>
          </p:cNvCxnSpPr>
          <p:nvPr/>
        </p:nvCxnSpPr>
        <p:spPr>
          <a:xfrm flipV="1">
            <a:off x="870897" y="1585608"/>
            <a:ext cx="8195282" cy="1"/>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0" name="Oval 9">
            <a:extLst>
              <a:ext uri="{FF2B5EF4-FFF2-40B4-BE49-F238E27FC236}">
                <a16:creationId xmlns:a16="http://schemas.microsoft.com/office/drawing/2014/main" id="{62F518D6-A55E-411D-746A-6EDD882E8AFC}"/>
              </a:ext>
            </a:extLst>
          </p:cNvPr>
          <p:cNvSpPr/>
          <p:nvPr/>
        </p:nvSpPr>
        <p:spPr>
          <a:xfrm>
            <a:off x="9805598" y="2419633"/>
            <a:ext cx="252920" cy="252919"/>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2" name="Straight Connector 11">
            <a:extLst>
              <a:ext uri="{FF2B5EF4-FFF2-40B4-BE49-F238E27FC236}">
                <a16:creationId xmlns:a16="http://schemas.microsoft.com/office/drawing/2014/main" id="{E757AE5B-0E8C-91AF-12B3-40E879F66304}"/>
              </a:ext>
            </a:extLst>
          </p:cNvPr>
          <p:cNvCxnSpPr>
            <a:cxnSpLocks/>
            <a:endCxn id="38" idx="2"/>
          </p:cNvCxnSpPr>
          <p:nvPr/>
        </p:nvCxnSpPr>
        <p:spPr>
          <a:xfrm>
            <a:off x="1595335" y="5351594"/>
            <a:ext cx="808380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9F92FFC8-AD1A-855B-C694-8AB52FEAA49D}"/>
              </a:ext>
            </a:extLst>
          </p:cNvPr>
          <p:cNvCxnSpPr>
            <a:cxnSpLocks/>
          </p:cNvCxnSpPr>
          <p:nvPr/>
        </p:nvCxnSpPr>
        <p:spPr>
          <a:xfrm>
            <a:off x="1595336" y="3506577"/>
            <a:ext cx="747084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5" name="Oval 14">
            <a:extLst>
              <a:ext uri="{FF2B5EF4-FFF2-40B4-BE49-F238E27FC236}">
                <a16:creationId xmlns:a16="http://schemas.microsoft.com/office/drawing/2014/main" id="{577B0B83-9946-D54B-2AB2-78BA24B92999}"/>
              </a:ext>
            </a:extLst>
          </p:cNvPr>
          <p:cNvSpPr/>
          <p:nvPr/>
        </p:nvSpPr>
        <p:spPr>
          <a:xfrm>
            <a:off x="650201" y="4344628"/>
            <a:ext cx="252920" cy="252919"/>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20" name="Curved Connector 19">
            <a:extLst>
              <a:ext uri="{FF2B5EF4-FFF2-40B4-BE49-F238E27FC236}">
                <a16:creationId xmlns:a16="http://schemas.microsoft.com/office/drawing/2014/main" id="{01FDE6D5-67D2-9118-C4F6-894EC5A6218F}"/>
              </a:ext>
            </a:extLst>
          </p:cNvPr>
          <p:cNvCxnSpPr>
            <a:cxnSpLocks/>
            <a:endCxn id="10" idx="0"/>
          </p:cNvCxnSpPr>
          <p:nvPr/>
        </p:nvCxnSpPr>
        <p:spPr>
          <a:xfrm>
            <a:off x="9066179" y="1585608"/>
            <a:ext cx="865879" cy="834025"/>
          </a:xfrm>
          <a:prstGeom prst="curvedConnector2">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2" name="Curved Connector 21">
            <a:extLst>
              <a:ext uri="{FF2B5EF4-FFF2-40B4-BE49-F238E27FC236}">
                <a16:creationId xmlns:a16="http://schemas.microsoft.com/office/drawing/2014/main" id="{35B7AAFB-BB8F-F42E-FC2C-98D7BF7CF815}"/>
              </a:ext>
            </a:extLst>
          </p:cNvPr>
          <p:cNvCxnSpPr>
            <a:cxnSpLocks/>
            <a:endCxn id="10" idx="4"/>
          </p:cNvCxnSpPr>
          <p:nvPr/>
        </p:nvCxnSpPr>
        <p:spPr>
          <a:xfrm flipV="1">
            <a:off x="9066179" y="2672552"/>
            <a:ext cx="865879" cy="834025"/>
          </a:xfrm>
          <a:prstGeom prst="curvedConnector2">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8" name="Curved Connector 27">
            <a:extLst>
              <a:ext uri="{FF2B5EF4-FFF2-40B4-BE49-F238E27FC236}">
                <a16:creationId xmlns:a16="http://schemas.microsoft.com/office/drawing/2014/main" id="{F934DEF4-99B4-3959-01F8-FF23C70569E1}"/>
              </a:ext>
            </a:extLst>
          </p:cNvPr>
          <p:cNvCxnSpPr>
            <a:cxnSpLocks/>
          </p:cNvCxnSpPr>
          <p:nvPr/>
        </p:nvCxnSpPr>
        <p:spPr>
          <a:xfrm rot="10800000" flipV="1">
            <a:off x="776661" y="3506719"/>
            <a:ext cx="888862" cy="850238"/>
          </a:xfrm>
          <a:prstGeom prst="curvedConnector2">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Curved Connector 28">
            <a:extLst>
              <a:ext uri="{FF2B5EF4-FFF2-40B4-BE49-F238E27FC236}">
                <a16:creationId xmlns:a16="http://schemas.microsoft.com/office/drawing/2014/main" id="{13B8B7D9-87CC-4AEE-ABAD-E15B66336F8F}"/>
              </a:ext>
            </a:extLst>
          </p:cNvPr>
          <p:cNvCxnSpPr>
            <a:cxnSpLocks/>
            <a:stCxn id="15" idx="4"/>
          </p:cNvCxnSpPr>
          <p:nvPr/>
        </p:nvCxnSpPr>
        <p:spPr>
          <a:xfrm rot="16200000" flipH="1">
            <a:off x="844069" y="4530139"/>
            <a:ext cx="754047" cy="888862"/>
          </a:xfrm>
          <a:prstGeom prst="curvedConnector2">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38" name="Oval 37">
            <a:extLst>
              <a:ext uri="{FF2B5EF4-FFF2-40B4-BE49-F238E27FC236}">
                <a16:creationId xmlns:a16="http://schemas.microsoft.com/office/drawing/2014/main" id="{909B47D2-3B3D-D5EF-3EC6-66F7ACF90CE5}"/>
              </a:ext>
            </a:extLst>
          </p:cNvPr>
          <p:cNvSpPr/>
          <p:nvPr/>
        </p:nvSpPr>
        <p:spPr>
          <a:xfrm>
            <a:off x="9679138" y="5225134"/>
            <a:ext cx="252920" cy="252919"/>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itle 1">
            <a:extLst>
              <a:ext uri="{FF2B5EF4-FFF2-40B4-BE49-F238E27FC236}">
                <a16:creationId xmlns:a16="http://schemas.microsoft.com/office/drawing/2014/main" id="{18EF8EC4-6B0C-B38D-394B-CF4BC198ABCB}"/>
              </a:ext>
            </a:extLst>
          </p:cNvPr>
          <p:cNvSpPr>
            <a:spLocks noGrp="1"/>
          </p:cNvSpPr>
          <p:nvPr>
            <p:ph type="title"/>
          </p:nvPr>
        </p:nvSpPr>
        <p:spPr>
          <a:xfrm>
            <a:off x="499835" y="459006"/>
            <a:ext cx="11274349" cy="739775"/>
          </a:xfrm>
        </p:spPr>
        <p:txBody>
          <a:bodyPr>
            <a:noAutofit/>
          </a:bodyPr>
          <a:lstStyle/>
          <a:p>
            <a:r>
              <a:rPr lang="en-US" b="1"/>
              <a:t>The 3-Tiered Strategy</a:t>
            </a:r>
            <a:endParaRPr lang="en-AU" sz="2800" b="1"/>
          </a:p>
        </p:txBody>
      </p:sp>
      <p:sp>
        <p:nvSpPr>
          <p:cNvPr id="2" name="TextBox 1">
            <a:extLst>
              <a:ext uri="{FF2B5EF4-FFF2-40B4-BE49-F238E27FC236}">
                <a16:creationId xmlns:a16="http://schemas.microsoft.com/office/drawing/2014/main" id="{7F1150CE-7507-9139-A126-1896DFBE049E}"/>
              </a:ext>
            </a:extLst>
          </p:cNvPr>
          <p:cNvSpPr txBox="1"/>
          <p:nvPr/>
        </p:nvSpPr>
        <p:spPr>
          <a:xfrm>
            <a:off x="557939" y="6529680"/>
            <a:ext cx="723275" cy="230832"/>
          </a:xfrm>
          <a:prstGeom prst="rect">
            <a:avLst/>
          </a:prstGeom>
          <a:noFill/>
        </p:spPr>
        <p:txBody>
          <a:bodyPr wrap="none" rtlCol="0">
            <a:spAutoFit/>
          </a:bodyPr>
          <a:lstStyle/>
          <a:p>
            <a:r>
              <a:rPr lang="en-AU" sz="900">
                <a:solidFill>
                  <a:schemeClr val="bg1"/>
                </a:solidFill>
                <a:latin typeface="Lato" panose="020F0502020204030203" pitchFamily="34" charset="0"/>
                <a:ea typeface="Lato" panose="020F0502020204030203" pitchFamily="34" charset="0"/>
                <a:cs typeface="Lato" panose="020F0502020204030203" pitchFamily="34" charset="0"/>
              </a:rPr>
              <a:t>Sources: …</a:t>
            </a:r>
          </a:p>
        </p:txBody>
      </p:sp>
      <p:sp>
        <p:nvSpPr>
          <p:cNvPr id="3" name="TextBox 2">
            <a:extLst>
              <a:ext uri="{FF2B5EF4-FFF2-40B4-BE49-F238E27FC236}">
                <a16:creationId xmlns:a16="http://schemas.microsoft.com/office/drawing/2014/main" id="{D36D8ED0-9DDA-66F9-9681-63AE80C4AA70}"/>
              </a:ext>
            </a:extLst>
          </p:cNvPr>
          <p:cNvSpPr txBox="1"/>
          <p:nvPr/>
        </p:nvSpPr>
        <p:spPr>
          <a:xfrm>
            <a:off x="1839074" y="1400942"/>
            <a:ext cx="1839075" cy="369332"/>
          </a:xfrm>
          <a:prstGeom prst="rect">
            <a:avLst/>
          </a:prstGeom>
          <a:solidFill>
            <a:srgbClr val="033974"/>
          </a:solidFill>
        </p:spPr>
        <p:txBody>
          <a:bodyPr wrap="square" rtlCol="0">
            <a:spAutoFit/>
          </a:bodyPr>
          <a:lstStyle/>
          <a:p>
            <a:pPr algn="ctr"/>
            <a:r>
              <a:rPr lang="en-AU" b="1">
                <a:solidFill>
                  <a:schemeClr val="bg1"/>
                </a:solidFill>
              </a:rPr>
              <a:t>May – June 2025</a:t>
            </a:r>
          </a:p>
        </p:txBody>
      </p:sp>
      <p:sp>
        <p:nvSpPr>
          <p:cNvPr id="4" name="TextBox 3">
            <a:extLst>
              <a:ext uri="{FF2B5EF4-FFF2-40B4-BE49-F238E27FC236}">
                <a16:creationId xmlns:a16="http://schemas.microsoft.com/office/drawing/2014/main" id="{814E1E9A-E047-2368-9ACC-34A9BFE99996}"/>
              </a:ext>
            </a:extLst>
          </p:cNvPr>
          <p:cNvSpPr txBox="1"/>
          <p:nvPr/>
        </p:nvSpPr>
        <p:spPr>
          <a:xfrm>
            <a:off x="6096000" y="1400942"/>
            <a:ext cx="1839075" cy="369332"/>
          </a:xfrm>
          <a:prstGeom prst="rect">
            <a:avLst/>
          </a:prstGeom>
          <a:solidFill>
            <a:srgbClr val="054792"/>
          </a:solidFill>
        </p:spPr>
        <p:txBody>
          <a:bodyPr wrap="square" rtlCol="0">
            <a:spAutoFit/>
          </a:bodyPr>
          <a:lstStyle/>
          <a:p>
            <a:pPr algn="ctr"/>
            <a:r>
              <a:rPr lang="en-AU" b="1">
                <a:solidFill>
                  <a:schemeClr val="bg1"/>
                </a:solidFill>
              </a:rPr>
              <a:t>July – Sep 2025</a:t>
            </a:r>
          </a:p>
        </p:txBody>
      </p:sp>
      <p:sp>
        <p:nvSpPr>
          <p:cNvPr id="8" name="TextBox 7">
            <a:extLst>
              <a:ext uri="{FF2B5EF4-FFF2-40B4-BE49-F238E27FC236}">
                <a16:creationId xmlns:a16="http://schemas.microsoft.com/office/drawing/2014/main" id="{8F0B41E1-D441-E075-5756-9A0968194E4E}"/>
              </a:ext>
            </a:extLst>
          </p:cNvPr>
          <p:cNvSpPr txBox="1"/>
          <p:nvPr/>
        </p:nvSpPr>
        <p:spPr>
          <a:xfrm>
            <a:off x="6137009" y="3305039"/>
            <a:ext cx="1839075" cy="369332"/>
          </a:xfrm>
          <a:prstGeom prst="rect">
            <a:avLst/>
          </a:prstGeom>
          <a:solidFill>
            <a:srgbClr val="12559F"/>
          </a:solidFill>
        </p:spPr>
        <p:txBody>
          <a:bodyPr wrap="square" rtlCol="0">
            <a:spAutoFit/>
          </a:bodyPr>
          <a:lstStyle/>
          <a:p>
            <a:pPr algn="ctr"/>
            <a:r>
              <a:rPr lang="en-AU" b="1">
                <a:solidFill>
                  <a:schemeClr val="bg1"/>
                </a:solidFill>
              </a:rPr>
              <a:t>Oct – Dec 2025</a:t>
            </a:r>
          </a:p>
        </p:txBody>
      </p:sp>
      <p:sp>
        <p:nvSpPr>
          <p:cNvPr id="9" name="TextBox 8">
            <a:extLst>
              <a:ext uri="{FF2B5EF4-FFF2-40B4-BE49-F238E27FC236}">
                <a16:creationId xmlns:a16="http://schemas.microsoft.com/office/drawing/2014/main" id="{66CD167F-1F0C-5993-B69C-33D7041A9657}"/>
              </a:ext>
            </a:extLst>
          </p:cNvPr>
          <p:cNvSpPr txBox="1"/>
          <p:nvPr/>
        </p:nvSpPr>
        <p:spPr>
          <a:xfrm>
            <a:off x="1839074" y="3289171"/>
            <a:ext cx="2341960" cy="369332"/>
          </a:xfrm>
          <a:prstGeom prst="rect">
            <a:avLst/>
          </a:prstGeom>
          <a:solidFill>
            <a:srgbClr val="04438A"/>
          </a:solidFill>
        </p:spPr>
        <p:txBody>
          <a:bodyPr wrap="square" rtlCol="0">
            <a:spAutoFit/>
          </a:bodyPr>
          <a:lstStyle/>
          <a:p>
            <a:pPr algn="ctr"/>
            <a:r>
              <a:rPr lang="en-AU" b="1">
                <a:solidFill>
                  <a:schemeClr val="bg1"/>
                </a:solidFill>
              </a:rPr>
              <a:t>Jan – Dec 2026</a:t>
            </a:r>
          </a:p>
        </p:txBody>
      </p:sp>
      <p:sp>
        <p:nvSpPr>
          <p:cNvPr id="11" name="TextBox 10">
            <a:extLst>
              <a:ext uri="{FF2B5EF4-FFF2-40B4-BE49-F238E27FC236}">
                <a16:creationId xmlns:a16="http://schemas.microsoft.com/office/drawing/2014/main" id="{CD98DF2C-B54F-1518-A8E9-E4362C4A942B}"/>
              </a:ext>
            </a:extLst>
          </p:cNvPr>
          <p:cNvSpPr txBox="1"/>
          <p:nvPr/>
        </p:nvSpPr>
        <p:spPr>
          <a:xfrm>
            <a:off x="1839074" y="5177400"/>
            <a:ext cx="1839075" cy="369332"/>
          </a:xfrm>
          <a:prstGeom prst="rect">
            <a:avLst/>
          </a:prstGeom>
          <a:solidFill>
            <a:srgbClr val="0B4F9B"/>
          </a:solidFill>
        </p:spPr>
        <p:txBody>
          <a:bodyPr wrap="square" rtlCol="0">
            <a:spAutoFit/>
          </a:bodyPr>
          <a:lstStyle/>
          <a:p>
            <a:pPr algn="ctr"/>
            <a:r>
              <a:rPr lang="en-AU" b="1">
                <a:solidFill>
                  <a:schemeClr val="bg1"/>
                </a:solidFill>
              </a:rPr>
              <a:t>2027 - 2028</a:t>
            </a:r>
          </a:p>
        </p:txBody>
      </p:sp>
      <p:sp>
        <p:nvSpPr>
          <p:cNvPr id="14" name="TextBox 13">
            <a:extLst>
              <a:ext uri="{FF2B5EF4-FFF2-40B4-BE49-F238E27FC236}">
                <a16:creationId xmlns:a16="http://schemas.microsoft.com/office/drawing/2014/main" id="{27A2FB5F-29A2-076C-64EB-A77E8F11F0AB}"/>
              </a:ext>
            </a:extLst>
          </p:cNvPr>
          <p:cNvSpPr txBox="1"/>
          <p:nvPr/>
        </p:nvSpPr>
        <p:spPr>
          <a:xfrm>
            <a:off x="935015" y="1783921"/>
            <a:ext cx="2396934" cy="1477328"/>
          </a:xfrm>
          <a:prstGeom prst="rect">
            <a:avLst/>
          </a:prstGeom>
          <a:solidFill>
            <a:schemeClr val="tx2">
              <a:lumMod val="25000"/>
              <a:lumOff val="75000"/>
            </a:schemeClr>
          </a:solidFill>
        </p:spPr>
        <p:txBody>
          <a:bodyPr wrap="square" rtlCol="0">
            <a:spAutoFit/>
          </a:bodyPr>
          <a:lstStyle/>
          <a:p>
            <a:pPr algn="ctr"/>
            <a:r>
              <a:rPr lang="en-AU"/>
              <a:t>Finalise recycling designs, set up data tracking and dashboards, explore grant opportunities</a:t>
            </a:r>
          </a:p>
        </p:txBody>
      </p:sp>
      <p:sp>
        <p:nvSpPr>
          <p:cNvPr id="16" name="TextBox 15">
            <a:extLst>
              <a:ext uri="{FF2B5EF4-FFF2-40B4-BE49-F238E27FC236}">
                <a16:creationId xmlns:a16="http://schemas.microsoft.com/office/drawing/2014/main" id="{1DBC2952-F5F5-0255-4B8E-71983E4A455B}"/>
              </a:ext>
            </a:extLst>
          </p:cNvPr>
          <p:cNvSpPr txBox="1"/>
          <p:nvPr/>
        </p:nvSpPr>
        <p:spPr>
          <a:xfrm>
            <a:off x="4668529" y="1778362"/>
            <a:ext cx="1403333" cy="1477328"/>
          </a:xfrm>
          <a:prstGeom prst="rect">
            <a:avLst/>
          </a:prstGeom>
          <a:solidFill>
            <a:schemeClr val="tx2">
              <a:lumMod val="25000"/>
              <a:lumOff val="75000"/>
            </a:schemeClr>
          </a:solidFill>
        </p:spPr>
        <p:txBody>
          <a:bodyPr wrap="square" rtlCol="0">
            <a:spAutoFit/>
          </a:bodyPr>
          <a:lstStyle/>
          <a:p>
            <a:pPr algn="ctr"/>
            <a:r>
              <a:rPr lang="en-AU"/>
              <a:t>Deploy bins, launch marketing, run trainings</a:t>
            </a:r>
          </a:p>
        </p:txBody>
      </p:sp>
      <p:sp>
        <p:nvSpPr>
          <p:cNvPr id="17" name="TextBox 16">
            <a:extLst>
              <a:ext uri="{FF2B5EF4-FFF2-40B4-BE49-F238E27FC236}">
                <a16:creationId xmlns:a16="http://schemas.microsoft.com/office/drawing/2014/main" id="{8D6D4FC5-2F6D-6E22-C6F5-7184CA91344E}"/>
              </a:ext>
            </a:extLst>
          </p:cNvPr>
          <p:cNvSpPr txBox="1"/>
          <p:nvPr/>
        </p:nvSpPr>
        <p:spPr>
          <a:xfrm>
            <a:off x="5046913" y="3660461"/>
            <a:ext cx="1636835" cy="1495983"/>
          </a:xfrm>
          <a:prstGeom prst="rect">
            <a:avLst/>
          </a:prstGeom>
          <a:solidFill>
            <a:schemeClr val="accent1">
              <a:lumMod val="40000"/>
              <a:lumOff val="60000"/>
            </a:schemeClr>
          </a:solidFill>
        </p:spPr>
        <p:txBody>
          <a:bodyPr wrap="square" rtlCol="0">
            <a:spAutoFit/>
          </a:bodyPr>
          <a:lstStyle/>
          <a:p>
            <a:pPr algn="ctr"/>
            <a:r>
              <a:rPr lang="en-AU"/>
              <a:t>Integrate data, trainings, launch mobile paint refilling stations</a:t>
            </a:r>
          </a:p>
        </p:txBody>
      </p:sp>
      <p:sp>
        <p:nvSpPr>
          <p:cNvPr id="18" name="TextBox 17">
            <a:extLst>
              <a:ext uri="{FF2B5EF4-FFF2-40B4-BE49-F238E27FC236}">
                <a16:creationId xmlns:a16="http://schemas.microsoft.com/office/drawing/2014/main" id="{021643D5-0A2A-9334-70FF-67E702CD3321}"/>
              </a:ext>
            </a:extLst>
          </p:cNvPr>
          <p:cNvSpPr txBox="1"/>
          <p:nvPr/>
        </p:nvSpPr>
        <p:spPr>
          <a:xfrm>
            <a:off x="7976084" y="3653451"/>
            <a:ext cx="1088868" cy="1477328"/>
          </a:xfrm>
          <a:prstGeom prst="rect">
            <a:avLst/>
          </a:prstGeom>
          <a:solidFill>
            <a:schemeClr val="accent1">
              <a:lumMod val="40000"/>
              <a:lumOff val="60000"/>
            </a:schemeClr>
          </a:solidFill>
        </p:spPr>
        <p:txBody>
          <a:bodyPr wrap="square" rtlCol="0">
            <a:spAutoFit/>
          </a:bodyPr>
          <a:lstStyle/>
          <a:p>
            <a:pPr algn="ctr"/>
            <a:r>
              <a:rPr lang="en-AU"/>
              <a:t>Procure and outfit 2-3 vans, trainings</a:t>
            </a:r>
          </a:p>
        </p:txBody>
      </p:sp>
      <p:sp>
        <p:nvSpPr>
          <p:cNvPr id="19" name="TextBox 18">
            <a:extLst>
              <a:ext uri="{FF2B5EF4-FFF2-40B4-BE49-F238E27FC236}">
                <a16:creationId xmlns:a16="http://schemas.microsoft.com/office/drawing/2014/main" id="{F98DF1D1-9FE9-0983-7F96-3BCB092352CE}"/>
              </a:ext>
            </a:extLst>
          </p:cNvPr>
          <p:cNvSpPr txBox="1"/>
          <p:nvPr/>
        </p:nvSpPr>
        <p:spPr>
          <a:xfrm>
            <a:off x="2355621" y="5651626"/>
            <a:ext cx="6709332" cy="369332"/>
          </a:xfrm>
          <a:prstGeom prst="rect">
            <a:avLst/>
          </a:prstGeom>
          <a:solidFill>
            <a:schemeClr val="tx2"/>
          </a:solidFill>
        </p:spPr>
        <p:txBody>
          <a:bodyPr wrap="square" rtlCol="0">
            <a:spAutoFit/>
          </a:bodyPr>
          <a:lstStyle/>
          <a:p>
            <a:pPr algn="ctr"/>
            <a:r>
              <a:rPr lang="en-AU">
                <a:solidFill>
                  <a:schemeClr val="bg1"/>
                </a:solidFill>
              </a:rPr>
              <a:t>Publish impact statistics, review data for changes to strategy</a:t>
            </a:r>
          </a:p>
        </p:txBody>
      </p:sp>
      <p:sp>
        <p:nvSpPr>
          <p:cNvPr id="21" name="TextBox 20">
            <a:extLst>
              <a:ext uri="{FF2B5EF4-FFF2-40B4-BE49-F238E27FC236}">
                <a16:creationId xmlns:a16="http://schemas.microsoft.com/office/drawing/2014/main" id="{EFA6E7CA-0F26-FF33-6500-A06E9563E3CF}"/>
              </a:ext>
            </a:extLst>
          </p:cNvPr>
          <p:cNvSpPr txBox="1"/>
          <p:nvPr/>
        </p:nvSpPr>
        <p:spPr>
          <a:xfrm>
            <a:off x="9849394" y="1379947"/>
            <a:ext cx="2396934" cy="369332"/>
          </a:xfrm>
          <a:prstGeom prst="rect">
            <a:avLst/>
          </a:prstGeom>
          <a:noFill/>
        </p:spPr>
        <p:txBody>
          <a:bodyPr wrap="square" rtlCol="0">
            <a:spAutoFit/>
          </a:bodyPr>
          <a:lstStyle/>
          <a:p>
            <a:pPr algn="ctr"/>
            <a:r>
              <a:rPr lang="en-US">
                <a:solidFill>
                  <a:schemeClr val="bg1"/>
                </a:solidFill>
              </a:rPr>
              <a:t>Key: </a:t>
            </a:r>
          </a:p>
        </p:txBody>
      </p:sp>
      <p:sp>
        <p:nvSpPr>
          <p:cNvPr id="24" name="TextBox 23">
            <a:extLst>
              <a:ext uri="{FF2B5EF4-FFF2-40B4-BE49-F238E27FC236}">
                <a16:creationId xmlns:a16="http://schemas.microsoft.com/office/drawing/2014/main" id="{963EABA7-DA92-6D15-2C27-8C1CDCEEB7F2}"/>
              </a:ext>
            </a:extLst>
          </p:cNvPr>
          <p:cNvSpPr txBox="1"/>
          <p:nvPr/>
        </p:nvSpPr>
        <p:spPr>
          <a:xfrm>
            <a:off x="10169332" y="1817954"/>
            <a:ext cx="1937413" cy="369332"/>
          </a:xfrm>
          <a:prstGeom prst="rect">
            <a:avLst/>
          </a:prstGeom>
          <a:solidFill>
            <a:schemeClr val="tx2">
              <a:lumMod val="25000"/>
              <a:lumOff val="75000"/>
            </a:schemeClr>
          </a:solidFill>
        </p:spPr>
        <p:txBody>
          <a:bodyPr wrap="square" rtlCol="0">
            <a:spAutoFit/>
          </a:bodyPr>
          <a:lstStyle/>
          <a:p>
            <a:pPr algn="ctr"/>
            <a:r>
              <a:rPr lang="en-AU"/>
              <a:t>Recycling Pails</a:t>
            </a:r>
          </a:p>
        </p:txBody>
      </p:sp>
      <p:sp>
        <p:nvSpPr>
          <p:cNvPr id="25" name="TextBox 24">
            <a:extLst>
              <a:ext uri="{FF2B5EF4-FFF2-40B4-BE49-F238E27FC236}">
                <a16:creationId xmlns:a16="http://schemas.microsoft.com/office/drawing/2014/main" id="{9DF26424-4A6D-63E3-EF11-09B83C58CEB4}"/>
              </a:ext>
            </a:extLst>
          </p:cNvPr>
          <p:cNvSpPr txBox="1"/>
          <p:nvPr/>
        </p:nvSpPr>
        <p:spPr>
          <a:xfrm>
            <a:off x="10169331" y="2776431"/>
            <a:ext cx="1937414" cy="369332"/>
          </a:xfrm>
          <a:prstGeom prst="rect">
            <a:avLst/>
          </a:prstGeom>
          <a:solidFill>
            <a:schemeClr val="accent4">
              <a:lumMod val="40000"/>
              <a:lumOff val="60000"/>
            </a:schemeClr>
          </a:solidFill>
        </p:spPr>
        <p:txBody>
          <a:bodyPr wrap="square" rtlCol="0">
            <a:spAutoFit/>
          </a:bodyPr>
          <a:lstStyle/>
          <a:p>
            <a:pPr algn="ctr"/>
            <a:r>
              <a:rPr lang="en-US"/>
              <a:t>The TOA Hub</a:t>
            </a:r>
          </a:p>
        </p:txBody>
      </p:sp>
      <p:sp>
        <p:nvSpPr>
          <p:cNvPr id="26" name="TextBox 25">
            <a:extLst>
              <a:ext uri="{FF2B5EF4-FFF2-40B4-BE49-F238E27FC236}">
                <a16:creationId xmlns:a16="http://schemas.microsoft.com/office/drawing/2014/main" id="{BEE87CF5-18DC-2EBB-795F-42FF06662884}"/>
              </a:ext>
            </a:extLst>
          </p:cNvPr>
          <p:cNvSpPr txBox="1"/>
          <p:nvPr/>
        </p:nvSpPr>
        <p:spPr>
          <a:xfrm>
            <a:off x="10157227" y="2293748"/>
            <a:ext cx="1937413" cy="369332"/>
          </a:xfrm>
          <a:prstGeom prst="rect">
            <a:avLst/>
          </a:prstGeom>
          <a:solidFill>
            <a:schemeClr val="accent1">
              <a:lumMod val="40000"/>
              <a:lumOff val="60000"/>
            </a:schemeClr>
          </a:solidFill>
        </p:spPr>
        <p:txBody>
          <a:bodyPr wrap="square" rtlCol="0">
            <a:spAutoFit/>
          </a:bodyPr>
          <a:lstStyle/>
          <a:p>
            <a:pPr algn="ctr"/>
            <a:r>
              <a:rPr lang="en-AU"/>
              <a:t>Refilling station</a:t>
            </a:r>
          </a:p>
        </p:txBody>
      </p:sp>
      <p:sp>
        <p:nvSpPr>
          <p:cNvPr id="27" name="TextBox 26">
            <a:extLst>
              <a:ext uri="{FF2B5EF4-FFF2-40B4-BE49-F238E27FC236}">
                <a16:creationId xmlns:a16="http://schemas.microsoft.com/office/drawing/2014/main" id="{991D0E85-1F6A-22A1-1468-A4612BEB5DA8}"/>
              </a:ext>
            </a:extLst>
          </p:cNvPr>
          <p:cNvSpPr txBox="1"/>
          <p:nvPr/>
        </p:nvSpPr>
        <p:spPr>
          <a:xfrm>
            <a:off x="6179801" y="1790557"/>
            <a:ext cx="1347872" cy="1477328"/>
          </a:xfrm>
          <a:prstGeom prst="rect">
            <a:avLst/>
          </a:prstGeom>
          <a:solidFill>
            <a:schemeClr val="accent1">
              <a:lumMod val="40000"/>
              <a:lumOff val="60000"/>
            </a:schemeClr>
          </a:solidFill>
        </p:spPr>
        <p:txBody>
          <a:bodyPr wrap="square" rtlCol="0">
            <a:spAutoFit/>
          </a:bodyPr>
          <a:lstStyle/>
          <a:p>
            <a:pPr algn="ctr"/>
            <a:r>
              <a:rPr lang="en-AU"/>
              <a:t>Marketing user personas and research</a:t>
            </a:r>
          </a:p>
        </p:txBody>
      </p:sp>
      <p:sp>
        <p:nvSpPr>
          <p:cNvPr id="30" name="TextBox 29">
            <a:extLst>
              <a:ext uri="{FF2B5EF4-FFF2-40B4-BE49-F238E27FC236}">
                <a16:creationId xmlns:a16="http://schemas.microsoft.com/office/drawing/2014/main" id="{3B7F456B-F3BB-68A6-67B1-BB34DB2FC040}"/>
              </a:ext>
            </a:extLst>
          </p:cNvPr>
          <p:cNvSpPr txBox="1"/>
          <p:nvPr/>
        </p:nvSpPr>
        <p:spPr>
          <a:xfrm>
            <a:off x="3444488" y="1783921"/>
            <a:ext cx="1088868" cy="1477328"/>
          </a:xfrm>
          <a:prstGeom prst="rect">
            <a:avLst/>
          </a:prstGeom>
          <a:solidFill>
            <a:schemeClr val="accent4">
              <a:lumMod val="40000"/>
              <a:lumOff val="60000"/>
            </a:schemeClr>
          </a:solidFill>
        </p:spPr>
        <p:txBody>
          <a:bodyPr wrap="square" rtlCol="0">
            <a:spAutoFit/>
          </a:bodyPr>
          <a:lstStyle/>
          <a:p>
            <a:pPr algn="ctr"/>
            <a:r>
              <a:rPr lang="en-AU"/>
              <a:t>Four-month app dev+ testing period</a:t>
            </a:r>
          </a:p>
        </p:txBody>
      </p:sp>
      <p:sp>
        <p:nvSpPr>
          <p:cNvPr id="32" name="TextBox 31">
            <a:extLst>
              <a:ext uri="{FF2B5EF4-FFF2-40B4-BE49-F238E27FC236}">
                <a16:creationId xmlns:a16="http://schemas.microsoft.com/office/drawing/2014/main" id="{0223BF62-F724-D0C0-7761-C1ACCF289AB5}"/>
              </a:ext>
            </a:extLst>
          </p:cNvPr>
          <p:cNvSpPr txBox="1"/>
          <p:nvPr/>
        </p:nvSpPr>
        <p:spPr>
          <a:xfrm>
            <a:off x="7645738" y="1795952"/>
            <a:ext cx="1403333" cy="1477328"/>
          </a:xfrm>
          <a:prstGeom prst="rect">
            <a:avLst/>
          </a:prstGeom>
          <a:solidFill>
            <a:schemeClr val="tx2">
              <a:lumMod val="25000"/>
              <a:lumOff val="75000"/>
            </a:schemeClr>
          </a:solidFill>
        </p:spPr>
        <p:txBody>
          <a:bodyPr wrap="square" rtlCol="0">
            <a:spAutoFit/>
          </a:bodyPr>
          <a:lstStyle/>
          <a:p>
            <a:pPr algn="ctr"/>
            <a:r>
              <a:rPr lang="en-AU"/>
              <a:t>Continue to monitor success of program with data</a:t>
            </a:r>
          </a:p>
        </p:txBody>
      </p:sp>
      <p:sp>
        <p:nvSpPr>
          <p:cNvPr id="31" name="TextBox 30">
            <a:extLst>
              <a:ext uri="{FF2B5EF4-FFF2-40B4-BE49-F238E27FC236}">
                <a16:creationId xmlns:a16="http://schemas.microsoft.com/office/drawing/2014/main" id="{7D4E5FFD-46F4-D041-A6B4-1A58A7440D5E}"/>
              </a:ext>
            </a:extLst>
          </p:cNvPr>
          <p:cNvSpPr txBox="1"/>
          <p:nvPr/>
        </p:nvSpPr>
        <p:spPr>
          <a:xfrm>
            <a:off x="6775009" y="3649898"/>
            <a:ext cx="1088868" cy="1477328"/>
          </a:xfrm>
          <a:prstGeom prst="rect">
            <a:avLst/>
          </a:prstGeom>
          <a:solidFill>
            <a:schemeClr val="accent4">
              <a:lumMod val="40000"/>
              <a:lumOff val="60000"/>
            </a:schemeClr>
          </a:solidFill>
        </p:spPr>
        <p:txBody>
          <a:bodyPr wrap="square" rtlCol="0">
            <a:spAutoFit/>
          </a:bodyPr>
          <a:lstStyle/>
          <a:p>
            <a:pPr algn="ctr"/>
            <a:r>
              <a:rPr lang="en-AU"/>
              <a:t>Launch app to retailers and painters</a:t>
            </a:r>
          </a:p>
        </p:txBody>
      </p:sp>
      <p:sp>
        <p:nvSpPr>
          <p:cNvPr id="35" name="TextBox 34">
            <a:extLst>
              <a:ext uri="{FF2B5EF4-FFF2-40B4-BE49-F238E27FC236}">
                <a16:creationId xmlns:a16="http://schemas.microsoft.com/office/drawing/2014/main" id="{39EC8455-C0A4-F4AE-3B16-C5F2B10DB912}"/>
              </a:ext>
            </a:extLst>
          </p:cNvPr>
          <p:cNvSpPr txBox="1"/>
          <p:nvPr/>
        </p:nvSpPr>
        <p:spPr>
          <a:xfrm>
            <a:off x="3565205" y="3669788"/>
            <a:ext cx="1403333" cy="1477328"/>
          </a:xfrm>
          <a:prstGeom prst="rect">
            <a:avLst/>
          </a:prstGeom>
          <a:solidFill>
            <a:schemeClr val="tx2">
              <a:lumMod val="25000"/>
              <a:lumOff val="75000"/>
            </a:schemeClr>
          </a:solidFill>
        </p:spPr>
        <p:txBody>
          <a:bodyPr wrap="square" rtlCol="0">
            <a:spAutoFit/>
          </a:bodyPr>
          <a:lstStyle/>
          <a:p>
            <a:pPr algn="ctr"/>
            <a:r>
              <a:rPr lang="en-AU"/>
              <a:t>Adjust available recycling points if needed</a:t>
            </a:r>
          </a:p>
        </p:txBody>
      </p:sp>
      <p:sp>
        <p:nvSpPr>
          <p:cNvPr id="36" name="TextBox 35">
            <a:extLst>
              <a:ext uri="{FF2B5EF4-FFF2-40B4-BE49-F238E27FC236}">
                <a16:creationId xmlns:a16="http://schemas.microsoft.com/office/drawing/2014/main" id="{8F7E52AD-448C-D230-2654-562BD4F7164B}"/>
              </a:ext>
            </a:extLst>
          </p:cNvPr>
          <p:cNvSpPr txBox="1"/>
          <p:nvPr/>
        </p:nvSpPr>
        <p:spPr>
          <a:xfrm>
            <a:off x="1993217" y="3669788"/>
            <a:ext cx="1451271" cy="1477328"/>
          </a:xfrm>
          <a:prstGeom prst="rect">
            <a:avLst/>
          </a:prstGeom>
          <a:solidFill>
            <a:schemeClr val="accent4">
              <a:lumMod val="40000"/>
              <a:lumOff val="60000"/>
            </a:schemeClr>
          </a:solidFill>
        </p:spPr>
        <p:txBody>
          <a:bodyPr wrap="square" rtlCol="0">
            <a:spAutoFit/>
          </a:bodyPr>
          <a:lstStyle/>
          <a:p>
            <a:pPr algn="ctr"/>
            <a:r>
              <a:rPr lang="en-US"/>
              <a:t>Enhance features for ESG, loyalty, and developers</a:t>
            </a:r>
            <a:endParaRPr lang="en-AU"/>
          </a:p>
        </p:txBody>
      </p:sp>
    </p:spTree>
    <p:extLst>
      <p:ext uri="{BB962C8B-B14F-4D97-AF65-F5344CB8AC3E}">
        <p14:creationId xmlns:p14="http://schemas.microsoft.com/office/powerpoint/2010/main" val="21128450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DF9E3-AC8C-EC4A-8A37-F4E354F8F208}"/>
            </a:ext>
          </a:extLst>
        </p:cNvPr>
        <p:cNvGrpSpPr/>
        <p:nvPr/>
      </p:nvGrpSpPr>
      <p:grpSpPr>
        <a:xfrm>
          <a:off x="0" y="0"/>
          <a:ext cx="0" cy="0"/>
          <a:chOff x="0" y="0"/>
          <a:chExt cx="0" cy="0"/>
        </a:xfrm>
      </p:grpSpPr>
      <p:sp>
        <p:nvSpPr>
          <p:cNvPr id="39" name="Title 1">
            <a:extLst>
              <a:ext uri="{FF2B5EF4-FFF2-40B4-BE49-F238E27FC236}">
                <a16:creationId xmlns:a16="http://schemas.microsoft.com/office/drawing/2014/main" id="{63740FAB-DAD4-98BF-8021-2E9B6A2E99DF}"/>
              </a:ext>
            </a:extLst>
          </p:cNvPr>
          <p:cNvSpPr>
            <a:spLocks noGrp="1"/>
          </p:cNvSpPr>
          <p:nvPr>
            <p:ph type="title"/>
          </p:nvPr>
        </p:nvSpPr>
        <p:spPr>
          <a:xfrm>
            <a:off x="499835" y="459006"/>
            <a:ext cx="11274349" cy="739775"/>
          </a:xfrm>
        </p:spPr>
        <p:txBody>
          <a:bodyPr>
            <a:noAutofit/>
          </a:bodyPr>
          <a:lstStyle/>
          <a:p>
            <a:r>
              <a:rPr lang="en-US" b="1"/>
              <a:t>The 3-Tiered Strategy</a:t>
            </a:r>
            <a:endParaRPr lang="en-AU" sz="2800" b="1"/>
          </a:p>
        </p:txBody>
      </p:sp>
      <p:sp>
        <p:nvSpPr>
          <p:cNvPr id="5" name="Oval 4">
            <a:extLst>
              <a:ext uri="{FF2B5EF4-FFF2-40B4-BE49-F238E27FC236}">
                <a16:creationId xmlns:a16="http://schemas.microsoft.com/office/drawing/2014/main" id="{F95B9BA4-B53C-E39E-1DEB-97160FEF3200}"/>
              </a:ext>
            </a:extLst>
          </p:cNvPr>
          <p:cNvSpPr/>
          <p:nvPr/>
        </p:nvSpPr>
        <p:spPr>
          <a:xfrm>
            <a:off x="617977" y="1459149"/>
            <a:ext cx="252920" cy="252919"/>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7" name="Straight Connector 6">
            <a:extLst>
              <a:ext uri="{FF2B5EF4-FFF2-40B4-BE49-F238E27FC236}">
                <a16:creationId xmlns:a16="http://schemas.microsoft.com/office/drawing/2014/main" id="{E6A48FC2-D7B0-769C-E502-7168097F7610}"/>
              </a:ext>
            </a:extLst>
          </p:cNvPr>
          <p:cNvCxnSpPr>
            <a:stCxn id="5" idx="6"/>
          </p:cNvCxnSpPr>
          <p:nvPr/>
        </p:nvCxnSpPr>
        <p:spPr>
          <a:xfrm flipV="1">
            <a:off x="870897" y="1585608"/>
            <a:ext cx="8195282" cy="1"/>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0" name="Oval 9">
            <a:extLst>
              <a:ext uri="{FF2B5EF4-FFF2-40B4-BE49-F238E27FC236}">
                <a16:creationId xmlns:a16="http://schemas.microsoft.com/office/drawing/2014/main" id="{C3DD5738-BC05-5AC2-9BEF-57489F25E889}"/>
              </a:ext>
            </a:extLst>
          </p:cNvPr>
          <p:cNvSpPr/>
          <p:nvPr/>
        </p:nvSpPr>
        <p:spPr>
          <a:xfrm>
            <a:off x="9805598" y="2419633"/>
            <a:ext cx="252920" cy="252919"/>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2" name="Straight Connector 11">
            <a:extLst>
              <a:ext uri="{FF2B5EF4-FFF2-40B4-BE49-F238E27FC236}">
                <a16:creationId xmlns:a16="http://schemas.microsoft.com/office/drawing/2014/main" id="{84AC7832-208F-0ED8-F78A-4116DFC8F9A9}"/>
              </a:ext>
            </a:extLst>
          </p:cNvPr>
          <p:cNvCxnSpPr>
            <a:cxnSpLocks/>
            <a:endCxn id="38" idx="2"/>
          </p:cNvCxnSpPr>
          <p:nvPr/>
        </p:nvCxnSpPr>
        <p:spPr>
          <a:xfrm>
            <a:off x="1595335" y="5351594"/>
            <a:ext cx="808380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93663DC3-4452-9210-E20F-9BF7CD209473}"/>
              </a:ext>
            </a:extLst>
          </p:cNvPr>
          <p:cNvCxnSpPr>
            <a:cxnSpLocks/>
          </p:cNvCxnSpPr>
          <p:nvPr/>
        </p:nvCxnSpPr>
        <p:spPr>
          <a:xfrm>
            <a:off x="1595336" y="3506577"/>
            <a:ext cx="747084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5" name="Oval 14">
            <a:extLst>
              <a:ext uri="{FF2B5EF4-FFF2-40B4-BE49-F238E27FC236}">
                <a16:creationId xmlns:a16="http://schemas.microsoft.com/office/drawing/2014/main" id="{9FC7EEE2-6D5B-4098-2FFC-C713803DEB7C}"/>
              </a:ext>
            </a:extLst>
          </p:cNvPr>
          <p:cNvSpPr/>
          <p:nvPr/>
        </p:nvSpPr>
        <p:spPr>
          <a:xfrm>
            <a:off x="650201" y="4344628"/>
            <a:ext cx="252920" cy="252919"/>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20" name="Curved Connector 19">
            <a:extLst>
              <a:ext uri="{FF2B5EF4-FFF2-40B4-BE49-F238E27FC236}">
                <a16:creationId xmlns:a16="http://schemas.microsoft.com/office/drawing/2014/main" id="{0B52EF8C-9E28-BB25-A8FE-ACA623241428}"/>
              </a:ext>
            </a:extLst>
          </p:cNvPr>
          <p:cNvCxnSpPr>
            <a:cxnSpLocks/>
            <a:endCxn id="10" idx="0"/>
          </p:cNvCxnSpPr>
          <p:nvPr/>
        </p:nvCxnSpPr>
        <p:spPr>
          <a:xfrm>
            <a:off x="9066179" y="1585608"/>
            <a:ext cx="865879" cy="834025"/>
          </a:xfrm>
          <a:prstGeom prst="curvedConnector2">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2" name="Curved Connector 21">
            <a:extLst>
              <a:ext uri="{FF2B5EF4-FFF2-40B4-BE49-F238E27FC236}">
                <a16:creationId xmlns:a16="http://schemas.microsoft.com/office/drawing/2014/main" id="{0C26CF15-15A0-3784-4226-72E278492DE1}"/>
              </a:ext>
            </a:extLst>
          </p:cNvPr>
          <p:cNvCxnSpPr>
            <a:cxnSpLocks/>
            <a:endCxn id="10" idx="4"/>
          </p:cNvCxnSpPr>
          <p:nvPr/>
        </p:nvCxnSpPr>
        <p:spPr>
          <a:xfrm flipV="1">
            <a:off x="9066179" y="2672552"/>
            <a:ext cx="865879" cy="834025"/>
          </a:xfrm>
          <a:prstGeom prst="curvedConnector2">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8" name="Curved Connector 27">
            <a:extLst>
              <a:ext uri="{FF2B5EF4-FFF2-40B4-BE49-F238E27FC236}">
                <a16:creationId xmlns:a16="http://schemas.microsoft.com/office/drawing/2014/main" id="{85C8BE6D-7C90-6B21-E1B5-D42EE342E7E9}"/>
              </a:ext>
            </a:extLst>
          </p:cNvPr>
          <p:cNvCxnSpPr>
            <a:cxnSpLocks/>
          </p:cNvCxnSpPr>
          <p:nvPr/>
        </p:nvCxnSpPr>
        <p:spPr>
          <a:xfrm rot="10800000" flipV="1">
            <a:off x="776661" y="3506719"/>
            <a:ext cx="888862" cy="850238"/>
          </a:xfrm>
          <a:prstGeom prst="curvedConnector2">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Curved Connector 28">
            <a:extLst>
              <a:ext uri="{FF2B5EF4-FFF2-40B4-BE49-F238E27FC236}">
                <a16:creationId xmlns:a16="http://schemas.microsoft.com/office/drawing/2014/main" id="{C78DA08A-8637-C757-D401-1B48E09894EC}"/>
              </a:ext>
            </a:extLst>
          </p:cNvPr>
          <p:cNvCxnSpPr>
            <a:cxnSpLocks/>
            <a:stCxn id="15" idx="4"/>
          </p:cNvCxnSpPr>
          <p:nvPr/>
        </p:nvCxnSpPr>
        <p:spPr>
          <a:xfrm rot="16200000" flipH="1">
            <a:off x="844069" y="4530139"/>
            <a:ext cx="754047" cy="888862"/>
          </a:xfrm>
          <a:prstGeom prst="curvedConnector2">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38" name="Oval 37">
            <a:extLst>
              <a:ext uri="{FF2B5EF4-FFF2-40B4-BE49-F238E27FC236}">
                <a16:creationId xmlns:a16="http://schemas.microsoft.com/office/drawing/2014/main" id="{D659472B-B498-31F2-5F44-066002399CA7}"/>
              </a:ext>
            </a:extLst>
          </p:cNvPr>
          <p:cNvSpPr/>
          <p:nvPr/>
        </p:nvSpPr>
        <p:spPr>
          <a:xfrm>
            <a:off x="9679138" y="5225134"/>
            <a:ext cx="252920" cy="252919"/>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extBox 1">
            <a:extLst>
              <a:ext uri="{FF2B5EF4-FFF2-40B4-BE49-F238E27FC236}">
                <a16:creationId xmlns:a16="http://schemas.microsoft.com/office/drawing/2014/main" id="{8CA14F10-C94D-3D1F-B660-02161534EB4C}"/>
              </a:ext>
            </a:extLst>
          </p:cNvPr>
          <p:cNvSpPr txBox="1"/>
          <p:nvPr/>
        </p:nvSpPr>
        <p:spPr>
          <a:xfrm>
            <a:off x="557939" y="6529680"/>
            <a:ext cx="723275" cy="230832"/>
          </a:xfrm>
          <a:prstGeom prst="rect">
            <a:avLst/>
          </a:prstGeom>
          <a:noFill/>
        </p:spPr>
        <p:txBody>
          <a:bodyPr wrap="none" rtlCol="0">
            <a:spAutoFit/>
          </a:bodyPr>
          <a:lstStyle/>
          <a:p>
            <a:r>
              <a:rPr lang="en-AU" sz="900">
                <a:solidFill>
                  <a:schemeClr val="bg1"/>
                </a:solidFill>
                <a:latin typeface="Lato" panose="020F0502020204030203" pitchFamily="34" charset="0"/>
                <a:ea typeface="Lato" panose="020F0502020204030203" pitchFamily="34" charset="0"/>
                <a:cs typeface="Lato" panose="020F0502020204030203" pitchFamily="34" charset="0"/>
              </a:rPr>
              <a:t>Sources: …</a:t>
            </a:r>
          </a:p>
        </p:txBody>
      </p:sp>
      <p:sp>
        <p:nvSpPr>
          <p:cNvPr id="3" name="TextBox 2">
            <a:extLst>
              <a:ext uri="{FF2B5EF4-FFF2-40B4-BE49-F238E27FC236}">
                <a16:creationId xmlns:a16="http://schemas.microsoft.com/office/drawing/2014/main" id="{A982AB48-1925-C267-FED9-CB53B4A1985C}"/>
              </a:ext>
            </a:extLst>
          </p:cNvPr>
          <p:cNvSpPr txBox="1"/>
          <p:nvPr/>
        </p:nvSpPr>
        <p:spPr>
          <a:xfrm>
            <a:off x="1839074" y="1400942"/>
            <a:ext cx="1839075" cy="369332"/>
          </a:xfrm>
          <a:prstGeom prst="rect">
            <a:avLst/>
          </a:prstGeom>
          <a:solidFill>
            <a:srgbClr val="033974"/>
          </a:solidFill>
        </p:spPr>
        <p:txBody>
          <a:bodyPr wrap="square" rtlCol="0">
            <a:spAutoFit/>
          </a:bodyPr>
          <a:lstStyle/>
          <a:p>
            <a:pPr algn="ctr"/>
            <a:r>
              <a:rPr lang="en-AU" b="1">
                <a:solidFill>
                  <a:schemeClr val="bg1"/>
                </a:solidFill>
              </a:rPr>
              <a:t>May – June 2025</a:t>
            </a:r>
          </a:p>
        </p:txBody>
      </p:sp>
      <p:sp>
        <p:nvSpPr>
          <p:cNvPr id="4" name="TextBox 3">
            <a:extLst>
              <a:ext uri="{FF2B5EF4-FFF2-40B4-BE49-F238E27FC236}">
                <a16:creationId xmlns:a16="http://schemas.microsoft.com/office/drawing/2014/main" id="{2AB949EC-A3E9-02E2-375B-8AD48D376E73}"/>
              </a:ext>
            </a:extLst>
          </p:cNvPr>
          <p:cNvSpPr txBox="1"/>
          <p:nvPr/>
        </p:nvSpPr>
        <p:spPr>
          <a:xfrm>
            <a:off x="6096000" y="1400942"/>
            <a:ext cx="1839075" cy="369332"/>
          </a:xfrm>
          <a:prstGeom prst="rect">
            <a:avLst/>
          </a:prstGeom>
          <a:solidFill>
            <a:srgbClr val="054792"/>
          </a:solidFill>
        </p:spPr>
        <p:txBody>
          <a:bodyPr wrap="square" rtlCol="0">
            <a:spAutoFit/>
          </a:bodyPr>
          <a:lstStyle/>
          <a:p>
            <a:pPr algn="ctr"/>
            <a:r>
              <a:rPr lang="en-AU" b="1">
                <a:solidFill>
                  <a:schemeClr val="bg1"/>
                </a:solidFill>
              </a:rPr>
              <a:t>July – Sep 2025</a:t>
            </a:r>
          </a:p>
        </p:txBody>
      </p:sp>
      <p:sp>
        <p:nvSpPr>
          <p:cNvPr id="8" name="TextBox 7">
            <a:extLst>
              <a:ext uri="{FF2B5EF4-FFF2-40B4-BE49-F238E27FC236}">
                <a16:creationId xmlns:a16="http://schemas.microsoft.com/office/drawing/2014/main" id="{45DEE4ED-1B61-1033-6414-FD9382A7FA57}"/>
              </a:ext>
            </a:extLst>
          </p:cNvPr>
          <p:cNvSpPr txBox="1"/>
          <p:nvPr/>
        </p:nvSpPr>
        <p:spPr>
          <a:xfrm>
            <a:off x="6137009" y="3305039"/>
            <a:ext cx="1839075" cy="369332"/>
          </a:xfrm>
          <a:prstGeom prst="rect">
            <a:avLst/>
          </a:prstGeom>
          <a:solidFill>
            <a:srgbClr val="12559F"/>
          </a:solidFill>
        </p:spPr>
        <p:txBody>
          <a:bodyPr wrap="square" rtlCol="0">
            <a:spAutoFit/>
          </a:bodyPr>
          <a:lstStyle/>
          <a:p>
            <a:pPr algn="ctr"/>
            <a:r>
              <a:rPr lang="en-AU" b="1">
                <a:solidFill>
                  <a:schemeClr val="bg1"/>
                </a:solidFill>
              </a:rPr>
              <a:t>Oct – Dec 2025</a:t>
            </a:r>
          </a:p>
        </p:txBody>
      </p:sp>
      <p:sp>
        <p:nvSpPr>
          <p:cNvPr id="9" name="TextBox 8">
            <a:extLst>
              <a:ext uri="{FF2B5EF4-FFF2-40B4-BE49-F238E27FC236}">
                <a16:creationId xmlns:a16="http://schemas.microsoft.com/office/drawing/2014/main" id="{560190F4-EC7F-4F6D-7E7C-1307C089B77D}"/>
              </a:ext>
            </a:extLst>
          </p:cNvPr>
          <p:cNvSpPr txBox="1"/>
          <p:nvPr/>
        </p:nvSpPr>
        <p:spPr>
          <a:xfrm>
            <a:off x="1839074" y="3289171"/>
            <a:ext cx="2341960" cy="369332"/>
          </a:xfrm>
          <a:prstGeom prst="rect">
            <a:avLst/>
          </a:prstGeom>
          <a:solidFill>
            <a:srgbClr val="04438A"/>
          </a:solidFill>
        </p:spPr>
        <p:txBody>
          <a:bodyPr wrap="square" rtlCol="0">
            <a:spAutoFit/>
          </a:bodyPr>
          <a:lstStyle/>
          <a:p>
            <a:pPr algn="ctr"/>
            <a:r>
              <a:rPr lang="en-AU" b="1">
                <a:solidFill>
                  <a:schemeClr val="bg1"/>
                </a:solidFill>
              </a:rPr>
              <a:t>Jan – Dec 2026</a:t>
            </a:r>
          </a:p>
        </p:txBody>
      </p:sp>
      <p:sp>
        <p:nvSpPr>
          <p:cNvPr id="11" name="TextBox 10">
            <a:extLst>
              <a:ext uri="{FF2B5EF4-FFF2-40B4-BE49-F238E27FC236}">
                <a16:creationId xmlns:a16="http://schemas.microsoft.com/office/drawing/2014/main" id="{F39D4DA6-3525-BA85-7219-5C6F2B00CD62}"/>
              </a:ext>
            </a:extLst>
          </p:cNvPr>
          <p:cNvSpPr txBox="1"/>
          <p:nvPr/>
        </p:nvSpPr>
        <p:spPr>
          <a:xfrm>
            <a:off x="1839074" y="5177400"/>
            <a:ext cx="1839075" cy="369332"/>
          </a:xfrm>
          <a:prstGeom prst="rect">
            <a:avLst/>
          </a:prstGeom>
          <a:solidFill>
            <a:srgbClr val="0B4F9B"/>
          </a:solidFill>
        </p:spPr>
        <p:txBody>
          <a:bodyPr wrap="square" rtlCol="0">
            <a:spAutoFit/>
          </a:bodyPr>
          <a:lstStyle/>
          <a:p>
            <a:pPr algn="ctr"/>
            <a:r>
              <a:rPr lang="en-AU" b="1">
                <a:solidFill>
                  <a:schemeClr val="bg1"/>
                </a:solidFill>
              </a:rPr>
              <a:t>2027 - 2028</a:t>
            </a:r>
          </a:p>
        </p:txBody>
      </p:sp>
      <p:sp>
        <p:nvSpPr>
          <p:cNvPr id="14" name="TextBox 13">
            <a:extLst>
              <a:ext uri="{FF2B5EF4-FFF2-40B4-BE49-F238E27FC236}">
                <a16:creationId xmlns:a16="http://schemas.microsoft.com/office/drawing/2014/main" id="{5998C01D-7C35-EDFB-E4E3-1587F7B41B05}"/>
              </a:ext>
            </a:extLst>
          </p:cNvPr>
          <p:cNvSpPr txBox="1"/>
          <p:nvPr/>
        </p:nvSpPr>
        <p:spPr>
          <a:xfrm>
            <a:off x="935015" y="1783921"/>
            <a:ext cx="2396934" cy="1477328"/>
          </a:xfrm>
          <a:prstGeom prst="rect">
            <a:avLst/>
          </a:prstGeom>
          <a:solidFill>
            <a:schemeClr val="tx2">
              <a:lumMod val="25000"/>
              <a:lumOff val="75000"/>
            </a:schemeClr>
          </a:solidFill>
        </p:spPr>
        <p:txBody>
          <a:bodyPr wrap="square" rtlCol="0">
            <a:spAutoFit/>
          </a:bodyPr>
          <a:lstStyle/>
          <a:p>
            <a:pPr algn="ctr"/>
            <a:r>
              <a:rPr lang="en-AU"/>
              <a:t>Finalise recycling designs, set up data tracking and dashboards, explore grant opportunities</a:t>
            </a:r>
          </a:p>
        </p:txBody>
      </p:sp>
      <p:sp>
        <p:nvSpPr>
          <p:cNvPr id="16" name="TextBox 15">
            <a:extLst>
              <a:ext uri="{FF2B5EF4-FFF2-40B4-BE49-F238E27FC236}">
                <a16:creationId xmlns:a16="http://schemas.microsoft.com/office/drawing/2014/main" id="{A9C93C1B-702E-5864-A959-B0019958CA09}"/>
              </a:ext>
            </a:extLst>
          </p:cNvPr>
          <p:cNvSpPr txBox="1"/>
          <p:nvPr/>
        </p:nvSpPr>
        <p:spPr>
          <a:xfrm>
            <a:off x="4668529" y="1778362"/>
            <a:ext cx="1403333" cy="1477328"/>
          </a:xfrm>
          <a:prstGeom prst="rect">
            <a:avLst/>
          </a:prstGeom>
          <a:solidFill>
            <a:schemeClr val="tx2">
              <a:lumMod val="25000"/>
              <a:lumOff val="75000"/>
            </a:schemeClr>
          </a:solidFill>
        </p:spPr>
        <p:txBody>
          <a:bodyPr wrap="square" rtlCol="0">
            <a:spAutoFit/>
          </a:bodyPr>
          <a:lstStyle/>
          <a:p>
            <a:pPr algn="ctr"/>
            <a:r>
              <a:rPr lang="en-AU"/>
              <a:t>Deploy bins, launch marketing, run trainings</a:t>
            </a:r>
          </a:p>
        </p:txBody>
      </p:sp>
      <p:sp>
        <p:nvSpPr>
          <p:cNvPr id="17" name="TextBox 16">
            <a:extLst>
              <a:ext uri="{FF2B5EF4-FFF2-40B4-BE49-F238E27FC236}">
                <a16:creationId xmlns:a16="http://schemas.microsoft.com/office/drawing/2014/main" id="{46054A81-CED0-8EC8-D343-41D8DAA4384E}"/>
              </a:ext>
            </a:extLst>
          </p:cNvPr>
          <p:cNvSpPr txBox="1"/>
          <p:nvPr/>
        </p:nvSpPr>
        <p:spPr>
          <a:xfrm>
            <a:off x="5046913" y="3660461"/>
            <a:ext cx="1636835" cy="1495983"/>
          </a:xfrm>
          <a:prstGeom prst="rect">
            <a:avLst/>
          </a:prstGeom>
          <a:solidFill>
            <a:schemeClr val="accent1">
              <a:lumMod val="40000"/>
              <a:lumOff val="60000"/>
            </a:schemeClr>
          </a:solidFill>
        </p:spPr>
        <p:txBody>
          <a:bodyPr wrap="square" rtlCol="0">
            <a:spAutoFit/>
          </a:bodyPr>
          <a:lstStyle/>
          <a:p>
            <a:pPr algn="ctr"/>
            <a:r>
              <a:rPr lang="en-AU"/>
              <a:t>Integrate data, trainings, launch mobile paint refilling stations</a:t>
            </a:r>
          </a:p>
        </p:txBody>
      </p:sp>
      <p:sp>
        <p:nvSpPr>
          <p:cNvPr id="18" name="TextBox 17">
            <a:extLst>
              <a:ext uri="{FF2B5EF4-FFF2-40B4-BE49-F238E27FC236}">
                <a16:creationId xmlns:a16="http://schemas.microsoft.com/office/drawing/2014/main" id="{2CBFE14F-EE05-F2A2-7505-DDE894DCB0CF}"/>
              </a:ext>
            </a:extLst>
          </p:cNvPr>
          <p:cNvSpPr txBox="1"/>
          <p:nvPr/>
        </p:nvSpPr>
        <p:spPr>
          <a:xfrm>
            <a:off x="7976084" y="3653451"/>
            <a:ext cx="1088868" cy="1477328"/>
          </a:xfrm>
          <a:prstGeom prst="rect">
            <a:avLst/>
          </a:prstGeom>
          <a:solidFill>
            <a:schemeClr val="accent1">
              <a:lumMod val="40000"/>
              <a:lumOff val="60000"/>
            </a:schemeClr>
          </a:solidFill>
        </p:spPr>
        <p:txBody>
          <a:bodyPr wrap="square" rtlCol="0">
            <a:spAutoFit/>
          </a:bodyPr>
          <a:lstStyle/>
          <a:p>
            <a:pPr algn="ctr"/>
            <a:r>
              <a:rPr lang="en-AU"/>
              <a:t>Procure and outfit 2-3 vans, trainings</a:t>
            </a:r>
          </a:p>
        </p:txBody>
      </p:sp>
      <p:sp>
        <p:nvSpPr>
          <p:cNvPr id="19" name="TextBox 18">
            <a:extLst>
              <a:ext uri="{FF2B5EF4-FFF2-40B4-BE49-F238E27FC236}">
                <a16:creationId xmlns:a16="http://schemas.microsoft.com/office/drawing/2014/main" id="{669415B4-7C96-47E6-E629-D1AA55BE0664}"/>
              </a:ext>
            </a:extLst>
          </p:cNvPr>
          <p:cNvSpPr txBox="1"/>
          <p:nvPr/>
        </p:nvSpPr>
        <p:spPr>
          <a:xfrm>
            <a:off x="2355621" y="5651626"/>
            <a:ext cx="6709332" cy="369332"/>
          </a:xfrm>
          <a:prstGeom prst="rect">
            <a:avLst/>
          </a:prstGeom>
          <a:solidFill>
            <a:schemeClr val="tx2"/>
          </a:solidFill>
        </p:spPr>
        <p:txBody>
          <a:bodyPr wrap="square" rtlCol="0">
            <a:spAutoFit/>
          </a:bodyPr>
          <a:lstStyle/>
          <a:p>
            <a:pPr algn="ctr"/>
            <a:r>
              <a:rPr lang="en-AU">
                <a:solidFill>
                  <a:schemeClr val="bg1"/>
                </a:solidFill>
              </a:rPr>
              <a:t>publish impact statistics, review data for changes to strategy</a:t>
            </a:r>
          </a:p>
        </p:txBody>
      </p:sp>
      <p:sp>
        <p:nvSpPr>
          <p:cNvPr id="21" name="TextBox 20">
            <a:extLst>
              <a:ext uri="{FF2B5EF4-FFF2-40B4-BE49-F238E27FC236}">
                <a16:creationId xmlns:a16="http://schemas.microsoft.com/office/drawing/2014/main" id="{27561165-1F76-43A6-E6A5-8CA71A79A541}"/>
              </a:ext>
            </a:extLst>
          </p:cNvPr>
          <p:cNvSpPr txBox="1"/>
          <p:nvPr/>
        </p:nvSpPr>
        <p:spPr>
          <a:xfrm>
            <a:off x="9849394" y="1379947"/>
            <a:ext cx="2396934" cy="369332"/>
          </a:xfrm>
          <a:prstGeom prst="rect">
            <a:avLst/>
          </a:prstGeom>
          <a:noFill/>
        </p:spPr>
        <p:txBody>
          <a:bodyPr wrap="square" rtlCol="0">
            <a:spAutoFit/>
          </a:bodyPr>
          <a:lstStyle/>
          <a:p>
            <a:pPr algn="ctr"/>
            <a:r>
              <a:rPr lang="en-US">
                <a:solidFill>
                  <a:schemeClr val="bg1"/>
                </a:solidFill>
              </a:rPr>
              <a:t>Key: </a:t>
            </a:r>
          </a:p>
        </p:txBody>
      </p:sp>
      <p:sp>
        <p:nvSpPr>
          <p:cNvPr id="24" name="TextBox 23">
            <a:extLst>
              <a:ext uri="{FF2B5EF4-FFF2-40B4-BE49-F238E27FC236}">
                <a16:creationId xmlns:a16="http://schemas.microsoft.com/office/drawing/2014/main" id="{D5D67E47-D4E4-BFCF-223F-B6B50B4245EB}"/>
              </a:ext>
            </a:extLst>
          </p:cNvPr>
          <p:cNvSpPr txBox="1"/>
          <p:nvPr/>
        </p:nvSpPr>
        <p:spPr>
          <a:xfrm>
            <a:off x="10169332" y="1817954"/>
            <a:ext cx="1937413" cy="369332"/>
          </a:xfrm>
          <a:prstGeom prst="rect">
            <a:avLst/>
          </a:prstGeom>
          <a:solidFill>
            <a:schemeClr val="tx2">
              <a:lumMod val="25000"/>
              <a:lumOff val="75000"/>
            </a:schemeClr>
          </a:solidFill>
        </p:spPr>
        <p:txBody>
          <a:bodyPr wrap="square" rtlCol="0">
            <a:spAutoFit/>
          </a:bodyPr>
          <a:lstStyle/>
          <a:p>
            <a:pPr algn="ctr"/>
            <a:r>
              <a:rPr lang="en-AU"/>
              <a:t>Recycling Pails</a:t>
            </a:r>
          </a:p>
        </p:txBody>
      </p:sp>
      <p:sp>
        <p:nvSpPr>
          <p:cNvPr id="25" name="TextBox 24">
            <a:extLst>
              <a:ext uri="{FF2B5EF4-FFF2-40B4-BE49-F238E27FC236}">
                <a16:creationId xmlns:a16="http://schemas.microsoft.com/office/drawing/2014/main" id="{516BA08D-535C-2327-B10A-26FD362E09E2}"/>
              </a:ext>
            </a:extLst>
          </p:cNvPr>
          <p:cNvSpPr txBox="1"/>
          <p:nvPr/>
        </p:nvSpPr>
        <p:spPr>
          <a:xfrm>
            <a:off x="10169331" y="2776431"/>
            <a:ext cx="1937414" cy="369332"/>
          </a:xfrm>
          <a:prstGeom prst="rect">
            <a:avLst/>
          </a:prstGeom>
          <a:solidFill>
            <a:schemeClr val="accent4">
              <a:lumMod val="40000"/>
              <a:lumOff val="60000"/>
            </a:schemeClr>
          </a:solidFill>
        </p:spPr>
        <p:txBody>
          <a:bodyPr wrap="square" rtlCol="0">
            <a:spAutoFit/>
          </a:bodyPr>
          <a:lstStyle/>
          <a:p>
            <a:pPr algn="ctr"/>
            <a:r>
              <a:rPr lang="en-US"/>
              <a:t>The TOA Hub</a:t>
            </a:r>
          </a:p>
        </p:txBody>
      </p:sp>
      <p:sp>
        <p:nvSpPr>
          <p:cNvPr id="26" name="TextBox 25">
            <a:extLst>
              <a:ext uri="{FF2B5EF4-FFF2-40B4-BE49-F238E27FC236}">
                <a16:creationId xmlns:a16="http://schemas.microsoft.com/office/drawing/2014/main" id="{4E8E650E-1768-8D8A-C27B-D4CA6D4AB6A9}"/>
              </a:ext>
            </a:extLst>
          </p:cNvPr>
          <p:cNvSpPr txBox="1"/>
          <p:nvPr/>
        </p:nvSpPr>
        <p:spPr>
          <a:xfrm>
            <a:off x="10157227" y="2293748"/>
            <a:ext cx="1937413" cy="369332"/>
          </a:xfrm>
          <a:prstGeom prst="rect">
            <a:avLst/>
          </a:prstGeom>
          <a:solidFill>
            <a:schemeClr val="accent1">
              <a:lumMod val="40000"/>
              <a:lumOff val="60000"/>
            </a:schemeClr>
          </a:solidFill>
        </p:spPr>
        <p:txBody>
          <a:bodyPr wrap="square" rtlCol="0">
            <a:spAutoFit/>
          </a:bodyPr>
          <a:lstStyle/>
          <a:p>
            <a:pPr algn="ctr"/>
            <a:r>
              <a:rPr lang="en-AU"/>
              <a:t>Refilling station</a:t>
            </a:r>
          </a:p>
        </p:txBody>
      </p:sp>
      <p:sp>
        <p:nvSpPr>
          <p:cNvPr id="27" name="TextBox 26">
            <a:extLst>
              <a:ext uri="{FF2B5EF4-FFF2-40B4-BE49-F238E27FC236}">
                <a16:creationId xmlns:a16="http://schemas.microsoft.com/office/drawing/2014/main" id="{82C9BEAC-1CFF-69E0-F19D-12E97C3667C9}"/>
              </a:ext>
            </a:extLst>
          </p:cNvPr>
          <p:cNvSpPr txBox="1"/>
          <p:nvPr/>
        </p:nvSpPr>
        <p:spPr>
          <a:xfrm>
            <a:off x="6179801" y="1790557"/>
            <a:ext cx="1347872" cy="1477328"/>
          </a:xfrm>
          <a:prstGeom prst="rect">
            <a:avLst/>
          </a:prstGeom>
          <a:solidFill>
            <a:schemeClr val="accent1">
              <a:lumMod val="40000"/>
              <a:lumOff val="60000"/>
            </a:schemeClr>
          </a:solidFill>
        </p:spPr>
        <p:txBody>
          <a:bodyPr wrap="square" rtlCol="0">
            <a:spAutoFit/>
          </a:bodyPr>
          <a:lstStyle/>
          <a:p>
            <a:pPr algn="ctr"/>
            <a:r>
              <a:rPr lang="en-AU"/>
              <a:t>Marketing user personas and research</a:t>
            </a:r>
          </a:p>
        </p:txBody>
      </p:sp>
      <p:sp>
        <p:nvSpPr>
          <p:cNvPr id="30" name="TextBox 29">
            <a:extLst>
              <a:ext uri="{FF2B5EF4-FFF2-40B4-BE49-F238E27FC236}">
                <a16:creationId xmlns:a16="http://schemas.microsoft.com/office/drawing/2014/main" id="{288441D3-65A2-9B45-8F46-36A203CC4E59}"/>
              </a:ext>
            </a:extLst>
          </p:cNvPr>
          <p:cNvSpPr txBox="1"/>
          <p:nvPr/>
        </p:nvSpPr>
        <p:spPr>
          <a:xfrm>
            <a:off x="3444488" y="1783921"/>
            <a:ext cx="1088868" cy="1477328"/>
          </a:xfrm>
          <a:prstGeom prst="rect">
            <a:avLst/>
          </a:prstGeom>
          <a:solidFill>
            <a:schemeClr val="accent4">
              <a:lumMod val="40000"/>
              <a:lumOff val="60000"/>
            </a:schemeClr>
          </a:solidFill>
        </p:spPr>
        <p:txBody>
          <a:bodyPr wrap="square" rtlCol="0">
            <a:spAutoFit/>
          </a:bodyPr>
          <a:lstStyle/>
          <a:p>
            <a:pPr algn="ctr"/>
            <a:r>
              <a:rPr lang="en-AU"/>
              <a:t>Four-month app dev+ testing period</a:t>
            </a:r>
          </a:p>
        </p:txBody>
      </p:sp>
      <p:sp>
        <p:nvSpPr>
          <p:cNvPr id="32" name="TextBox 31">
            <a:extLst>
              <a:ext uri="{FF2B5EF4-FFF2-40B4-BE49-F238E27FC236}">
                <a16:creationId xmlns:a16="http://schemas.microsoft.com/office/drawing/2014/main" id="{82922E82-7ADC-205A-FFF1-42EFF6409E1E}"/>
              </a:ext>
            </a:extLst>
          </p:cNvPr>
          <p:cNvSpPr txBox="1"/>
          <p:nvPr/>
        </p:nvSpPr>
        <p:spPr>
          <a:xfrm>
            <a:off x="7645738" y="1795952"/>
            <a:ext cx="1403333" cy="1477328"/>
          </a:xfrm>
          <a:prstGeom prst="rect">
            <a:avLst/>
          </a:prstGeom>
          <a:solidFill>
            <a:schemeClr val="tx2">
              <a:lumMod val="25000"/>
              <a:lumOff val="75000"/>
            </a:schemeClr>
          </a:solidFill>
        </p:spPr>
        <p:txBody>
          <a:bodyPr wrap="square" rtlCol="0">
            <a:spAutoFit/>
          </a:bodyPr>
          <a:lstStyle/>
          <a:p>
            <a:pPr algn="ctr"/>
            <a:r>
              <a:rPr lang="en-AU"/>
              <a:t>Continue to monitor success of program with data</a:t>
            </a:r>
          </a:p>
        </p:txBody>
      </p:sp>
      <p:sp>
        <p:nvSpPr>
          <p:cNvPr id="31" name="TextBox 30">
            <a:extLst>
              <a:ext uri="{FF2B5EF4-FFF2-40B4-BE49-F238E27FC236}">
                <a16:creationId xmlns:a16="http://schemas.microsoft.com/office/drawing/2014/main" id="{E90D680A-ADA1-B708-3012-E6A6C1922091}"/>
              </a:ext>
            </a:extLst>
          </p:cNvPr>
          <p:cNvSpPr txBox="1"/>
          <p:nvPr/>
        </p:nvSpPr>
        <p:spPr>
          <a:xfrm>
            <a:off x="6775009" y="3649898"/>
            <a:ext cx="1088868" cy="1477328"/>
          </a:xfrm>
          <a:prstGeom prst="rect">
            <a:avLst/>
          </a:prstGeom>
          <a:solidFill>
            <a:schemeClr val="accent4">
              <a:lumMod val="40000"/>
              <a:lumOff val="60000"/>
            </a:schemeClr>
          </a:solidFill>
        </p:spPr>
        <p:txBody>
          <a:bodyPr wrap="square" rtlCol="0">
            <a:spAutoFit/>
          </a:bodyPr>
          <a:lstStyle/>
          <a:p>
            <a:pPr algn="ctr"/>
            <a:r>
              <a:rPr lang="en-AU"/>
              <a:t>Launch app to retailers and painters</a:t>
            </a:r>
          </a:p>
        </p:txBody>
      </p:sp>
      <p:sp>
        <p:nvSpPr>
          <p:cNvPr id="35" name="TextBox 34">
            <a:extLst>
              <a:ext uri="{FF2B5EF4-FFF2-40B4-BE49-F238E27FC236}">
                <a16:creationId xmlns:a16="http://schemas.microsoft.com/office/drawing/2014/main" id="{EDA88BD2-2140-449C-3231-FF2ABB06773A}"/>
              </a:ext>
            </a:extLst>
          </p:cNvPr>
          <p:cNvSpPr txBox="1"/>
          <p:nvPr/>
        </p:nvSpPr>
        <p:spPr>
          <a:xfrm>
            <a:off x="3565205" y="3669788"/>
            <a:ext cx="1403333" cy="1477328"/>
          </a:xfrm>
          <a:prstGeom prst="rect">
            <a:avLst/>
          </a:prstGeom>
          <a:solidFill>
            <a:schemeClr val="tx2">
              <a:lumMod val="25000"/>
              <a:lumOff val="75000"/>
            </a:schemeClr>
          </a:solidFill>
        </p:spPr>
        <p:txBody>
          <a:bodyPr wrap="square" rtlCol="0">
            <a:spAutoFit/>
          </a:bodyPr>
          <a:lstStyle/>
          <a:p>
            <a:pPr algn="ctr"/>
            <a:r>
              <a:rPr lang="en-AU"/>
              <a:t>Adjust available recycling points if needed</a:t>
            </a:r>
          </a:p>
        </p:txBody>
      </p:sp>
      <p:sp>
        <p:nvSpPr>
          <p:cNvPr id="36" name="TextBox 35">
            <a:extLst>
              <a:ext uri="{FF2B5EF4-FFF2-40B4-BE49-F238E27FC236}">
                <a16:creationId xmlns:a16="http://schemas.microsoft.com/office/drawing/2014/main" id="{68A69EA2-F064-2329-9CC3-AE096C5EEE27}"/>
              </a:ext>
            </a:extLst>
          </p:cNvPr>
          <p:cNvSpPr txBox="1"/>
          <p:nvPr/>
        </p:nvSpPr>
        <p:spPr>
          <a:xfrm>
            <a:off x="1993217" y="3669788"/>
            <a:ext cx="1451271" cy="1477328"/>
          </a:xfrm>
          <a:prstGeom prst="rect">
            <a:avLst/>
          </a:prstGeom>
          <a:solidFill>
            <a:schemeClr val="accent4">
              <a:lumMod val="40000"/>
              <a:lumOff val="60000"/>
            </a:schemeClr>
          </a:solidFill>
        </p:spPr>
        <p:txBody>
          <a:bodyPr wrap="square" rtlCol="0">
            <a:spAutoFit/>
          </a:bodyPr>
          <a:lstStyle/>
          <a:p>
            <a:pPr algn="ctr"/>
            <a:r>
              <a:rPr lang="en-US"/>
              <a:t>Enhance features for ESG, loyalty, and developers</a:t>
            </a:r>
            <a:endParaRPr lang="en-AU"/>
          </a:p>
        </p:txBody>
      </p:sp>
      <p:sp>
        <p:nvSpPr>
          <p:cNvPr id="23" name="Rectangle 22">
            <a:extLst>
              <a:ext uri="{FF2B5EF4-FFF2-40B4-BE49-F238E27FC236}">
                <a16:creationId xmlns:a16="http://schemas.microsoft.com/office/drawing/2014/main" id="{280E620D-1B85-5633-9492-EBADC188E12A}"/>
              </a:ext>
            </a:extLst>
          </p:cNvPr>
          <p:cNvSpPr/>
          <p:nvPr/>
        </p:nvSpPr>
        <p:spPr>
          <a:xfrm>
            <a:off x="-35446" y="3798"/>
            <a:ext cx="12281774" cy="6858000"/>
          </a:xfrm>
          <a:prstGeom prst="rect">
            <a:avLst/>
          </a:prstGeom>
          <a:solidFill>
            <a:schemeClr val="tx2">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3" name="Rectangle 32">
            <a:extLst>
              <a:ext uri="{FF2B5EF4-FFF2-40B4-BE49-F238E27FC236}">
                <a16:creationId xmlns:a16="http://schemas.microsoft.com/office/drawing/2014/main" id="{2E522232-3B47-67EF-E5F6-75013F7A933B}"/>
              </a:ext>
            </a:extLst>
          </p:cNvPr>
          <p:cNvSpPr/>
          <p:nvPr/>
        </p:nvSpPr>
        <p:spPr>
          <a:xfrm>
            <a:off x="336000" y="2534286"/>
            <a:ext cx="11519999" cy="2169528"/>
          </a:xfrm>
          <a:prstGeom prst="rect">
            <a:avLst/>
          </a:prstGeom>
          <a:solidFill>
            <a:srgbClr val="002F6C"/>
          </a:solidFill>
          <a:ln w="38100">
            <a:solidFill>
              <a:srgbClr val="E92228"/>
            </a:solidFill>
            <a:prstDash val="solid"/>
          </a:ln>
        </p:spPr>
        <p:style>
          <a:lnRef idx="2">
            <a:schemeClr val="accent1"/>
          </a:lnRef>
          <a:fillRef idx="0">
            <a:schemeClr val="accent1"/>
          </a:fillRef>
          <a:effectRef idx="1">
            <a:schemeClr val="accent1"/>
          </a:effectRef>
          <a:fontRef idx="minor">
            <a:schemeClr val="tx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3200" b="1" i="0" u="sng" strike="noStrike" kern="1200" cap="none" spc="0" normalizeH="0" baseline="0" noProof="0">
                <a:ln>
                  <a:noFill/>
                </a:ln>
                <a:solidFill>
                  <a:prstClr val="white"/>
                </a:solidFill>
                <a:effectLst/>
                <a:uLnTx/>
                <a:uFillTx/>
                <a:latin typeface="Aptos" panose="02110004020202020204"/>
                <a:ea typeface="+mn-ea"/>
                <a:cs typeface="+mn-cs"/>
              </a:rPr>
              <a:t>Aspirational 3-Year Goal</a:t>
            </a:r>
            <a:endParaRPr kumimoji="0" lang="en-AU" sz="2800" b="1" i="0" u="sng" strike="noStrike" kern="1200" cap="none" spc="0" normalizeH="0" baseline="0" noProof="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800" b="1" i="0" u="none" strike="noStrike" kern="1200" cap="none" spc="0" normalizeH="0" baseline="0" noProof="0">
                <a:ln>
                  <a:noFill/>
                </a:ln>
                <a:solidFill>
                  <a:prstClr val="white"/>
                </a:solidFill>
                <a:effectLst/>
                <a:uLnTx/>
                <a:uFillTx/>
                <a:latin typeface="Aptos" panose="02110004020202020204"/>
                <a:ea typeface="+mn-ea"/>
                <a:cs typeface="+mn-cs"/>
              </a:rPr>
              <a:t>Application build in four months, recycling project launch within one month and learnings from application adjusting paint refilling station location information for launch within 9 months</a:t>
            </a:r>
            <a:endParaRPr kumimoji="0" lang="en-US" sz="2800" b="1"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7155595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5258F-31B5-FB20-9F84-325C25A201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E417BA-470E-F78A-1D49-E8057F89215C}"/>
              </a:ext>
            </a:extLst>
          </p:cNvPr>
          <p:cNvSpPr>
            <a:spLocks noGrp="1"/>
          </p:cNvSpPr>
          <p:nvPr>
            <p:ph type="title"/>
          </p:nvPr>
        </p:nvSpPr>
        <p:spPr>
          <a:xfrm>
            <a:off x="838200" y="2766219"/>
            <a:ext cx="10515600" cy="1325563"/>
          </a:xfrm>
        </p:spPr>
        <p:txBody>
          <a:bodyPr>
            <a:normAutofit fontScale="90000"/>
          </a:bodyPr>
          <a:lstStyle/>
          <a:p>
            <a:r>
              <a:rPr lang="en-AU"/>
              <a:t>TOA is well positioned to achieve its financial goals in Vietnam through the implementation of the proposed strategy</a:t>
            </a:r>
          </a:p>
        </p:txBody>
      </p:sp>
    </p:spTree>
    <p:extLst>
      <p:ext uri="{BB962C8B-B14F-4D97-AF65-F5344CB8AC3E}">
        <p14:creationId xmlns:p14="http://schemas.microsoft.com/office/powerpoint/2010/main" val="11296219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47088-CD8B-C88E-5031-0972A667666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DB1ABFB-B9F3-9890-0906-8CAE45F1702A}"/>
              </a:ext>
            </a:extLst>
          </p:cNvPr>
          <p:cNvSpPr txBox="1"/>
          <p:nvPr/>
        </p:nvSpPr>
        <p:spPr>
          <a:xfrm>
            <a:off x="224047" y="3320135"/>
            <a:ext cx="4073297" cy="1477328"/>
          </a:xfrm>
          <a:prstGeom prst="rect">
            <a:avLst/>
          </a:prstGeom>
          <a:noFill/>
        </p:spPr>
        <p:txBody>
          <a:bodyPr wrap="square" rtlCol="0">
            <a:spAutoFit/>
          </a:bodyPr>
          <a:lstStyle/>
          <a:p>
            <a:pPr algn="ctr"/>
            <a:r>
              <a:rPr lang="en-AU">
                <a:solidFill>
                  <a:schemeClr val="bg1"/>
                </a:solidFill>
                <a:latin typeface="Lato" panose="020F0502020204030203" pitchFamily="34" charset="0"/>
                <a:ea typeface="Lato" panose="020F0502020204030203" pitchFamily="34" charset="0"/>
                <a:cs typeface="Lato" panose="020F0502020204030203" pitchFamily="34" charset="0"/>
              </a:rPr>
              <a:t>Increase in firm value by</a:t>
            </a:r>
          </a:p>
          <a:p>
            <a:pPr algn="ctr"/>
            <a:r>
              <a:rPr lang="en-AU" sz="5400" b="1">
                <a:solidFill>
                  <a:srgbClr val="D21931"/>
                </a:solidFill>
                <a:latin typeface="Lato" panose="020F0502020204030203" pitchFamily="34" charset="0"/>
                <a:ea typeface="Lato" panose="020F0502020204030203" pitchFamily="34" charset="0"/>
                <a:cs typeface="Lato" panose="020F0502020204030203" pitchFamily="34" charset="0"/>
              </a:rPr>
              <a:t>THB 449.9m </a:t>
            </a:r>
          </a:p>
          <a:p>
            <a:pPr algn="ctr"/>
            <a:r>
              <a:rPr lang="en-AU">
                <a:solidFill>
                  <a:schemeClr val="bg1"/>
                </a:solidFill>
                <a:latin typeface="Lato" panose="020F0502020204030203" pitchFamily="34" charset="0"/>
                <a:ea typeface="Lato" panose="020F0502020204030203" pitchFamily="34" charset="0"/>
                <a:cs typeface="Lato" panose="020F0502020204030203" pitchFamily="34" charset="0"/>
              </a:rPr>
              <a:t>via the implementation</a:t>
            </a:r>
          </a:p>
        </p:txBody>
      </p:sp>
      <p:sp>
        <p:nvSpPr>
          <p:cNvPr id="4" name="TextBox 3">
            <a:extLst>
              <a:ext uri="{FF2B5EF4-FFF2-40B4-BE49-F238E27FC236}">
                <a16:creationId xmlns:a16="http://schemas.microsoft.com/office/drawing/2014/main" id="{41F93D90-5805-E5B6-BF73-21E7FB65703A}"/>
              </a:ext>
            </a:extLst>
          </p:cNvPr>
          <p:cNvSpPr txBox="1"/>
          <p:nvPr/>
        </p:nvSpPr>
        <p:spPr>
          <a:xfrm>
            <a:off x="5574465" y="2011537"/>
            <a:ext cx="6403012" cy="923330"/>
          </a:xfrm>
          <a:prstGeom prst="rect">
            <a:avLst/>
          </a:prstGeom>
          <a:noFill/>
        </p:spPr>
        <p:txBody>
          <a:bodyPr wrap="square" rtlCol="0">
            <a:spAutoFit/>
          </a:bodyPr>
          <a:lstStyle/>
          <a:p>
            <a:r>
              <a:rPr lang="en-AU">
                <a:solidFill>
                  <a:schemeClr val="bg1"/>
                </a:solidFill>
                <a:latin typeface="Lato" panose="020F0502020204030203" pitchFamily="34" charset="0"/>
                <a:ea typeface="Lato" panose="020F0502020204030203" pitchFamily="34" charset="0"/>
                <a:cs typeface="Lato" panose="020F0502020204030203" pitchFamily="34" charset="0"/>
              </a:rPr>
              <a:t>Cost reductions derived from in-house recycling and processing of High-Density Polyethylene (HDPE) and Polypropylene (PP) which are used in TOA’s paint packaging.</a:t>
            </a:r>
          </a:p>
        </p:txBody>
      </p:sp>
      <p:pic>
        <p:nvPicPr>
          <p:cNvPr id="5" name="Picture 4" descr="A screenshot of a phone&#10;&#10;AI-generated content may be incorrect.">
            <a:extLst>
              <a:ext uri="{FF2B5EF4-FFF2-40B4-BE49-F238E27FC236}">
                <a16:creationId xmlns:a16="http://schemas.microsoft.com/office/drawing/2014/main" id="{5730BF19-7199-700F-9804-46A4A304E276}"/>
              </a:ext>
            </a:extLst>
          </p:cNvPr>
          <p:cNvPicPr>
            <a:picLocks noChangeAspect="1"/>
          </p:cNvPicPr>
          <p:nvPr/>
        </p:nvPicPr>
        <p:blipFill>
          <a:blip r:embed="rId2">
            <a:extLst>
              <a:ext uri="{28A0092B-C50C-407E-A947-70E740481C1C}">
                <a14:useLocalDpi xmlns:a14="http://schemas.microsoft.com/office/drawing/2010/main" val="0"/>
              </a:ext>
            </a:extLst>
          </a:blip>
          <a:srcRect l="35277"/>
          <a:stretch/>
        </p:blipFill>
        <p:spPr>
          <a:xfrm>
            <a:off x="5804181" y="3429000"/>
            <a:ext cx="1534046" cy="1333217"/>
          </a:xfrm>
          <a:prstGeom prst="rect">
            <a:avLst/>
          </a:prstGeom>
        </p:spPr>
      </p:pic>
      <p:sp>
        <p:nvSpPr>
          <p:cNvPr id="6" name="TextBox 5">
            <a:extLst>
              <a:ext uri="{FF2B5EF4-FFF2-40B4-BE49-F238E27FC236}">
                <a16:creationId xmlns:a16="http://schemas.microsoft.com/office/drawing/2014/main" id="{71ED6A14-C387-4B29-016E-DC6FDEBBCCD7}"/>
              </a:ext>
            </a:extLst>
          </p:cNvPr>
          <p:cNvSpPr txBox="1"/>
          <p:nvPr/>
        </p:nvSpPr>
        <p:spPr>
          <a:xfrm>
            <a:off x="7338227" y="3805925"/>
            <a:ext cx="4269691" cy="646331"/>
          </a:xfrm>
          <a:prstGeom prst="rect">
            <a:avLst/>
          </a:prstGeom>
          <a:noFill/>
        </p:spPr>
        <p:txBody>
          <a:bodyPr wrap="square" rtlCol="0">
            <a:spAutoFit/>
          </a:bodyPr>
          <a:lstStyle/>
          <a:p>
            <a:r>
              <a:rPr lang="en-AU">
                <a:solidFill>
                  <a:schemeClr val="bg1"/>
                </a:solidFill>
                <a:latin typeface="Lato" panose="020F0502020204030203" pitchFamily="34" charset="0"/>
                <a:ea typeface="Lato" panose="020F0502020204030203" pitchFamily="34" charset="0"/>
                <a:cs typeface="Lato" panose="020F0502020204030203" pitchFamily="34" charset="0"/>
              </a:rPr>
              <a:t>Increase in revenue from greater awareness generated by TOA.hub.</a:t>
            </a:r>
          </a:p>
        </p:txBody>
      </p:sp>
      <p:sp>
        <p:nvSpPr>
          <p:cNvPr id="7" name="TextBox 6">
            <a:extLst>
              <a:ext uri="{FF2B5EF4-FFF2-40B4-BE49-F238E27FC236}">
                <a16:creationId xmlns:a16="http://schemas.microsoft.com/office/drawing/2014/main" id="{ADA10FC3-53A2-484B-A247-B11397843065}"/>
              </a:ext>
            </a:extLst>
          </p:cNvPr>
          <p:cNvSpPr txBox="1"/>
          <p:nvPr/>
        </p:nvSpPr>
        <p:spPr>
          <a:xfrm>
            <a:off x="6343370" y="5178002"/>
            <a:ext cx="4269691" cy="923330"/>
          </a:xfrm>
          <a:prstGeom prst="rect">
            <a:avLst/>
          </a:prstGeom>
          <a:noFill/>
        </p:spPr>
        <p:txBody>
          <a:bodyPr wrap="square" rtlCol="0">
            <a:spAutoFit/>
          </a:bodyPr>
          <a:lstStyle/>
          <a:p>
            <a:r>
              <a:rPr lang="en-AU">
                <a:solidFill>
                  <a:schemeClr val="bg1"/>
                </a:solidFill>
                <a:latin typeface="Lato" panose="020F0502020204030203" pitchFamily="34" charset="0"/>
                <a:ea typeface="Lato" panose="020F0502020204030203" pitchFamily="34" charset="0"/>
                <a:cs typeface="Lato" panose="020F0502020204030203" pitchFamily="34" charset="0"/>
              </a:rPr>
              <a:t>Increase in revenue generated from TOA refill centre sales aggressively targeting the economy segment.</a:t>
            </a:r>
          </a:p>
        </p:txBody>
      </p:sp>
      <p:pic>
        <p:nvPicPr>
          <p:cNvPr id="8" name="Picture 7" descr="A white truck with a blue sign&#10;&#10;Description automatically generated">
            <a:extLst>
              <a:ext uri="{FF2B5EF4-FFF2-40B4-BE49-F238E27FC236}">
                <a16:creationId xmlns:a16="http://schemas.microsoft.com/office/drawing/2014/main" id="{19179E19-0E46-F341-78A0-896162B5024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61" b="95605" l="977" r="97591">
                        <a14:foregroundMark x1="1758" y1="81445" x2="89193" y2="85938"/>
                        <a14:foregroundMark x1="89193" y1="85938" x2="73828" y2="93457"/>
                        <a14:foregroundMark x1="73828" y1="93457" x2="977" y2="92969"/>
                        <a14:foregroundMark x1="78776" y1="80176" x2="88216" y2="80469"/>
                        <a14:foregroundMark x1="88216" y1="80469" x2="97721" y2="85547"/>
                        <a14:foregroundMark x1="97721" y1="85547" x2="87044" y2="95605"/>
                        <a14:foregroundMark x1="87044" y1="95605" x2="71419" y2="95703"/>
                        <a14:foregroundMark x1="78776" y1="78418" x2="99414" y2="79395"/>
                        <a14:foregroundMark x1="99414" y1="79395" x2="99023" y2="93555"/>
                        <a14:foregroundMark x1="99023" y1="93555" x2="89193" y2="95703"/>
                        <a14:foregroundMark x1="89193" y1="95703" x2="89063" y2="92676"/>
                        <a14:foregroundMark x1="91081" y1="82324" x2="97591" y2="93164"/>
                        <a14:foregroundMark x1="97591" y1="93164" x2="89453" y2="91504"/>
                        <a14:foregroundMark x1="19401" y1="41602" x2="29688" y2="45703"/>
                        <a14:foregroundMark x1="29688" y1="45703" x2="36458" y2="43555"/>
                        <a14:foregroundMark x1="21549" y1="44238" x2="27734" y2="32520"/>
                        <a14:foregroundMark x1="27734" y1="32520" x2="37109" y2="31738"/>
                      </a14:backgroundRemoval>
                    </a14:imgEffect>
                  </a14:imgLayer>
                </a14:imgProps>
              </a:ext>
            </a:extLst>
          </a:blip>
          <a:stretch>
            <a:fillRect/>
          </a:stretch>
        </p:blipFill>
        <p:spPr>
          <a:xfrm>
            <a:off x="3883429" y="4797463"/>
            <a:ext cx="2347912" cy="1565275"/>
          </a:xfrm>
          <a:prstGeom prst="rect">
            <a:avLst/>
          </a:prstGeom>
        </p:spPr>
      </p:pic>
      <p:pic>
        <p:nvPicPr>
          <p:cNvPr id="9" name="Picture 8" descr="A sign on a building&#10;&#10;Description automatically generated">
            <a:extLst>
              <a:ext uri="{FF2B5EF4-FFF2-40B4-BE49-F238E27FC236}">
                <a16:creationId xmlns:a16="http://schemas.microsoft.com/office/drawing/2014/main" id="{FB9165DD-50D3-8E9F-5AC6-8A3C63368D5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01" b="89974" l="9961" r="89941">
                        <a14:foregroundMark x1="13281" y1="27734" x2="12598" y2="73112"/>
                        <a14:foregroundMark x1="16699" y1="25911" x2="16699" y2="18815"/>
                        <a14:foregroundMark x1="16699" y1="18815" x2="22461" y2="12826"/>
                        <a14:foregroundMark x1="22461" y1="12826" x2="71289" y2="9505"/>
                        <a14:foregroundMark x1="71289" y1="9505" x2="82422" y2="9701"/>
                        <a14:foregroundMark x1="82422" y1="9701" x2="80273" y2="57227"/>
                        <a14:foregroundMark x1="80273" y1="57227" x2="81152" y2="59049"/>
                        <a14:foregroundMark x1="81836" y1="58008" x2="82031" y2="89583"/>
                        <a14:foregroundMark x1="83398" y1="71159" x2="83203" y2="89714"/>
                        <a14:foregroundMark x1="67188" y1="89909" x2="18652" y2="89583"/>
                      </a14:backgroundRemoval>
                    </a14:imgEffect>
                  </a14:imgLayer>
                </a14:imgProps>
              </a:ext>
            </a:extLst>
          </a:blip>
          <a:stretch>
            <a:fillRect/>
          </a:stretch>
        </p:blipFill>
        <p:spPr>
          <a:xfrm>
            <a:off x="4409374" y="1727698"/>
            <a:ext cx="1152135" cy="1728203"/>
          </a:xfrm>
          <a:prstGeom prst="rect">
            <a:avLst/>
          </a:prstGeom>
        </p:spPr>
      </p:pic>
      <p:sp>
        <p:nvSpPr>
          <p:cNvPr id="10" name="Title 1">
            <a:extLst>
              <a:ext uri="{FF2B5EF4-FFF2-40B4-BE49-F238E27FC236}">
                <a16:creationId xmlns:a16="http://schemas.microsoft.com/office/drawing/2014/main" id="{B050B2E2-553A-B011-5101-EFD603824891}"/>
              </a:ext>
            </a:extLst>
          </p:cNvPr>
          <p:cNvSpPr txBox="1">
            <a:spLocks/>
          </p:cNvSpPr>
          <p:nvPr/>
        </p:nvSpPr>
        <p:spPr>
          <a:xfrm>
            <a:off x="499835" y="459006"/>
            <a:ext cx="11274349" cy="7397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chemeClr val="bg1"/>
                </a:solidFill>
                <a:latin typeface="Lato" panose="020F0502020204030203" pitchFamily="34" charset="0"/>
                <a:ea typeface="Lato" panose="020F0502020204030203" pitchFamily="34" charset="0"/>
                <a:cs typeface="Lato" panose="020F0502020204030203" pitchFamily="34" charset="0"/>
              </a:defRPr>
            </a:lvl1pPr>
          </a:lstStyle>
          <a:p>
            <a:r>
              <a:rPr lang="en-US" b="1"/>
              <a:t>Implementation of the strategy is expected to increase firm value by THB 449.9 million in perpetuity.</a:t>
            </a:r>
            <a:endParaRPr lang="en-AU" b="1"/>
          </a:p>
        </p:txBody>
      </p:sp>
    </p:spTree>
    <p:extLst>
      <p:ext uri="{BB962C8B-B14F-4D97-AF65-F5344CB8AC3E}">
        <p14:creationId xmlns:p14="http://schemas.microsoft.com/office/powerpoint/2010/main" val="38256843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a:extLst>
              <a:ext uri="{FF2B5EF4-FFF2-40B4-BE49-F238E27FC236}">
                <a16:creationId xmlns:a16="http://schemas.microsoft.com/office/drawing/2014/main" id="{01675F8D-3EF1-7D0F-D92E-35D562FC1BC8}"/>
              </a:ext>
            </a:extLst>
          </p:cNvPr>
          <p:cNvGraphicFramePr>
            <a:graphicFrameLocks/>
          </p:cNvGraphicFramePr>
          <p:nvPr>
            <p:extLst>
              <p:ext uri="{D42A27DB-BD31-4B8C-83A1-F6EECF244321}">
                <p14:modId xmlns:p14="http://schemas.microsoft.com/office/powerpoint/2010/main" val="1733233938"/>
              </p:ext>
            </p:extLst>
          </p:nvPr>
        </p:nvGraphicFramePr>
        <p:xfrm>
          <a:off x="497810" y="1990725"/>
          <a:ext cx="7360315" cy="3486149"/>
        </p:xfrm>
        <a:graphic>
          <a:graphicData uri="http://schemas.openxmlformats.org/drawingml/2006/chart">
            <c:chart xmlns:c="http://schemas.openxmlformats.org/drawingml/2006/chart" xmlns:r="http://schemas.openxmlformats.org/officeDocument/2006/relationships" r:id="rId3"/>
          </a:graphicData>
        </a:graphic>
      </p:graphicFrame>
      <p:sp>
        <p:nvSpPr>
          <p:cNvPr id="23" name="Rectangle 22">
            <a:extLst>
              <a:ext uri="{FF2B5EF4-FFF2-40B4-BE49-F238E27FC236}">
                <a16:creationId xmlns:a16="http://schemas.microsoft.com/office/drawing/2014/main" id="{6BD7459E-D4C8-467E-400D-21965B68CCF0}"/>
              </a:ext>
            </a:extLst>
          </p:cNvPr>
          <p:cNvSpPr/>
          <p:nvPr/>
        </p:nvSpPr>
        <p:spPr>
          <a:xfrm>
            <a:off x="8229600" y="1946248"/>
            <a:ext cx="3664614" cy="773683"/>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400" b="1">
                <a:solidFill>
                  <a:schemeClr val="bg1"/>
                </a:solidFill>
                <a:latin typeface="Lato"/>
                <a:ea typeface="Lato"/>
                <a:cs typeface="Lato"/>
              </a:rPr>
              <a:t>Operating Cash Flow, 2028</a:t>
            </a:r>
          </a:p>
          <a:p>
            <a:r>
              <a:rPr lang="en-US" sz="2000" b="1">
                <a:solidFill>
                  <a:schemeClr val="bg1"/>
                </a:solidFill>
                <a:latin typeface="Lato" panose="020F0502020204030203" pitchFamily="34" charset="0"/>
                <a:ea typeface="Lato" panose="020F0502020204030203" pitchFamily="34" charset="0"/>
                <a:cs typeface="Lato" panose="020F0502020204030203" pitchFamily="34" charset="0"/>
              </a:rPr>
              <a:t>THB 34.1 million</a:t>
            </a:r>
          </a:p>
        </p:txBody>
      </p:sp>
      <p:sp>
        <p:nvSpPr>
          <p:cNvPr id="24" name="Rectangle 23">
            <a:extLst>
              <a:ext uri="{FF2B5EF4-FFF2-40B4-BE49-F238E27FC236}">
                <a16:creationId xmlns:a16="http://schemas.microsoft.com/office/drawing/2014/main" id="{78A0A68E-4913-BD58-D569-7F446C8644DA}"/>
              </a:ext>
            </a:extLst>
          </p:cNvPr>
          <p:cNvSpPr/>
          <p:nvPr/>
        </p:nvSpPr>
        <p:spPr>
          <a:xfrm>
            <a:off x="8225902" y="2874437"/>
            <a:ext cx="3664614" cy="773683"/>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400" b="1">
                <a:solidFill>
                  <a:schemeClr val="bg1"/>
                </a:solidFill>
                <a:latin typeface="Lato"/>
                <a:ea typeface="Lato"/>
                <a:cs typeface="Lato"/>
              </a:rPr>
              <a:t>Operating Cash Flow, 2035</a:t>
            </a:r>
          </a:p>
          <a:p>
            <a:r>
              <a:rPr lang="en-US" sz="2000" b="1">
                <a:solidFill>
                  <a:schemeClr val="bg1"/>
                </a:solidFill>
                <a:latin typeface="Lato" panose="020F0502020204030203" pitchFamily="34" charset="0"/>
                <a:ea typeface="Lato" panose="020F0502020204030203" pitchFamily="34" charset="0"/>
                <a:cs typeface="Lato" panose="020F0502020204030203" pitchFamily="34" charset="0"/>
              </a:rPr>
              <a:t>THB 86.3 million</a:t>
            </a:r>
            <a:endParaRPr lang="en-US" sz="1400" b="1">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25" name="Rectangle 24">
            <a:extLst>
              <a:ext uri="{FF2B5EF4-FFF2-40B4-BE49-F238E27FC236}">
                <a16:creationId xmlns:a16="http://schemas.microsoft.com/office/drawing/2014/main" id="{09F1ABEF-CF01-7B1B-9FBB-97BF892E679C}"/>
              </a:ext>
            </a:extLst>
          </p:cNvPr>
          <p:cNvSpPr/>
          <p:nvPr/>
        </p:nvSpPr>
        <p:spPr>
          <a:xfrm>
            <a:off x="8225902" y="3802626"/>
            <a:ext cx="3664614" cy="773683"/>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400" b="1">
                <a:solidFill>
                  <a:schemeClr val="bg1"/>
                </a:solidFill>
                <a:latin typeface="Lato"/>
                <a:ea typeface="Lato"/>
                <a:cs typeface="Lato"/>
              </a:rPr>
              <a:t>Net Cash Flow, 2027 onwards</a:t>
            </a:r>
          </a:p>
          <a:p>
            <a:r>
              <a:rPr lang="en-US" sz="2000" b="1">
                <a:solidFill>
                  <a:schemeClr val="bg1"/>
                </a:solidFill>
                <a:latin typeface="Lato" panose="020F0502020204030203" pitchFamily="34" charset="0"/>
                <a:ea typeface="Lato" panose="020F0502020204030203" pitchFamily="34" charset="0"/>
                <a:cs typeface="Lato" panose="020F0502020204030203" pitchFamily="34" charset="0"/>
              </a:rPr>
              <a:t>Positive</a:t>
            </a:r>
            <a:endParaRPr lang="en-US" sz="1400" b="1">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26" name="Rectangle 25">
            <a:extLst>
              <a:ext uri="{FF2B5EF4-FFF2-40B4-BE49-F238E27FC236}">
                <a16:creationId xmlns:a16="http://schemas.microsoft.com/office/drawing/2014/main" id="{2F8A2A14-2E2A-7F68-7ED8-D13F277A48D4}"/>
              </a:ext>
            </a:extLst>
          </p:cNvPr>
          <p:cNvSpPr/>
          <p:nvPr/>
        </p:nvSpPr>
        <p:spPr>
          <a:xfrm>
            <a:off x="2277251" y="5697918"/>
            <a:ext cx="7637498" cy="773683"/>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600" b="1">
                <a:solidFill>
                  <a:schemeClr val="bg1"/>
                </a:solidFill>
                <a:latin typeface="Lato"/>
                <a:ea typeface="Lato"/>
                <a:cs typeface="Lato"/>
              </a:rPr>
              <a:t>The proposed strategy places TOA in a high growth, healthy cash position to continue expand its presence in Vietnam’s decorative paints market. </a:t>
            </a:r>
          </a:p>
        </p:txBody>
      </p:sp>
      <p:sp>
        <p:nvSpPr>
          <p:cNvPr id="27" name="Rectangle 26">
            <a:extLst>
              <a:ext uri="{FF2B5EF4-FFF2-40B4-BE49-F238E27FC236}">
                <a16:creationId xmlns:a16="http://schemas.microsoft.com/office/drawing/2014/main" id="{E5F44C68-266B-DCC6-125B-B78C923C588E}"/>
              </a:ext>
            </a:extLst>
          </p:cNvPr>
          <p:cNvSpPr/>
          <p:nvPr/>
        </p:nvSpPr>
        <p:spPr>
          <a:xfrm>
            <a:off x="8225902" y="4730815"/>
            <a:ext cx="3664614" cy="773683"/>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400" b="1">
                <a:solidFill>
                  <a:schemeClr val="bg1"/>
                </a:solidFill>
                <a:latin typeface="Lato"/>
                <a:ea typeface="Lato"/>
                <a:cs typeface="Lato"/>
              </a:rPr>
              <a:t>Net Cash Flow Growth, 2029 onwards</a:t>
            </a:r>
          </a:p>
          <a:p>
            <a:r>
              <a:rPr lang="en-US" sz="2000" b="1">
                <a:solidFill>
                  <a:schemeClr val="bg1"/>
                </a:solidFill>
                <a:latin typeface="Lato" panose="020F0502020204030203" pitchFamily="34" charset="0"/>
                <a:ea typeface="Lato" panose="020F0502020204030203" pitchFamily="34" charset="0"/>
                <a:cs typeface="Lato" panose="020F0502020204030203" pitchFamily="34" charset="0"/>
              </a:rPr>
              <a:t>18% p.a. </a:t>
            </a:r>
            <a:endParaRPr lang="en-US" sz="1400" b="1">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28" name="Text Placeholder 3">
            <a:extLst>
              <a:ext uri="{FF2B5EF4-FFF2-40B4-BE49-F238E27FC236}">
                <a16:creationId xmlns:a16="http://schemas.microsoft.com/office/drawing/2014/main" id="{169F1EEA-DC11-0562-FF91-B815BC968C2E}"/>
              </a:ext>
            </a:extLst>
          </p:cNvPr>
          <p:cNvSpPr>
            <a:spLocks noGrp="1"/>
          </p:cNvSpPr>
          <p:nvPr/>
        </p:nvSpPr>
        <p:spPr>
          <a:xfrm>
            <a:off x="497809" y="1606269"/>
            <a:ext cx="7360315" cy="355600"/>
          </a:xfrm>
          <a:prstGeom prst="rect">
            <a:avLst/>
          </a:prstGeom>
          <a:noFill/>
          <a:ln w="19050">
            <a:noFill/>
          </a:ln>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b="1">
                <a:solidFill>
                  <a:schemeClr val="bg1"/>
                </a:solidFill>
                <a:latin typeface="Lato" panose="020F0502020204030203" pitchFamily="34" charset="0"/>
                <a:ea typeface="Lato" panose="020F0502020204030203" pitchFamily="34" charset="0"/>
                <a:cs typeface="Lato" panose="020F0502020204030203" pitchFamily="34" charset="0"/>
              </a:rPr>
              <a:t>Cash Flows (Ongoing growth and viability)</a:t>
            </a:r>
          </a:p>
        </p:txBody>
      </p:sp>
      <p:cxnSp>
        <p:nvCxnSpPr>
          <p:cNvPr id="29" name="Straight Arrow Connector 28">
            <a:extLst>
              <a:ext uri="{FF2B5EF4-FFF2-40B4-BE49-F238E27FC236}">
                <a16:creationId xmlns:a16="http://schemas.microsoft.com/office/drawing/2014/main" id="{5D650761-47A6-C9A8-22BF-5920E7D67AA3}"/>
              </a:ext>
            </a:extLst>
          </p:cNvPr>
          <p:cNvCxnSpPr>
            <a:cxnSpLocks/>
          </p:cNvCxnSpPr>
          <p:nvPr/>
        </p:nvCxnSpPr>
        <p:spPr>
          <a:xfrm>
            <a:off x="530733" y="1961869"/>
            <a:ext cx="7362435" cy="0"/>
          </a:xfrm>
          <a:prstGeom prst="straightConnector1">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3" name="Title 1">
            <a:extLst>
              <a:ext uri="{FF2B5EF4-FFF2-40B4-BE49-F238E27FC236}">
                <a16:creationId xmlns:a16="http://schemas.microsoft.com/office/drawing/2014/main" id="{CCCADBFA-F645-4460-84EE-1B6911EF56BC}"/>
              </a:ext>
            </a:extLst>
          </p:cNvPr>
          <p:cNvSpPr txBox="1">
            <a:spLocks/>
          </p:cNvSpPr>
          <p:nvPr/>
        </p:nvSpPr>
        <p:spPr>
          <a:xfrm>
            <a:off x="13328439" y="474138"/>
            <a:ext cx="11196379" cy="113213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chemeClr val="bg1"/>
                </a:solidFill>
                <a:latin typeface="Lato" panose="020F0502020204030203" pitchFamily="34" charset="0"/>
                <a:ea typeface="Lato" panose="020F0502020204030203" pitchFamily="34" charset="0"/>
                <a:cs typeface="Lato" panose="020F0502020204030203" pitchFamily="34" charset="0"/>
              </a:defRPr>
            </a:lvl1pPr>
          </a:lstStyle>
          <a:p>
            <a:endParaRPr lang="en-AU" b="1"/>
          </a:p>
        </p:txBody>
      </p:sp>
      <p:sp>
        <p:nvSpPr>
          <p:cNvPr id="6" name="Title 1">
            <a:extLst>
              <a:ext uri="{FF2B5EF4-FFF2-40B4-BE49-F238E27FC236}">
                <a16:creationId xmlns:a16="http://schemas.microsoft.com/office/drawing/2014/main" id="{64384375-C2B3-8044-4C14-C7B006402AA1}"/>
              </a:ext>
            </a:extLst>
          </p:cNvPr>
          <p:cNvSpPr txBox="1">
            <a:spLocks/>
          </p:cNvSpPr>
          <p:nvPr/>
        </p:nvSpPr>
        <p:spPr>
          <a:xfrm>
            <a:off x="499835" y="459006"/>
            <a:ext cx="11274349" cy="7397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chemeClr val="bg1"/>
                </a:solidFill>
                <a:latin typeface="Lato" panose="020F0502020204030203" pitchFamily="34" charset="0"/>
                <a:ea typeface="Lato" panose="020F0502020204030203" pitchFamily="34" charset="0"/>
                <a:cs typeface="Lato" panose="020F0502020204030203" pitchFamily="34" charset="0"/>
              </a:defRPr>
            </a:lvl1pPr>
          </a:lstStyle>
          <a:p>
            <a:r>
              <a:rPr lang="en-US" b="1"/>
              <a:t>Operating projections paint a favourable growth story for TOA.</a:t>
            </a:r>
          </a:p>
        </p:txBody>
      </p:sp>
    </p:spTree>
    <p:extLst>
      <p:ext uri="{BB962C8B-B14F-4D97-AF65-F5344CB8AC3E}">
        <p14:creationId xmlns:p14="http://schemas.microsoft.com/office/powerpoint/2010/main" val="7564623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9B9BC-9240-73D3-7618-BDB22C036FDB}"/>
            </a:ext>
          </a:extLst>
        </p:cNvPr>
        <p:cNvGrpSpPr/>
        <p:nvPr/>
      </p:nvGrpSpPr>
      <p:grpSpPr>
        <a:xfrm>
          <a:off x="0" y="0"/>
          <a:ext cx="0" cy="0"/>
          <a:chOff x="0" y="0"/>
          <a:chExt cx="0" cy="0"/>
        </a:xfrm>
      </p:grpSpPr>
      <p:sp>
        <p:nvSpPr>
          <p:cNvPr id="10" name="Text Placeholder 3">
            <a:extLst>
              <a:ext uri="{FF2B5EF4-FFF2-40B4-BE49-F238E27FC236}">
                <a16:creationId xmlns:a16="http://schemas.microsoft.com/office/drawing/2014/main" id="{B30639B3-1922-7C4C-7033-88D2B609C026}"/>
              </a:ext>
            </a:extLst>
          </p:cNvPr>
          <p:cNvSpPr>
            <a:spLocks noGrp="1"/>
          </p:cNvSpPr>
          <p:nvPr/>
        </p:nvSpPr>
        <p:spPr>
          <a:xfrm>
            <a:off x="585797" y="1354130"/>
            <a:ext cx="5634000" cy="355600"/>
          </a:xfrm>
          <a:prstGeom prst="rect">
            <a:avLst/>
          </a:prstGeom>
          <a:noFill/>
          <a:ln w="19050">
            <a:noFill/>
          </a:ln>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b="1">
                <a:solidFill>
                  <a:schemeClr val="bg1"/>
                </a:solidFill>
              </a:rPr>
              <a:t>Cost Breakdown (Costs over time per solution)</a:t>
            </a:r>
          </a:p>
        </p:txBody>
      </p:sp>
      <p:cxnSp>
        <p:nvCxnSpPr>
          <p:cNvPr id="11" name="Straight Arrow Connector 10">
            <a:extLst>
              <a:ext uri="{FF2B5EF4-FFF2-40B4-BE49-F238E27FC236}">
                <a16:creationId xmlns:a16="http://schemas.microsoft.com/office/drawing/2014/main" id="{F4B6E6DD-65DD-017B-95E4-E4C2C5EC222C}"/>
              </a:ext>
            </a:extLst>
          </p:cNvPr>
          <p:cNvCxnSpPr>
            <a:cxnSpLocks/>
          </p:cNvCxnSpPr>
          <p:nvPr/>
        </p:nvCxnSpPr>
        <p:spPr>
          <a:xfrm>
            <a:off x="618720" y="1709730"/>
            <a:ext cx="5635623" cy="0"/>
          </a:xfrm>
          <a:prstGeom prst="straightConnector1">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21" name="Text Placeholder 28">
            <a:extLst>
              <a:ext uri="{FF2B5EF4-FFF2-40B4-BE49-F238E27FC236}">
                <a16:creationId xmlns:a16="http://schemas.microsoft.com/office/drawing/2014/main" id="{ACE4D97A-AC8B-B952-F586-D2CBF8E674B3}"/>
              </a:ext>
            </a:extLst>
          </p:cNvPr>
          <p:cNvSpPr>
            <a:spLocks noGrp="1"/>
          </p:cNvSpPr>
          <p:nvPr/>
        </p:nvSpPr>
        <p:spPr>
          <a:xfrm>
            <a:off x="6486571" y="1354130"/>
            <a:ext cx="5634000" cy="355600"/>
          </a:xfrm>
          <a:prstGeom prst="rect">
            <a:avLst/>
          </a:prstGeom>
          <a:noFill/>
          <a:ln w="19050">
            <a:noFill/>
          </a:ln>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b="1">
                <a:solidFill>
                  <a:schemeClr val="bg1"/>
                </a:solidFill>
              </a:rPr>
              <a:t>Key Points</a:t>
            </a:r>
          </a:p>
        </p:txBody>
      </p:sp>
      <p:cxnSp>
        <p:nvCxnSpPr>
          <p:cNvPr id="22" name="Straight Arrow Connector 21">
            <a:extLst>
              <a:ext uri="{FF2B5EF4-FFF2-40B4-BE49-F238E27FC236}">
                <a16:creationId xmlns:a16="http://schemas.microsoft.com/office/drawing/2014/main" id="{64D134EB-BCBC-8CFE-C4CB-1C3F89DC99F9}"/>
              </a:ext>
            </a:extLst>
          </p:cNvPr>
          <p:cNvCxnSpPr>
            <a:cxnSpLocks/>
          </p:cNvCxnSpPr>
          <p:nvPr/>
        </p:nvCxnSpPr>
        <p:spPr>
          <a:xfrm>
            <a:off x="6484948" y="1709730"/>
            <a:ext cx="5635623" cy="0"/>
          </a:xfrm>
          <a:prstGeom prst="straightConnector1">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23" name="Text Placeholder 28">
            <a:extLst>
              <a:ext uri="{FF2B5EF4-FFF2-40B4-BE49-F238E27FC236}">
                <a16:creationId xmlns:a16="http://schemas.microsoft.com/office/drawing/2014/main" id="{D1D30E54-100A-4F0C-021B-D7BF10281C10}"/>
              </a:ext>
            </a:extLst>
          </p:cNvPr>
          <p:cNvSpPr>
            <a:spLocks noGrp="1"/>
          </p:cNvSpPr>
          <p:nvPr/>
        </p:nvSpPr>
        <p:spPr>
          <a:xfrm>
            <a:off x="6486571" y="2887513"/>
            <a:ext cx="5634000" cy="355600"/>
          </a:xfrm>
          <a:prstGeom prst="rect">
            <a:avLst/>
          </a:prstGeom>
          <a:noFill/>
          <a:ln w="19050">
            <a:noFill/>
          </a:ln>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b="1">
                <a:solidFill>
                  <a:schemeClr val="bg1"/>
                </a:solidFill>
              </a:rPr>
              <a:t>Key Assumptions</a:t>
            </a:r>
          </a:p>
        </p:txBody>
      </p:sp>
      <p:cxnSp>
        <p:nvCxnSpPr>
          <p:cNvPr id="24" name="Straight Arrow Connector 23">
            <a:extLst>
              <a:ext uri="{FF2B5EF4-FFF2-40B4-BE49-F238E27FC236}">
                <a16:creationId xmlns:a16="http://schemas.microsoft.com/office/drawing/2014/main" id="{CD50CBF3-77D4-A18C-3223-CB946F9570E1}"/>
              </a:ext>
            </a:extLst>
          </p:cNvPr>
          <p:cNvCxnSpPr>
            <a:cxnSpLocks/>
          </p:cNvCxnSpPr>
          <p:nvPr/>
        </p:nvCxnSpPr>
        <p:spPr>
          <a:xfrm>
            <a:off x="6448933" y="3243114"/>
            <a:ext cx="5342227" cy="0"/>
          </a:xfrm>
          <a:prstGeom prst="straightConnector1">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25" name="Rectangle 24">
            <a:extLst>
              <a:ext uri="{FF2B5EF4-FFF2-40B4-BE49-F238E27FC236}">
                <a16:creationId xmlns:a16="http://schemas.microsoft.com/office/drawing/2014/main" id="{44E5FD70-028C-4FAA-0350-068BBC573FD8}"/>
              </a:ext>
            </a:extLst>
          </p:cNvPr>
          <p:cNvSpPr/>
          <p:nvPr/>
        </p:nvSpPr>
        <p:spPr>
          <a:xfrm>
            <a:off x="6449249" y="4109660"/>
            <a:ext cx="5324935" cy="677785"/>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200" b="1" i="0" u="none" strike="noStrike">
                <a:solidFill>
                  <a:schemeClr val="bg1"/>
                </a:solidFill>
                <a:effectLst/>
              </a:rPr>
              <a:t>60% of Pails Are Plastic</a:t>
            </a:r>
            <a:br>
              <a:rPr lang="en-US" sz="1200">
                <a:solidFill>
                  <a:schemeClr val="bg1"/>
                </a:solidFill>
              </a:rPr>
            </a:br>
            <a:r>
              <a:rPr lang="en-US" sz="1200" b="0" i="0" u="none" strike="noStrike">
                <a:solidFill>
                  <a:schemeClr val="bg1"/>
                </a:solidFill>
                <a:effectLst/>
                <a:latin typeface="-webkit-standard"/>
              </a:rPr>
              <a:t>Assumes a fixed ratio of plastic to other types of pails, which drives the model's projected plastic recycling volumes.</a:t>
            </a:r>
            <a:endParaRPr lang="en-AU" sz="1100">
              <a:solidFill>
                <a:schemeClr val="bg1"/>
              </a:solidFill>
              <a:latin typeface="Lato"/>
              <a:ea typeface="Lato"/>
              <a:cs typeface="Lato"/>
            </a:endParaRPr>
          </a:p>
        </p:txBody>
      </p:sp>
      <p:sp>
        <p:nvSpPr>
          <p:cNvPr id="26" name="Rectangle 25">
            <a:extLst>
              <a:ext uri="{FF2B5EF4-FFF2-40B4-BE49-F238E27FC236}">
                <a16:creationId xmlns:a16="http://schemas.microsoft.com/office/drawing/2014/main" id="{C8273760-AFCB-12C0-023E-A9A24C509855}"/>
              </a:ext>
            </a:extLst>
          </p:cNvPr>
          <p:cNvSpPr/>
          <p:nvPr/>
        </p:nvSpPr>
        <p:spPr>
          <a:xfrm>
            <a:off x="6449249" y="3323764"/>
            <a:ext cx="5324935" cy="641513"/>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200" b="1" i="0" u="none" strike="noStrike">
                <a:solidFill>
                  <a:schemeClr val="bg1"/>
                </a:solidFill>
                <a:effectLst/>
                <a:latin typeface="Lato" panose="020F0502020204030203" pitchFamily="34" charset="0"/>
                <a:ea typeface="Lato" panose="020F0502020204030203" pitchFamily="34" charset="0"/>
                <a:cs typeface="Lato" panose="020F0502020204030203" pitchFamily="34" charset="0"/>
              </a:rPr>
              <a:t>Average Gallons per Pail = 5</a:t>
            </a:r>
            <a:br>
              <a:rPr lang="en-US" sz="1200">
                <a:solidFill>
                  <a:schemeClr val="bg1"/>
                </a:solidFill>
                <a:latin typeface="Lato" panose="020F0502020204030203" pitchFamily="34" charset="0"/>
                <a:ea typeface="Lato" panose="020F0502020204030203" pitchFamily="34" charset="0"/>
                <a:cs typeface="Lato" panose="020F0502020204030203" pitchFamily="34" charset="0"/>
              </a:rPr>
            </a:br>
            <a:r>
              <a:rPr lang="en-US" sz="1200" b="0" i="0" u="none" strike="noStrike">
                <a:solidFill>
                  <a:schemeClr val="bg1"/>
                </a:solidFill>
                <a:effectLst/>
                <a:latin typeface="Lato" panose="020F0502020204030203" pitchFamily="34" charset="0"/>
                <a:ea typeface="Lato" panose="020F0502020204030203" pitchFamily="34" charset="0"/>
                <a:cs typeface="Lato" panose="020F0502020204030203" pitchFamily="34" charset="0"/>
              </a:rPr>
              <a:t>This figure is used to estimate total pail use and downstream calculations for recycling potential. Sourced from industry norms.</a:t>
            </a:r>
            <a:endParaRPr lang="en-AU" sz="1100">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27" name="Rectangle 26">
            <a:extLst>
              <a:ext uri="{FF2B5EF4-FFF2-40B4-BE49-F238E27FC236}">
                <a16:creationId xmlns:a16="http://schemas.microsoft.com/office/drawing/2014/main" id="{DA89C102-978E-83A8-679D-471CA3E4B0FB}"/>
              </a:ext>
            </a:extLst>
          </p:cNvPr>
          <p:cNvSpPr/>
          <p:nvPr/>
        </p:nvSpPr>
        <p:spPr>
          <a:xfrm>
            <a:off x="6449249" y="4922873"/>
            <a:ext cx="5324935" cy="601067"/>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200" b="1" i="0" u="none" strike="noStrike">
                <a:solidFill>
                  <a:schemeClr val="bg1"/>
                </a:solidFill>
                <a:effectLst/>
              </a:rPr>
              <a:t>Implementation Ramp-Up Rate</a:t>
            </a:r>
            <a:br>
              <a:rPr lang="en-US" sz="1200">
                <a:solidFill>
                  <a:schemeClr val="bg1"/>
                </a:solidFill>
              </a:rPr>
            </a:br>
            <a:r>
              <a:rPr lang="en-US" sz="1200" b="0" i="0" u="none" strike="noStrike">
                <a:solidFill>
                  <a:schemeClr val="bg1"/>
                </a:solidFill>
                <a:effectLst/>
                <a:latin typeface="-webkit-standard"/>
              </a:rPr>
              <a:t>Only </a:t>
            </a:r>
            <a:r>
              <a:rPr lang="en-US" sz="1200" b="1" i="0" u="none" strike="noStrike">
                <a:solidFill>
                  <a:schemeClr val="bg1"/>
                </a:solidFill>
                <a:effectLst/>
              </a:rPr>
              <a:t>25% of Vietnamese production</a:t>
            </a:r>
            <a:r>
              <a:rPr lang="en-US" sz="1200" b="0" i="0" u="none" strike="noStrike">
                <a:solidFill>
                  <a:schemeClr val="bg1"/>
                </a:solidFill>
                <a:effectLst/>
                <a:latin typeface="-webkit-standard"/>
              </a:rPr>
              <a:t> is assumed to initially adopt the recycled pail solution, ramping up to 100% over time.</a:t>
            </a:r>
            <a:endParaRPr lang="en-AU" sz="1100">
              <a:solidFill>
                <a:schemeClr val="bg1"/>
              </a:solidFill>
              <a:latin typeface="Lato"/>
              <a:ea typeface="Lato"/>
              <a:cs typeface="Lato"/>
            </a:endParaRPr>
          </a:p>
        </p:txBody>
      </p:sp>
      <p:sp>
        <p:nvSpPr>
          <p:cNvPr id="28" name="Rectangle 27">
            <a:extLst>
              <a:ext uri="{FF2B5EF4-FFF2-40B4-BE49-F238E27FC236}">
                <a16:creationId xmlns:a16="http://schemas.microsoft.com/office/drawing/2014/main" id="{3BFCF376-75DA-45BA-FB85-D403316231B7}"/>
              </a:ext>
            </a:extLst>
          </p:cNvPr>
          <p:cNvSpPr/>
          <p:nvPr/>
        </p:nvSpPr>
        <p:spPr>
          <a:xfrm>
            <a:off x="6484948" y="2324716"/>
            <a:ext cx="5324935" cy="388819"/>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200" b="1">
                <a:solidFill>
                  <a:schemeClr val="bg1"/>
                </a:solidFill>
                <a:latin typeface="Lato"/>
                <a:ea typeface="Lato"/>
                <a:cs typeface="Lato"/>
              </a:rPr>
              <a:t>Total OpEx spending across three solutions</a:t>
            </a:r>
          </a:p>
          <a:p>
            <a:r>
              <a:rPr lang="en-US" sz="1200">
                <a:solidFill>
                  <a:schemeClr val="bg1"/>
                </a:solidFill>
              </a:rPr>
              <a:t>THB 10 to 14</a:t>
            </a:r>
            <a:r>
              <a:rPr lang="en-US" sz="1200" i="0" u="none" strike="noStrike">
                <a:solidFill>
                  <a:schemeClr val="bg1"/>
                </a:solidFill>
                <a:effectLst/>
              </a:rPr>
              <a:t> million per year</a:t>
            </a:r>
            <a:endParaRPr lang="en-AU" sz="1200">
              <a:solidFill>
                <a:schemeClr val="bg1"/>
              </a:solidFill>
              <a:latin typeface="Lato"/>
              <a:ea typeface="Lato"/>
              <a:cs typeface="Lato"/>
            </a:endParaRPr>
          </a:p>
        </p:txBody>
      </p:sp>
      <p:sp>
        <p:nvSpPr>
          <p:cNvPr id="29" name="Rectangle 28">
            <a:extLst>
              <a:ext uri="{FF2B5EF4-FFF2-40B4-BE49-F238E27FC236}">
                <a16:creationId xmlns:a16="http://schemas.microsoft.com/office/drawing/2014/main" id="{7DAD937E-E23E-07C3-5659-74FB6472642D}"/>
              </a:ext>
            </a:extLst>
          </p:cNvPr>
          <p:cNvSpPr/>
          <p:nvPr/>
        </p:nvSpPr>
        <p:spPr>
          <a:xfrm>
            <a:off x="6485264" y="1831859"/>
            <a:ext cx="5324935" cy="388819"/>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200" b="1">
                <a:solidFill>
                  <a:schemeClr val="bg1"/>
                </a:solidFill>
                <a:latin typeface="Lato"/>
                <a:ea typeface="Lato"/>
                <a:cs typeface="Lato"/>
              </a:rPr>
              <a:t>Total CapEx spending across three solutions</a:t>
            </a:r>
          </a:p>
          <a:p>
            <a:r>
              <a:rPr lang="en-US" sz="1200">
                <a:solidFill>
                  <a:schemeClr val="bg1"/>
                </a:solidFill>
                <a:latin typeface="Lato" panose="020F0502020204030203" pitchFamily="34" charset="0"/>
                <a:ea typeface="Lato" panose="020F0502020204030203" pitchFamily="34" charset="0"/>
                <a:cs typeface="Lato" panose="020F0502020204030203" pitchFamily="34" charset="0"/>
              </a:rPr>
              <a:t>THB 12.3 million</a:t>
            </a:r>
            <a:endParaRPr lang="en-AU" sz="1200">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33" name="Title 1">
            <a:extLst>
              <a:ext uri="{FF2B5EF4-FFF2-40B4-BE49-F238E27FC236}">
                <a16:creationId xmlns:a16="http://schemas.microsoft.com/office/drawing/2014/main" id="{AE085886-FDDD-58D8-FE97-A5AD38A4FF7E}"/>
              </a:ext>
            </a:extLst>
          </p:cNvPr>
          <p:cNvSpPr txBox="1">
            <a:spLocks/>
          </p:cNvSpPr>
          <p:nvPr/>
        </p:nvSpPr>
        <p:spPr>
          <a:xfrm>
            <a:off x="499835" y="459006"/>
            <a:ext cx="11274349" cy="7397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chemeClr val="bg1"/>
                </a:solidFill>
                <a:latin typeface="Lato" panose="020F0502020204030203" pitchFamily="34" charset="0"/>
                <a:ea typeface="Lato" panose="020F0502020204030203" pitchFamily="34" charset="0"/>
                <a:cs typeface="Lato" panose="020F0502020204030203" pitchFamily="34" charset="0"/>
              </a:defRPr>
            </a:lvl1pPr>
          </a:lstStyle>
          <a:p>
            <a:r>
              <a:rPr lang="en-US" b="1"/>
              <a:t>Breakeven by 2028 and financial feasibility is supported with robust costings.</a:t>
            </a:r>
            <a:endParaRPr lang="en-AU" b="1"/>
          </a:p>
        </p:txBody>
      </p:sp>
      <p:graphicFrame>
        <p:nvGraphicFramePr>
          <p:cNvPr id="3" name="Chart 2">
            <a:extLst>
              <a:ext uri="{FF2B5EF4-FFF2-40B4-BE49-F238E27FC236}">
                <a16:creationId xmlns:a16="http://schemas.microsoft.com/office/drawing/2014/main" id="{D03E5BEB-CC59-CDE3-2E53-9165A912C5A3}"/>
              </a:ext>
            </a:extLst>
          </p:cNvPr>
          <p:cNvGraphicFramePr>
            <a:graphicFrameLocks/>
          </p:cNvGraphicFramePr>
          <p:nvPr>
            <p:extLst>
              <p:ext uri="{D42A27DB-BD31-4B8C-83A1-F6EECF244321}">
                <p14:modId xmlns:p14="http://schemas.microsoft.com/office/powerpoint/2010/main" val="3335338440"/>
              </p:ext>
            </p:extLst>
          </p:nvPr>
        </p:nvGraphicFramePr>
        <p:xfrm>
          <a:off x="585796" y="1779118"/>
          <a:ext cx="5510203" cy="3830219"/>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a:extLst>
              <a:ext uri="{FF2B5EF4-FFF2-40B4-BE49-F238E27FC236}">
                <a16:creationId xmlns:a16="http://schemas.microsoft.com/office/drawing/2014/main" id="{33DF3139-CB1F-790B-5A8A-1B3858F3A31F}"/>
              </a:ext>
            </a:extLst>
          </p:cNvPr>
          <p:cNvSpPr/>
          <p:nvPr/>
        </p:nvSpPr>
        <p:spPr>
          <a:xfrm>
            <a:off x="2277251" y="5697918"/>
            <a:ext cx="7637498" cy="773683"/>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600" b="1">
                <a:solidFill>
                  <a:schemeClr val="bg1"/>
                </a:solidFill>
                <a:latin typeface="Lato"/>
                <a:ea typeface="Lato"/>
                <a:cs typeface="Lato"/>
              </a:rPr>
              <a:t>Use of conservative costings, with safety margins built into estimates allows TOA to have confidence in our projections.</a:t>
            </a:r>
          </a:p>
        </p:txBody>
      </p:sp>
    </p:spTree>
    <p:extLst>
      <p:ext uri="{BB962C8B-B14F-4D97-AF65-F5344CB8AC3E}">
        <p14:creationId xmlns:p14="http://schemas.microsoft.com/office/powerpoint/2010/main" val="34489687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719F9-651C-843F-4919-95C6EF07AA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3EE348-F07F-E5DC-7611-89C3CAC2A76B}"/>
              </a:ext>
            </a:extLst>
          </p:cNvPr>
          <p:cNvSpPr>
            <a:spLocks noGrp="1"/>
          </p:cNvSpPr>
          <p:nvPr>
            <p:ph type="title"/>
          </p:nvPr>
        </p:nvSpPr>
        <p:spPr>
          <a:xfrm>
            <a:off x="12399524" y="620697"/>
            <a:ext cx="11320117" cy="1132131"/>
          </a:xfrm>
        </p:spPr>
        <p:txBody>
          <a:bodyPr/>
          <a:lstStyle/>
          <a:p>
            <a:r>
              <a:rPr lang="en-US" b="1"/>
              <a:t>The strategy fits within TOA’s financial goals and wider organizational objectives.</a:t>
            </a:r>
            <a:endParaRPr lang="en-AU" b="1"/>
          </a:p>
        </p:txBody>
      </p:sp>
      <p:sp>
        <p:nvSpPr>
          <p:cNvPr id="5" name="TextBox 4">
            <a:extLst>
              <a:ext uri="{FF2B5EF4-FFF2-40B4-BE49-F238E27FC236}">
                <a16:creationId xmlns:a16="http://schemas.microsoft.com/office/drawing/2014/main" id="{EF3DA2B3-D292-92FA-AE01-258E668A2955}"/>
              </a:ext>
            </a:extLst>
          </p:cNvPr>
          <p:cNvSpPr txBox="1"/>
          <p:nvPr/>
        </p:nvSpPr>
        <p:spPr>
          <a:xfrm>
            <a:off x="0" y="7014080"/>
            <a:ext cx="9691255" cy="3416320"/>
          </a:xfrm>
          <a:prstGeom prst="rect">
            <a:avLst/>
          </a:prstGeom>
          <a:noFill/>
        </p:spPr>
        <p:txBody>
          <a:bodyPr wrap="square">
            <a:spAutoFit/>
          </a:bodyPr>
          <a:lstStyle/>
          <a:p>
            <a:pPr>
              <a:buNone/>
            </a:pPr>
            <a:r>
              <a:rPr lang="en-AU" b="1">
                <a:solidFill>
                  <a:schemeClr val="bg1"/>
                </a:solidFill>
              </a:rPr>
              <a:t>Operational KPIs Driving Financial Viability:</a:t>
            </a:r>
          </a:p>
          <a:p>
            <a:pPr>
              <a:buFont typeface="Arial" panose="020B0604020202020204" pitchFamily="34" charset="0"/>
              <a:buChar char="•"/>
            </a:pPr>
            <a:br>
              <a:rPr lang="en-AU">
                <a:solidFill>
                  <a:schemeClr val="bg1"/>
                </a:solidFill>
              </a:rPr>
            </a:br>
            <a:r>
              <a:rPr lang="en-AU">
                <a:solidFill>
                  <a:schemeClr val="bg1"/>
                </a:solidFill>
              </a:rPr>
              <a:t>→ </a:t>
            </a:r>
            <a:r>
              <a:rPr lang="en-AU" b="1">
                <a:solidFill>
                  <a:schemeClr val="bg1"/>
                </a:solidFill>
              </a:rPr>
              <a:t>10+ mobile refill trucks</a:t>
            </a:r>
            <a:r>
              <a:rPr lang="en-AU">
                <a:solidFill>
                  <a:schemeClr val="bg1"/>
                </a:solidFill>
              </a:rPr>
              <a:t> deployed nationwide</a:t>
            </a:r>
            <a:br>
              <a:rPr lang="en-AU">
                <a:solidFill>
                  <a:schemeClr val="bg1"/>
                </a:solidFill>
              </a:rPr>
            </a:br>
            <a:r>
              <a:rPr lang="en-AU">
                <a:solidFill>
                  <a:schemeClr val="bg1"/>
                </a:solidFill>
              </a:rPr>
              <a:t>→ Drives revenue from the economy segment (see Slide 3: refill centre revenue)</a:t>
            </a:r>
          </a:p>
          <a:p>
            <a:pPr>
              <a:buFont typeface="Arial" panose="020B0604020202020204" pitchFamily="34" charset="0"/>
              <a:buChar char="•"/>
            </a:pPr>
            <a:r>
              <a:rPr lang="en-AU" b="1">
                <a:solidFill>
                  <a:schemeClr val="bg1"/>
                </a:solidFill>
              </a:rPr>
              <a:t>112,000 active users</a:t>
            </a:r>
            <a:r>
              <a:rPr lang="en-AU">
                <a:solidFill>
                  <a:schemeClr val="bg1"/>
                </a:solidFill>
              </a:rPr>
              <a:t> on the TOA Hub platform</a:t>
            </a:r>
            <a:br>
              <a:rPr lang="en-AU">
                <a:solidFill>
                  <a:schemeClr val="bg1"/>
                </a:solidFill>
              </a:rPr>
            </a:br>
            <a:r>
              <a:rPr lang="en-AU">
                <a:solidFill>
                  <a:schemeClr val="bg1"/>
                </a:solidFill>
              </a:rPr>
              <a:t>→ Enables upselling, engagement, and reduces churn (supports growth in Slide 2 cash flow)</a:t>
            </a:r>
          </a:p>
          <a:p>
            <a:pPr>
              <a:buFont typeface="Arial" panose="020B0604020202020204" pitchFamily="34" charset="0"/>
              <a:buChar char="•"/>
            </a:pPr>
            <a:r>
              <a:rPr lang="en-AU" b="1">
                <a:solidFill>
                  <a:schemeClr val="bg1"/>
                </a:solidFill>
              </a:rPr>
              <a:t>80% of refills and returns tracked via QR</a:t>
            </a:r>
            <a:br>
              <a:rPr lang="en-AU">
                <a:solidFill>
                  <a:schemeClr val="bg1"/>
                </a:solidFill>
              </a:rPr>
            </a:br>
            <a:r>
              <a:rPr lang="en-AU">
                <a:solidFill>
                  <a:schemeClr val="bg1"/>
                </a:solidFill>
              </a:rPr>
              <a:t>→ Improves logistics and cost control (linked to 66% fixed cost structure in Slide 1)</a:t>
            </a:r>
          </a:p>
          <a:p>
            <a:pPr>
              <a:buFont typeface="Arial" panose="020B0604020202020204" pitchFamily="34" charset="0"/>
              <a:buChar char="•"/>
            </a:pPr>
            <a:r>
              <a:rPr lang="en-AU" b="1">
                <a:solidFill>
                  <a:schemeClr val="bg1"/>
                </a:solidFill>
              </a:rPr>
              <a:t>10,000 training modules completed</a:t>
            </a:r>
            <a:r>
              <a:rPr lang="en-AU">
                <a:solidFill>
                  <a:schemeClr val="bg1"/>
                </a:solidFill>
              </a:rPr>
              <a:t> via TOA Hub</a:t>
            </a:r>
            <a:br>
              <a:rPr lang="en-AU">
                <a:solidFill>
                  <a:schemeClr val="bg1"/>
                </a:solidFill>
              </a:rPr>
            </a:br>
            <a:r>
              <a:rPr lang="en-AU">
                <a:solidFill>
                  <a:schemeClr val="bg1"/>
                </a:solidFill>
              </a:rPr>
              <a:t>→ Builds user expertise and loyalty, supporting retention assumptions in financials</a:t>
            </a:r>
          </a:p>
          <a:p>
            <a:pPr>
              <a:buFont typeface="Arial" panose="020B0604020202020204" pitchFamily="34" charset="0"/>
              <a:buChar char="•"/>
            </a:pPr>
            <a:r>
              <a:rPr lang="en-AU" b="1">
                <a:solidFill>
                  <a:schemeClr val="bg1"/>
                </a:solidFill>
              </a:rPr>
              <a:t>10 tons of paint waste recycled annually</a:t>
            </a:r>
            <a:br>
              <a:rPr lang="en-AU">
                <a:solidFill>
                  <a:schemeClr val="bg1"/>
                </a:solidFill>
              </a:rPr>
            </a:br>
            <a:r>
              <a:rPr lang="en-AU">
                <a:solidFill>
                  <a:schemeClr val="bg1"/>
                </a:solidFill>
              </a:rPr>
              <a:t>→ Aligns with ESG goals and supports favourable brand perception that underpins revenue growth</a:t>
            </a:r>
          </a:p>
        </p:txBody>
      </p:sp>
      <p:grpSp>
        <p:nvGrpSpPr>
          <p:cNvPr id="14" name="Group 13">
            <a:extLst>
              <a:ext uri="{FF2B5EF4-FFF2-40B4-BE49-F238E27FC236}">
                <a16:creationId xmlns:a16="http://schemas.microsoft.com/office/drawing/2014/main" id="{E9932511-A7AD-9B2A-C8DD-D8142397EF7A}"/>
              </a:ext>
            </a:extLst>
          </p:cNvPr>
          <p:cNvGrpSpPr/>
          <p:nvPr/>
        </p:nvGrpSpPr>
        <p:grpSpPr>
          <a:xfrm>
            <a:off x="838201" y="1620979"/>
            <a:ext cx="9691255" cy="5144103"/>
            <a:chOff x="630838" y="1633012"/>
            <a:chExt cx="8215573" cy="5538116"/>
          </a:xfrm>
        </p:grpSpPr>
        <p:sp>
          <p:nvSpPr>
            <p:cNvPr id="7" name="Rectangle 6">
              <a:extLst>
                <a:ext uri="{FF2B5EF4-FFF2-40B4-BE49-F238E27FC236}">
                  <a16:creationId xmlns:a16="http://schemas.microsoft.com/office/drawing/2014/main" id="{7A98B139-E7E4-2359-820D-E377C8DA9FC3}"/>
                </a:ext>
              </a:extLst>
            </p:cNvPr>
            <p:cNvSpPr/>
            <p:nvPr/>
          </p:nvSpPr>
          <p:spPr>
            <a:xfrm>
              <a:off x="695417" y="2222937"/>
              <a:ext cx="8086414" cy="633170"/>
            </a:xfrm>
            <a:prstGeom prst="rect">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a:solidFill>
                    <a:schemeClr val="bg1"/>
                  </a:solidFill>
                </a:rPr>
                <a:t>25% pail return rate across eligible products</a:t>
              </a:r>
            </a:p>
            <a:p>
              <a:r>
                <a:rPr lang="en-US" sz="1400">
                  <a:solidFill>
                    <a:schemeClr val="bg1"/>
                  </a:solidFill>
                </a:rPr>
                <a:t>Supports cost savings from recycled packaging</a:t>
              </a:r>
            </a:p>
          </p:txBody>
        </p:sp>
        <p:sp>
          <p:nvSpPr>
            <p:cNvPr id="8" name="Rectangle 7">
              <a:extLst>
                <a:ext uri="{FF2B5EF4-FFF2-40B4-BE49-F238E27FC236}">
                  <a16:creationId xmlns:a16="http://schemas.microsoft.com/office/drawing/2014/main" id="{D3E8BC74-DD9F-A037-A79C-32AB366A3F58}"/>
                </a:ext>
              </a:extLst>
            </p:cNvPr>
            <p:cNvSpPr/>
            <p:nvPr/>
          </p:nvSpPr>
          <p:spPr>
            <a:xfrm>
              <a:off x="695417" y="2931243"/>
              <a:ext cx="8086414" cy="633170"/>
            </a:xfrm>
            <a:prstGeom prst="rect">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AU" sz="1600" b="1">
                  <a:solidFill>
                    <a:schemeClr val="bg1"/>
                  </a:solidFill>
                  <a:latin typeface="Lato"/>
                  <a:ea typeface="Lato"/>
                  <a:cs typeface="Lato"/>
                </a:rPr>
                <a:t>10+ mobile refill trucks deployed nationwide</a:t>
              </a:r>
            </a:p>
            <a:p>
              <a:r>
                <a:rPr lang="en-AU" sz="1400">
                  <a:solidFill>
                    <a:schemeClr val="bg1"/>
                  </a:solidFill>
                  <a:latin typeface="Lato"/>
                  <a:ea typeface="Lato"/>
                  <a:cs typeface="Lato"/>
                </a:rPr>
                <a:t>Drives revenue from the economy segment</a:t>
              </a:r>
            </a:p>
          </p:txBody>
        </p:sp>
        <p:sp>
          <p:nvSpPr>
            <p:cNvPr id="9" name="Rectangle 8">
              <a:extLst>
                <a:ext uri="{FF2B5EF4-FFF2-40B4-BE49-F238E27FC236}">
                  <a16:creationId xmlns:a16="http://schemas.microsoft.com/office/drawing/2014/main" id="{4D43A6B9-7523-FDBB-1CE8-BADB9DA3CA5B}"/>
                </a:ext>
              </a:extLst>
            </p:cNvPr>
            <p:cNvSpPr/>
            <p:nvPr/>
          </p:nvSpPr>
          <p:spPr>
            <a:xfrm>
              <a:off x="695417" y="3639550"/>
              <a:ext cx="8086414" cy="633170"/>
            </a:xfrm>
            <a:prstGeom prst="rect">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AU" sz="1600" b="1">
                  <a:solidFill>
                    <a:schemeClr val="bg1"/>
                  </a:solidFill>
                  <a:latin typeface="Lato"/>
                  <a:ea typeface="Lato"/>
                  <a:cs typeface="Lato"/>
                </a:rPr>
                <a:t>112,000 active users on the TOA Hub platform</a:t>
              </a:r>
            </a:p>
            <a:p>
              <a:r>
                <a:rPr lang="en-AU" sz="1400">
                  <a:solidFill>
                    <a:schemeClr val="bg1"/>
                  </a:solidFill>
                  <a:latin typeface="Lato"/>
                  <a:ea typeface="Lato"/>
                  <a:cs typeface="Lato"/>
                </a:rPr>
                <a:t>Enables upselling, engagement, and reduces churn</a:t>
              </a:r>
              <a:endParaRPr lang="en-AU">
                <a:solidFill>
                  <a:schemeClr val="bg1"/>
                </a:solidFill>
              </a:endParaRPr>
            </a:p>
          </p:txBody>
        </p:sp>
        <p:sp>
          <p:nvSpPr>
            <p:cNvPr id="10" name="Rectangle 9">
              <a:extLst>
                <a:ext uri="{FF2B5EF4-FFF2-40B4-BE49-F238E27FC236}">
                  <a16:creationId xmlns:a16="http://schemas.microsoft.com/office/drawing/2014/main" id="{8FED5C7D-D41C-1684-CB7C-36209524FA26}"/>
                </a:ext>
              </a:extLst>
            </p:cNvPr>
            <p:cNvSpPr/>
            <p:nvPr/>
          </p:nvSpPr>
          <p:spPr>
            <a:xfrm>
              <a:off x="695417" y="4347856"/>
              <a:ext cx="8086414" cy="633170"/>
            </a:xfrm>
            <a:prstGeom prst="rect">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AU" sz="1600" b="1">
                  <a:solidFill>
                    <a:schemeClr val="bg1"/>
                  </a:solidFill>
                  <a:latin typeface="Lato"/>
                  <a:ea typeface="Lato"/>
                  <a:cs typeface="Lato"/>
                </a:rPr>
                <a:t>80% of refills and returns tracked via QR</a:t>
              </a:r>
            </a:p>
            <a:p>
              <a:r>
                <a:rPr lang="en-AU" sz="1400">
                  <a:solidFill>
                    <a:schemeClr val="bg1"/>
                  </a:solidFill>
                  <a:latin typeface="Lato"/>
                  <a:ea typeface="Lato"/>
                  <a:cs typeface="Lato"/>
                </a:rPr>
                <a:t>Improves logistics and cost control (linked to 66% fixed cost structure)</a:t>
              </a:r>
            </a:p>
          </p:txBody>
        </p:sp>
        <p:sp>
          <p:nvSpPr>
            <p:cNvPr id="11" name="Rectangle 10">
              <a:extLst>
                <a:ext uri="{FF2B5EF4-FFF2-40B4-BE49-F238E27FC236}">
                  <a16:creationId xmlns:a16="http://schemas.microsoft.com/office/drawing/2014/main" id="{5829DB77-B716-76DC-5031-A78AF660FEDE}"/>
                </a:ext>
              </a:extLst>
            </p:cNvPr>
            <p:cNvSpPr/>
            <p:nvPr/>
          </p:nvSpPr>
          <p:spPr>
            <a:xfrm>
              <a:off x="695417" y="5056163"/>
              <a:ext cx="8086414" cy="633170"/>
            </a:xfrm>
            <a:prstGeom prst="rect">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AU" sz="1600" b="1">
                  <a:solidFill>
                    <a:schemeClr val="bg1"/>
                  </a:solidFill>
                  <a:latin typeface="Lato"/>
                  <a:ea typeface="Lato"/>
                  <a:cs typeface="Lato"/>
                </a:rPr>
                <a:t>10,000 training modules completed via TOA Hub</a:t>
              </a:r>
            </a:p>
            <a:p>
              <a:r>
                <a:rPr lang="en-AU" sz="1400">
                  <a:solidFill>
                    <a:schemeClr val="bg1"/>
                  </a:solidFill>
                  <a:latin typeface="Lato"/>
                  <a:ea typeface="Lato"/>
                  <a:cs typeface="Lato"/>
                </a:rPr>
                <a:t>Builds user expertise and loyalty, supporting retention assumptions in financials</a:t>
              </a:r>
            </a:p>
          </p:txBody>
        </p:sp>
        <p:sp>
          <p:nvSpPr>
            <p:cNvPr id="12" name="Rectangle 11">
              <a:extLst>
                <a:ext uri="{FF2B5EF4-FFF2-40B4-BE49-F238E27FC236}">
                  <a16:creationId xmlns:a16="http://schemas.microsoft.com/office/drawing/2014/main" id="{EDB57025-D7EC-B45A-2324-AAA217E7D933}"/>
                </a:ext>
              </a:extLst>
            </p:cNvPr>
            <p:cNvSpPr/>
            <p:nvPr/>
          </p:nvSpPr>
          <p:spPr>
            <a:xfrm>
              <a:off x="692816" y="1633012"/>
              <a:ext cx="8091617" cy="514789"/>
            </a:xfrm>
            <a:prstGeom prst="rect">
              <a:avLst/>
            </a:prstGeom>
            <a:solidFill>
              <a:schemeClr val="tx2"/>
            </a:solidFill>
            <a:ln w="25400">
              <a:solidFill>
                <a:srgbClr val="01284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AU" sz="2400" b="1">
                  <a:solidFill>
                    <a:srgbClr val="FFFFFF"/>
                  </a:solidFill>
                  <a:latin typeface="Lato"/>
                  <a:ea typeface="Lato"/>
                  <a:cs typeface="Lato"/>
                </a:rPr>
                <a:t>Operational KPIs Driving Financial Viability</a:t>
              </a:r>
              <a:endParaRPr lang="en-US" sz="2800">
                <a:solidFill>
                  <a:srgbClr val="FFFFFF"/>
                </a:solidFill>
              </a:endParaRPr>
            </a:p>
          </p:txBody>
        </p:sp>
        <p:sp>
          <p:nvSpPr>
            <p:cNvPr id="13" name="Rectangle: Rounded Corners 7">
              <a:extLst>
                <a:ext uri="{FF2B5EF4-FFF2-40B4-BE49-F238E27FC236}">
                  <a16:creationId xmlns:a16="http://schemas.microsoft.com/office/drawing/2014/main" id="{259E2013-9601-6EF4-F6B5-41872D02B8FF}"/>
                </a:ext>
              </a:extLst>
            </p:cNvPr>
            <p:cNvSpPr/>
            <p:nvPr/>
          </p:nvSpPr>
          <p:spPr>
            <a:xfrm>
              <a:off x="630838" y="6537957"/>
              <a:ext cx="8215573" cy="633171"/>
            </a:xfrm>
            <a:prstGeom prst="roundRect">
              <a:avLst>
                <a:gd name="adj" fmla="val 11333"/>
              </a:avLst>
            </a:prstGeom>
            <a:solidFill>
              <a:schemeClr val="tx2"/>
            </a:solidFill>
            <a:ln w="25400">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a:solidFill>
                    <a:schemeClr val="bg1"/>
                  </a:solidFill>
                  <a:latin typeface="Lato"/>
                  <a:ea typeface="Lato"/>
                  <a:cs typeface="Lato"/>
                </a:rPr>
                <a:t>These KPIs are not just operational, they underpin the cost assumptions, revenue projections, and risk management built into our financial model.</a:t>
              </a:r>
            </a:p>
          </p:txBody>
        </p:sp>
        <p:sp>
          <p:nvSpPr>
            <p:cNvPr id="15" name="Rectangle 14">
              <a:extLst>
                <a:ext uri="{FF2B5EF4-FFF2-40B4-BE49-F238E27FC236}">
                  <a16:creationId xmlns:a16="http://schemas.microsoft.com/office/drawing/2014/main" id="{8640C838-E66B-689B-1D92-A7496779FAF3}"/>
                </a:ext>
              </a:extLst>
            </p:cNvPr>
            <p:cNvSpPr/>
            <p:nvPr/>
          </p:nvSpPr>
          <p:spPr>
            <a:xfrm>
              <a:off x="695417" y="5764471"/>
              <a:ext cx="8086414" cy="633170"/>
            </a:xfrm>
            <a:prstGeom prst="rect">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AU" sz="1600" b="1">
                  <a:solidFill>
                    <a:schemeClr val="bg1"/>
                  </a:solidFill>
                  <a:latin typeface="Lato"/>
                  <a:ea typeface="Lato"/>
                  <a:cs typeface="Lato"/>
                </a:rPr>
                <a:t>10 tons of paint waste recycled annually</a:t>
              </a:r>
            </a:p>
            <a:p>
              <a:r>
                <a:rPr lang="en-AU" sz="1400">
                  <a:solidFill>
                    <a:schemeClr val="bg1"/>
                  </a:solidFill>
                  <a:latin typeface="Lato"/>
                  <a:ea typeface="Lato"/>
                  <a:cs typeface="Lato"/>
                </a:rPr>
                <a:t>Aligns with ESG goals and supports favourable brand perception that underpins revenue growth</a:t>
              </a:r>
            </a:p>
          </p:txBody>
        </p:sp>
      </p:grpSp>
      <p:sp>
        <p:nvSpPr>
          <p:cNvPr id="4" name="Title 1">
            <a:extLst>
              <a:ext uri="{FF2B5EF4-FFF2-40B4-BE49-F238E27FC236}">
                <a16:creationId xmlns:a16="http://schemas.microsoft.com/office/drawing/2014/main" id="{0596F12A-A572-780F-8EE6-AB3DEC2A7FB4}"/>
              </a:ext>
            </a:extLst>
          </p:cNvPr>
          <p:cNvSpPr txBox="1">
            <a:spLocks/>
          </p:cNvSpPr>
          <p:nvPr/>
        </p:nvSpPr>
        <p:spPr>
          <a:xfrm>
            <a:off x="499835" y="459006"/>
            <a:ext cx="11274349" cy="7397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chemeClr val="bg1"/>
                </a:solidFill>
                <a:latin typeface="Lato" panose="020F0502020204030203" pitchFamily="34" charset="0"/>
                <a:ea typeface="Lato" panose="020F0502020204030203" pitchFamily="34" charset="0"/>
                <a:cs typeface="Lato" panose="020F0502020204030203" pitchFamily="34" charset="0"/>
              </a:defRPr>
            </a:lvl1pPr>
          </a:lstStyle>
          <a:p>
            <a:r>
              <a:rPr lang="en-US" b="1"/>
              <a:t>The strategy fits within TOA’s financial goals and wider organizational objectives.</a:t>
            </a:r>
            <a:endParaRPr lang="en-AU" b="1"/>
          </a:p>
        </p:txBody>
      </p:sp>
    </p:spTree>
    <p:extLst>
      <p:ext uri="{BB962C8B-B14F-4D97-AF65-F5344CB8AC3E}">
        <p14:creationId xmlns:p14="http://schemas.microsoft.com/office/powerpoint/2010/main" val="17187503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AA98B-260A-F0C6-1A26-8260766A940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CC018FD-885B-9C79-D669-0645E7EAD9EB}"/>
              </a:ext>
            </a:extLst>
          </p:cNvPr>
          <p:cNvSpPr txBox="1"/>
          <p:nvPr/>
        </p:nvSpPr>
        <p:spPr>
          <a:xfrm>
            <a:off x="465969" y="2885209"/>
            <a:ext cx="1267754" cy="338554"/>
          </a:xfrm>
          <a:prstGeom prst="rect">
            <a:avLst/>
          </a:prstGeom>
          <a:noFill/>
        </p:spPr>
        <p:txBody>
          <a:bodyPr wrap="square" rtlCol="0">
            <a:spAutoFit/>
          </a:bodyPr>
          <a:lstStyle/>
          <a:p>
            <a:pPr algn="ctr"/>
            <a:r>
              <a:rPr lang="en-GB" sz="1600" b="1">
                <a:solidFill>
                  <a:schemeClr val="bg1"/>
                </a:solidFill>
                <a:latin typeface="Lato" panose="020F0502020204030203" pitchFamily="34" charset="0"/>
                <a:ea typeface="Lato" panose="020F0502020204030203" pitchFamily="34" charset="0"/>
                <a:cs typeface="Lato" panose="020F0502020204030203" pitchFamily="34" charset="0"/>
              </a:rPr>
              <a:t>Challenges</a:t>
            </a:r>
          </a:p>
        </p:txBody>
      </p:sp>
      <p:cxnSp>
        <p:nvCxnSpPr>
          <p:cNvPr id="6" name="Straight Connector 5">
            <a:extLst>
              <a:ext uri="{FF2B5EF4-FFF2-40B4-BE49-F238E27FC236}">
                <a16:creationId xmlns:a16="http://schemas.microsoft.com/office/drawing/2014/main" id="{694C4B6C-A45E-60B1-9C36-7E5F03F8328E}"/>
              </a:ext>
            </a:extLst>
          </p:cNvPr>
          <p:cNvCxnSpPr>
            <a:cxnSpLocks/>
          </p:cNvCxnSpPr>
          <p:nvPr/>
        </p:nvCxnSpPr>
        <p:spPr>
          <a:xfrm>
            <a:off x="1822661" y="2568825"/>
            <a:ext cx="0" cy="971323"/>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7" name="Rectangle 6">
            <a:extLst>
              <a:ext uri="{FF2B5EF4-FFF2-40B4-BE49-F238E27FC236}">
                <a16:creationId xmlns:a16="http://schemas.microsoft.com/office/drawing/2014/main" id="{250CB6C8-F44F-9863-9212-3FCBD45030E1}"/>
              </a:ext>
            </a:extLst>
          </p:cNvPr>
          <p:cNvSpPr/>
          <p:nvPr/>
        </p:nvSpPr>
        <p:spPr>
          <a:xfrm>
            <a:off x="2066940" y="2568825"/>
            <a:ext cx="2633449" cy="971323"/>
          </a:xfrm>
          <a:prstGeom prst="rect">
            <a:avLst/>
          </a:prstGeom>
          <a:solidFill>
            <a:schemeClr val="tx2"/>
          </a:solidFill>
          <a:ln w="38100">
            <a:noFill/>
          </a:ln>
        </p:spPr>
        <p:style>
          <a:lnRef idx="2">
            <a:schemeClr val="accent1"/>
          </a:lnRef>
          <a:fillRef idx="0">
            <a:schemeClr val="accent1"/>
          </a:fillRef>
          <a:effectRef idx="1">
            <a:schemeClr val="accent1"/>
          </a:effectRef>
          <a:fontRef idx="minor">
            <a:schemeClr val="tx1"/>
          </a:fontRef>
        </p:style>
        <p:txBody>
          <a:bodyPr rtlCol="0" anchor="ctr"/>
          <a:lstStyle/>
          <a:p>
            <a:pPr algn="ctr" rtl="0">
              <a:spcBef>
                <a:spcPts val="0"/>
              </a:spcBef>
              <a:spcAft>
                <a:spcPts val="0"/>
              </a:spcAft>
            </a:pPr>
            <a:r>
              <a:rPr lang="en-GB" sz="1600" i="1">
                <a:solidFill>
                  <a:schemeClr val="bg1"/>
                </a:solidFill>
                <a:latin typeface="Lato" panose="020F0502020204030203" pitchFamily="34" charset="0"/>
                <a:ea typeface="Lato" panose="020F0502020204030203" pitchFamily="34" charset="0"/>
                <a:cs typeface="Lato" panose="020F0502020204030203" pitchFamily="34" charset="0"/>
              </a:rPr>
              <a:t>The economy segment makes up 32.7% of the market, but TOA holds just 3.2% share.</a:t>
            </a:r>
          </a:p>
        </p:txBody>
      </p:sp>
      <p:sp>
        <p:nvSpPr>
          <p:cNvPr id="8" name="Rectangle 7">
            <a:extLst>
              <a:ext uri="{FF2B5EF4-FFF2-40B4-BE49-F238E27FC236}">
                <a16:creationId xmlns:a16="http://schemas.microsoft.com/office/drawing/2014/main" id="{2C871122-81FB-39C8-235B-6EBC8CA93344}"/>
              </a:ext>
            </a:extLst>
          </p:cNvPr>
          <p:cNvSpPr/>
          <p:nvPr/>
        </p:nvSpPr>
        <p:spPr>
          <a:xfrm>
            <a:off x="5107197" y="2568825"/>
            <a:ext cx="2633449" cy="971323"/>
          </a:xfrm>
          <a:prstGeom prst="rect">
            <a:avLst/>
          </a:prstGeom>
          <a:solidFill>
            <a:schemeClr val="tx2"/>
          </a:solidFill>
          <a:ln w="38100">
            <a:noFill/>
          </a:ln>
        </p:spPr>
        <p:style>
          <a:lnRef idx="2">
            <a:schemeClr val="accent1"/>
          </a:lnRef>
          <a:fillRef idx="0">
            <a:schemeClr val="accent1"/>
          </a:fillRef>
          <a:effectRef idx="1">
            <a:schemeClr val="accent1"/>
          </a:effectRef>
          <a:fontRef idx="minor">
            <a:schemeClr val="tx1"/>
          </a:fontRef>
        </p:style>
        <p:txBody>
          <a:bodyPr rtlCol="0" anchor="ctr"/>
          <a:lstStyle/>
          <a:p>
            <a:pPr algn="ctr" rtl="0">
              <a:spcBef>
                <a:spcPts val="0"/>
              </a:spcBef>
              <a:spcAft>
                <a:spcPts val="0"/>
              </a:spcAft>
            </a:pPr>
            <a:r>
              <a:rPr lang="en-GB" sz="1600" i="1">
                <a:solidFill>
                  <a:schemeClr val="bg1"/>
                </a:solidFill>
                <a:latin typeface="Lato" panose="020F0502020204030203" pitchFamily="34" charset="0"/>
                <a:ea typeface="Lato" panose="020F0502020204030203" pitchFamily="34" charset="0"/>
                <a:cs typeface="Lato" panose="020F0502020204030203" pitchFamily="34" charset="0"/>
              </a:rPr>
              <a:t>Inconsistent loyalty among medium-segment distributors</a:t>
            </a:r>
          </a:p>
        </p:txBody>
      </p:sp>
      <p:sp>
        <p:nvSpPr>
          <p:cNvPr id="9" name="Rectangle 8">
            <a:extLst>
              <a:ext uri="{FF2B5EF4-FFF2-40B4-BE49-F238E27FC236}">
                <a16:creationId xmlns:a16="http://schemas.microsoft.com/office/drawing/2014/main" id="{FC328A88-C101-86AA-0465-7DC20C56516F}"/>
              </a:ext>
            </a:extLst>
          </p:cNvPr>
          <p:cNvSpPr/>
          <p:nvPr/>
        </p:nvSpPr>
        <p:spPr>
          <a:xfrm>
            <a:off x="8180151" y="2568825"/>
            <a:ext cx="2635200" cy="971323"/>
          </a:xfrm>
          <a:prstGeom prst="rect">
            <a:avLst/>
          </a:prstGeom>
          <a:solidFill>
            <a:schemeClr val="tx2"/>
          </a:solidFill>
          <a:ln w="38100">
            <a:noFill/>
          </a:ln>
        </p:spPr>
        <p:style>
          <a:lnRef idx="2">
            <a:schemeClr val="accent1"/>
          </a:lnRef>
          <a:fillRef idx="0">
            <a:schemeClr val="accent1"/>
          </a:fillRef>
          <a:effectRef idx="1">
            <a:schemeClr val="accent1"/>
          </a:effectRef>
          <a:fontRef idx="minor">
            <a:schemeClr val="tx1"/>
          </a:fontRef>
        </p:style>
        <p:txBody>
          <a:bodyPr rtlCol="0" anchor="ctr"/>
          <a:lstStyle/>
          <a:p>
            <a:pPr algn="ctr" rtl="0">
              <a:spcBef>
                <a:spcPts val="0"/>
              </a:spcBef>
              <a:spcAft>
                <a:spcPts val="0"/>
              </a:spcAft>
            </a:pPr>
            <a:r>
              <a:rPr lang="en-GB" sz="1600" i="1">
                <a:solidFill>
                  <a:schemeClr val="bg1"/>
                </a:solidFill>
                <a:latin typeface="Lato" panose="020F0502020204030203" pitchFamily="34" charset="0"/>
                <a:ea typeface="Lato" panose="020F0502020204030203" pitchFamily="34" charset="0"/>
                <a:cs typeface="Lato" panose="020F0502020204030203" pitchFamily="34" charset="0"/>
              </a:rPr>
              <a:t>Low visibility in marquee real estate projects limits TOA’s premium presence.</a:t>
            </a:r>
          </a:p>
        </p:txBody>
      </p:sp>
      <p:sp>
        <p:nvSpPr>
          <p:cNvPr id="11" name="TextBox 10">
            <a:extLst>
              <a:ext uri="{FF2B5EF4-FFF2-40B4-BE49-F238E27FC236}">
                <a16:creationId xmlns:a16="http://schemas.microsoft.com/office/drawing/2014/main" id="{DA403F87-790C-65E3-E455-BF2134B3431A}"/>
              </a:ext>
            </a:extLst>
          </p:cNvPr>
          <p:cNvSpPr txBox="1"/>
          <p:nvPr/>
        </p:nvSpPr>
        <p:spPr>
          <a:xfrm>
            <a:off x="625974" y="3915016"/>
            <a:ext cx="104716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Question</a:t>
            </a:r>
          </a:p>
        </p:txBody>
      </p:sp>
      <p:cxnSp>
        <p:nvCxnSpPr>
          <p:cNvPr id="13" name="Straight Connector 12">
            <a:extLst>
              <a:ext uri="{FF2B5EF4-FFF2-40B4-BE49-F238E27FC236}">
                <a16:creationId xmlns:a16="http://schemas.microsoft.com/office/drawing/2014/main" id="{8CA1DC73-F31F-CBBE-6A08-9F452617365E}"/>
              </a:ext>
            </a:extLst>
          </p:cNvPr>
          <p:cNvCxnSpPr>
            <a:cxnSpLocks/>
          </p:cNvCxnSpPr>
          <p:nvPr/>
        </p:nvCxnSpPr>
        <p:spPr>
          <a:xfrm>
            <a:off x="1811828" y="3674344"/>
            <a:ext cx="0" cy="819898"/>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E6FDE6AB-2102-A49C-3C6D-0CE1A0F45DB2}"/>
              </a:ext>
            </a:extLst>
          </p:cNvPr>
          <p:cNvSpPr/>
          <p:nvPr/>
        </p:nvSpPr>
        <p:spPr>
          <a:xfrm>
            <a:off x="2063863" y="3674344"/>
            <a:ext cx="8751469" cy="819898"/>
          </a:xfrm>
          <a:prstGeom prst="rect">
            <a:avLst/>
          </a:prstGeom>
          <a:ln w="38100">
            <a:solidFill>
              <a:schemeClr val="bg1"/>
            </a:solidFill>
          </a:ln>
        </p:spPr>
        <p:style>
          <a:lnRef idx="2">
            <a:schemeClr val="accent1"/>
          </a:lnRef>
          <a:fillRef idx="0">
            <a:schemeClr val="accent1"/>
          </a:fillRef>
          <a:effectRef idx="1">
            <a:schemeClr val="accent1"/>
          </a:effectRef>
          <a:fontRef idx="minor">
            <a:schemeClr val="tx1"/>
          </a:fontRef>
        </p:style>
        <p:txBody>
          <a:bodyPr lIns="91440" tIns="45720" rIns="91440" bIns="45720" rtlCol="0" anchor="ctr"/>
          <a:lstStyle/>
          <a:p>
            <a:pPr algn="ctr">
              <a:defRPr/>
            </a:pPr>
            <a:r>
              <a:rPr lang="en-US" sz="1600" b="1" i="0" u="none" strike="noStrike">
                <a:solidFill>
                  <a:schemeClr val="bg1"/>
                </a:solidFill>
                <a:effectLst/>
                <a:latin typeface="Lato" panose="020F0502020204030203" pitchFamily="34" charset="0"/>
                <a:ea typeface="Lato" panose="020F0502020204030203" pitchFamily="34" charset="0"/>
                <a:cs typeface="Lato" panose="020F0502020204030203" pitchFamily="34" charset="0"/>
              </a:rPr>
              <a:t>What strategic initiatives can TOA implement across the premium, medium, and economy segments to expand its market presence and establish a strong, sustainable position in Vietnam’s decorative paint market?</a:t>
            </a:r>
          </a:p>
        </p:txBody>
      </p:sp>
      <p:cxnSp>
        <p:nvCxnSpPr>
          <p:cNvPr id="26" name="Straight Connector 25">
            <a:extLst>
              <a:ext uri="{FF2B5EF4-FFF2-40B4-BE49-F238E27FC236}">
                <a16:creationId xmlns:a16="http://schemas.microsoft.com/office/drawing/2014/main" id="{BBDEE82D-B666-1419-27E4-ADEA281EFC35}"/>
              </a:ext>
            </a:extLst>
          </p:cNvPr>
          <p:cNvCxnSpPr>
            <a:cxnSpLocks/>
          </p:cNvCxnSpPr>
          <p:nvPr/>
        </p:nvCxnSpPr>
        <p:spPr>
          <a:xfrm>
            <a:off x="1830302" y="4686778"/>
            <a:ext cx="0" cy="1105046"/>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BAD1C78E-2CC8-8CE1-EBD8-F1B047555B70}"/>
              </a:ext>
            </a:extLst>
          </p:cNvPr>
          <p:cNvSpPr txBox="1"/>
          <p:nvPr/>
        </p:nvSpPr>
        <p:spPr>
          <a:xfrm>
            <a:off x="638649" y="5070024"/>
            <a:ext cx="104716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Strategy</a:t>
            </a:r>
          </a:p>
        </p:txBody>
      </p:sp>
      <p:pic>
        <p:nvPicPr>
          <p:cNvPr id="46" name="Picture 2">
            <a:extLst>
              <a:ext uri="{FF2B5EF4-FFF2-40B4-BE49-F238E27FC236}">
                <a16:creationId xmlns:a16="http://schemas.microsoft.com/office/drawing/2014/main" id="{3B6D8B27-FED2-A22D-43C1-A118E5E4BA5D}"/>
              </a:ext>
            </a:extLst>
          </p:cNvPr>
          <p:cNvPicPr>
            <a:picLocks noChangeAspect="1" noChangeArrowheads="1"/>
          </p:cNvPicPr>
          <p:nvPr/>
        </p:nvPicPr>
        <p:blipFill rotWithShape="1">
          <a:blip r:embed="rId2">
            <a:alphaModFix amt="39000"/>
            <a:extLst>
              <a:ext uri="{28A0092B-C50C-407E-A947-70E740481C1C}">
                <a14:useLocalDpi xmlns:a14="http://schemas.microsoft.com/office/drawing/2010/main" val="0"/>
              </a:ext>
            </a:extLst>
          </a:blip>
          <a:srcRect t="29144" b="29144"/>
          <a:stretch/>
        </p:blipFill>
        <p:spPr bwMode="auto">
          <a:xfrm>
            <a:off x="5118081" y="5109685"/>
            <a:ext cx="2622565" cy="728320"/>
          </a:xfrm>
          <a:prstGeom prst="rect">
            <a:avLst/>
          </a:prstGeom>
          <a:solidFill>
            <a:schemeClr val="tx1">
              <a:alpha val="46948"/>
            </a:schemeClr>
          </a:solidFill>
        </p:spPr>
      </p:pic>
      <p:sp>
        <p:nvSpPr>
          <p:cNvPr id="48" name="Rectangle 47">
            <a:extLst>
              <a:ext uri="{FF2B5EF4-FFF2-40B4-BE49-F238E27FC236}">
                <a16:creationId xmlns:a16="http://schemas.microsoft.com/office/drawing/2014/main" id="{4CEEB549-EABE-4A44-DC2C-56E1A2EBAA28}"/>
              </a:ext>
            </a:extLst>
          </p:cNvPr>
          <p:cNvSpPr/>
          <p:nvPr/>
        </p:nvSpPr>
        <p:spPr>
          <a:xfrm>
            <a:off x="5106321" y="5112554"/>
            <a:ext cx="2635200" cy="737222"/>
          </a:xfrm>
          <a:prstGeom prst="rect">
            <a:avLst/>
          </a:prstGeom>
          <a:ln w="38100">
            <a:solidFill>
              <a:srgbClr val="003B62"/>
            </a:solidFill>
          </a:ln>
        </p:spPr>
        <p:style>
          <a:lnRef idx="2">
            <a:schemeClr val="accent1"/>
          </a:lnRef>
          <a:fillRef idx="0">
            <a:schemeClr val="accent1"/>
          </a:fillRef>
          <a:effectRef idx="1">
            <a:schemeClr val="accent1"/>
          </a:effectRef>
          <a:fontRef idx="minor">
            <a:schemeClr val="tx1"/>
          </a:fontRef>
        </p:style>
        <p:txBody>
          <a:bodyPr rtlCol="0" anchor="ctr"/>
          <a:lstStyle/>
          <a:p>
            <a:pPr algn="ctr"/>
            <a:r>
              <a:rPr lang="en-GB" sz="1400" b="1">
                <a:solidFill>
                  <a:schemeClr val="bg1"/>
                </a:solidFill>
              </a:rPr>
              <a:t>Mobile Refill Trucks increase rural access and expand economy market share</a:t>
            </a:r>
          </a:p>
        </p:txBody>
      </p:sp>
      <p:grpSp>
        <p:nvGrpSpPr>
          <p:cNvPr id="52" name="Group 51">
            <a:extLst>
              <a:ext uri="{FF2B5EF4-FFF2-40B4-BE49-F238E27FC236}">
                <a16:creationId xmlns:a16="http://schemas.microsoft.com/office/drawing/2014/main" id="{1CE9B4E0-182C-14F4-AD6F-5B13A4F3C587}"/>
              </a:ext>
            </a:extLst>
          </p:cNvPr>
          <p:cNvGrpSpPr/>
          <p:nvPr/>
        </p:nvGrpSpPr>
        <p:grpSpPr>
          <a:xfrm>
            <a:off x="8158719" y="5101441"/>
            <a:ext cx="2635200" cy="748721"/>
            <a:chOff x="8277266" y="5217741"/>
            <a:chExt cx="2568152" cy="750859"/>
          </a:xfrm>
        </p:grpSpPr>
        <p:pic>
          <p:nvPicPr>
            <p:cNvPr id="49" name="Picture 2">
              <a:extLst>
                <a:ext uri="{FF2B5EF4-FFF2-40B4-BE49-F238E27FC236}">
                  <a16:creationId xmlns:a16="http://schemas.microsoft.com/office/drawing/2014/main" id="{53F91AE9-465E-5F61-0AF5-F9DEC5E7916D}"/>
                </a:ext>
              </a:extLst>
            </p:cNvPr>
            <p:cNvPicPr>
              <a:picLocks noChangeAspect="1" noChangeArrowheads="1"/>
            </p:cNvPicPr>
            <p:nvPr/>
          </p:nvPicPr>
          <p:blipFill rotWithShape="1">
            <a:blip r:embed="rId3">
              <a:alphaModFix amt="39000"/>
              <a:extLst>
                <a:ext uri="{28A0092B-C50C-407E-A947-70E740481C1C}">
                  <a14:useLocalDpi xmlns:a14="http://schemas.microsoft.com/office/drawing/2010/main" val="0"/>
                </a:ext>
              </a:extLst>
            </a:blip>
            <a:srcRect t="25026" b="25026"/>
            <a:stretch/>
          </p:blipFill>
          <p:spPr bwMode="auto">
            <a:xfrm>
              <a:off x="8288672" y="5217741"/>
              <a:ext cx="2556740" cy="738664"/>
            </a:xfrm>
            <a:prstGeom prst="rect">
              <a:avLst/>
            </a:prstGeom>
            <a:solidFill>
              <a:schemeClr val="tx1">
                <a:alpha val="46948"/>
              </a:schemeClr>
            </a:solidFill>
          </p:spPr>
        </p:pic>
        <p:sp>
          <p:nvSpPr>
            <p:cNvPr id="50" name="Rectangle 49">
              <a:extLst>
                <a:ext uri="{FF2B5EF4-FFF2-40B4-BE49-F238E27FC236}">
                  <a16:creationId xmlns:a16="http://schemas.microsoft.com/office/drawing/2014/main" id="{D4E581F7-7EA9-8F0F-1D99-1251EF52C328}"/>
                </a:ext>
              </a:extLst>
            </p:cNvPr>
            <p:cNvSpPr/>
            <p:nvPr/>
          </p:nvSpPr>
          <p:spPr>
            <a:xfrm>
              <a:off x="8277266" y="5229936"/>
              <a:ext cx="2568152" cy="738664"/>
            </a:xfrm>
            <a:prstGeom prst="rect">
              <a:avLst/>
            </a:prstGeom>
            <a:ln w="38100">
              <a:solidFill>
                <a:srgbClr val="003B62"/>
              </a:solidFill>
            </a:ln>
          </p:spPr>
          <p:style>
            <a:lnRef idx="2">
              <a:schemeClr val="accent1"/>
            </a:lnRef>
            <a:fillRef idx="0">
              <a:schemeClr val="accent1"/>
            </a:fillRef>
            <a:effectRef idx="1">
              <a:schemeClr val="accent1"/>
            </a:effectRef>
            <a:fontRef idx="minor">
              <a:schemeClr val="tx1"/>
            </a:fontRef>
          </p:style>
          <p:txBody>
            <a:bodyPr rtlCol="0" anchor="ctr"/>
            <a:lstStyle/>
            <a:p>
              <a:pPr algn="ctr"/>
              <a:r>
                <a:rPr lang="en-GB" sz="1400" b="1">
                  <a:solidFill>
                    <a:schemeClr val="bg1"/>
                  </a:solidFill>
                </a:rPr>
                <a:t>TOA Hub Platform builds long-term loyalty, tracks projects, and unites all users</a:t>
              </a:r>
            </a:p>
          </p:txBody>
        </p:sp>
      </p:grpSp>
      <p:grpSp>
        <p:nvGrpSpPr>
          <p:cNvPr id="54" name="Group 53">
            <a:extLst>
              <a:ext uri="{FF2B5EF4-FFF2-40B4-BE49-F238E27FC236}">
                <a16:creationId xmlns:a16="http://schemas.microsoft.com/office/drawing/2014/main" id="{4D1FBD7B-D0EA-6545-5A18-6CD2FCFCB7A0}"/>
              </a:ext>
            </a:extLst>
          </p:cNvPr>
          <p:cNvGrpSpPr/>
          <p:nvPr/>
        </p:nvGrpSpPr>
        <p:grpSpPr>
          <a:xfrm>
            <a:off x="2077072" y="5112911"/>
            <a:ext cx="2613185" cy="736508"/>
            <a:chOff x="1707002" y="5225322"/>
            <a:chExt cx="2546697" cy="736508"/>
          </a:xfrm>
        </p:grpSpPr>
        <p:pic>
          <p:nvPicPr>
            <p:cNvPr id="47" name="Picture 46">
              <a:extLst>
                <a:ext uri="{FF2B5EF4-FFF2-40B4-BE49-F238E27FC236}">
                  <a16:creationId xmlns:a16="http://schemas.microsoft.com/office/drawing/2014/main" id="{7CA07AEE-7541-C6CD-90D3-35B80C4908E2}"/>
                </a:ext>
              </a:extLst>
            </p:cNvPr>
            <p:cNvPicPr>
              <a:picLocks noChangeAspect="1"/>
            </p:cNvPicPr>
            <p:nvPr/>
          </p:nvPicPr>
          <p:blipFill>
            <a:blip r:embed="rId4">
              <a:alphaModFix amt="39000"/>
            </a:blip>
            <a:srcRect t="17556" b="39538"/>
            <a:stretch>
              <a:fillRect/>
            </a:stretch>
          </p:blipFill>
          <p:spPr>
            <a:xfrm>
              <a:off x="1720338" y="5225322"/>
              <a:ext cx="2533361" cy="736508"/>
            </a:xfrm>
            <a:prstGeom prst="rect">
              <a:avLst/>
            </a:prstGeom>
            <a:solidFill>
              <a:schemeClr val="tx1">
                <a:alpha val="46935"/>
              </a:schemeClr>
            </a:solidFill>
          </p:spPr>
        </p:pic>
        <p:sp>
          <p:nvSpPr>
            <p:cNvPr id="51" name="Rectangle 50">
              <a:extLst>
                <a:ext uri="{FF2B5EF4-FFF2-40B4-BE49-F238E27FC236}">
                  <a16:creationId xmlns:a16="http://schemas.microsoft.com/office/drawing/2014/main" id="{31F3F14F-EB8B-07DB-6E76-C9F1ABC51300}"/>
                </a:ext>
              </a:extLst>
            </p:cNvPr>
            <p:cNvSpPr/>
            <p:nvPr/>
          </p:nvSpPr>
          <p:spPr>
            <a:xfrm>
              <a:off x="1707002" y="5229937"/>
              <a:ext cx="2535268" cy="728320"/>
            </a:xfrm>
            <a:prstGeom prst="rect">
              <a:avLst/>
            </a:prstGeom>
            <a:ln w="38100">
              <a:solidFill>
                <a:srgbClr val="003B62"/>
              </a:solidFill>
            </a:ln>
          </p:spPr>
          <p:style>
            <a:lnRef idx="2">
              <a:schemeClr val="accent1"/>
            </a:lnRef>
            <a:fillRef idx="0">
              <a:schemeClr val="accent1"/>
            </a:fillRef>
            <a:effectRef idx="1">
              <a:schemeClr val="accent1"/>
            </a:effectRef>
            <a:fontRef idx="minor">
              <a:schemeClr val="tx1"/>
            </a:fontRef>
          </p:style>
          <p:txBody>
            <a:bodyPr rtlCol="0" anchor="ctr"/>
            <a:lstStyle/>
            <a:p>
              <a:pPr algn="ctr"/>
              <a:r>
                <a:rPr lang="en-GB" sz="1400" b="1">
                  <a:solidFill>
                    <a:schemeClr val="bg1"/>
                  </a:solidFill>
                </a:rPr>
                <a:t>Paint Pail Return Program supports ESG value and encourages product reuse</a:t>
              </a:r>
            </a:p>
          </p:txBody>
        </p:sp>
      </p:grpSp>
      <p:sp>
        <p:nvSpPr>
          <p:cNvPr id="30" name="Rectangle 29">
            <a:extLst>
              <a:ext uri="{FF2B5EF4-FFF2-40B4-BE49-F238E27FC236}">
                <a16:creationId xmlns:a16="http://schemas.microsoft.com/office/drawing/2014/main" id="{D425700D-380C-BF34-7F58-3A649642F562}"/>
              </a:ext>
            </a:extLst>
          </p:cNvPr>
          <p:cNvSpPr/>
          <p:nvPr/>
        </p:nvSpPr>
        <p:spPr>
          <a:xfrm>
            <a:off x="2063867" y="4628438"/>
            <a:ext cx="8751464" cy="49327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i="1">
                <a:solidFill>
                  <a:schemeClr val="bg1"/>
                </a:solidFill>
                <a:latin typeface="Lato" panose="020F0502020204030203" pitchFamily="34" charset="0"/>
                <a:ea typeface="Lato" panose="020F0502020204030203" pitchFamily="34" charset="0"/>
                <a:cs typeface="Lato" panose="020F0502020204030203" pitchFamily="34" charset="0"/>
              </a:rPr>
              <a:t>A 3-Part Circular Paint Ecosystem to Drive Reach, Retention, and Responsibility</a:t>
            </a:r>
          </a:p>
        </p:txBody>
      </p:sp>
      <p:sp>
        <p:nvSpPr>
          <p:cNvPr id="41" name="TextBox 40">
            <a:extLst>
              <a:ext uri="{FF2B5EF4-FFF2-40B4-BE49-F238E27FC236}">
                <a16:creationId xmlns:a16="http://schemas.microsoft.com/office/drawing/2014/main" id="{2BAA6A64-704C-AFF4-A561-16C5E84F14D4}"/>
              </a:ext>
            </a:extLst>
          </p:cNvPr>
          <p:cNvSpPr txBox="1"/>
          <p:nvPr/>
        </p:nvSpPr>
        <p:spPr>
          <a:xfrm>
            <a:off x="591314" y="6128997"/>
            <a:ext cx="1142986" cy="338554"/>
          </a:xfrm>
          <a:prstGeom prst="rect">
            <a:avLst/>
          </a:prstGeom>
          <a:noFill/>
        </p:spPr>
        <p:txBody>
          <a:bodyPr wrap="square" rtlCol="0">
            <a:spAutoFit/>
          </a:bodyPr>
          <a:lstStyle/>
          <a:p>
            <a:pPr algn="ctr"/>
            <a:r>
              <a:rPr lang="en-GB" sz="1600" b="1">
                <a:solidFill>
                  <a:schemeClr val="bg1"/>
                </a:solidFill>
                <a:latin typeface="Lato" panose="020F0502020204030203" pitchFamily="34" charset="0"/>
                <a:ea typeface="Lato" panose="020F0502020204030203" pitchFamily="34" charset="0"/>
                <a:cs typeface="Lato" panose="020F0502020204030203" pitchFamily="34" charset="0"/>
              </a:rPr>
              <a:t>Impact</a:t>
            </a:r>
          </a:p>
        </p:txBody>
      </p:sp>
      <p:cxnSp>
        <p:nvCxnSpPr>
          <p:cNvPr id="42" name="Straight Connector 41">
            <a:extLst>
              <a:ext uri="{FF2B5EF4-FFF2-40B4-BE49-F238E27FC236}">
                <a16:creationId xmlns:a16="http://schemas.microsoft.com/office/drawing/2014/main" id="{CB68CFA8-2E82-D684-DD90-61B9FDF7B50B}"/>
              </a:ext>
            </a:extLst>
          </p:cNvPr>
          <p:cNvCxnSpPr>
            <a:cxnSpLocks/>
          </p:cNvCxnSpPr>
          <p:nvPr/>
        </p:nvCxnSpPr>
        <p:spPr>
          <a:xfrm>
            <a:off x="1819142" y="5968934"/>
            <a:ext cx="0" cy="658681"/>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43" name="TextBox 42">
            <a:extLst>
              <a:ext uri="{FF2B5EF4-FFF2-40B4-BE49-F238E27FC236}">
                <a16:creationId xmlns:a16="http://schemas.microsoft.com/office/drawing/2014/main" id="{C5BCDE64-87BD-A32C-8CDE-5165B7EA9CFB}"/>
              </a:ext>
            </a:extLst>
          </p:cNvPr>
          <p:cNvSpPr txBox="1"/>
          <p:nvPr/>
        </p:nvSpPr>
        <p:spPr>
          <a:xfrm>
            <a:off x="8319100" y="5928942"/>
            <a:ext cx="2314437" cy="1169551"/>
          </a:xfrm>
          <a:prstGeom prst="rect">
            <a:avLst/>
          </a:prstGeom>
          <a:noFill/>
        </p:spPr>
        <p:txBody>
          <a:bodyPr wrap="square" lIns="91440" tIns="45720" rIns="91440" bIns="45720" rtlCol="0" anchor="t">
            <a:spAutoFit/>
          </a:bodyPr>
          <a:lstStyle/>
          <a:p>
            <a:pPr algn="ctr"/>
            <a:r>
              <a:rPr lang="en-GB" sz="2800" b="1">
                <a:solidFill>
                  <a:schemeClr val="bg1"/>
                </a:solidFill>
                <a:latin typeface="Lato" panose="020F0502020204030203" pitchFamily="34" charset="0"/>
                <a:ea typeface="Lato" panose="020F0502020204030203" pitchFamily="34" charset="0"/>
                <a:cs typeface="Lato" panose="020F0502020204030203" pitchFamily="34" charset="0"/>
              </a:rPr>
              <a:t>3 Year </a:t>
            </a:r>
          </a:p>
          <a:p>
            <a:pPr algn="ctr"/>
            <a:r>
              <a:rPr lang="en-AU" sz="1400">
                <a:solidFill>
                  <a:schemeClr val="bg1"/>
                </a:solidFill>
                <a:latin typeface="Lato" panose="020F0502020204030203" pitchFamily="34" charset="0"/>
                <a:ea typeface="Lato" panose="020F0502020204030203" pitchFamily="34" charset="0"/>
                <a:cs typeface="Lato" panose="020F0502020204030203" pitchFamily="34" charset="0"/>
              </a:rPr>
              <a:t>Payback period </a:t>
            </a:r>
          </a:p>
          <a:p>
            <a:pPr algn="ctr"/>
            <a:r>
              <a:rPr lang="en-AU" sz="1400">
                <a:solidFill>
                  <a:schemeClr val="bg1"/>
                </a:solidFill>
                <a:latin typeface="Lato" panose="020F0502020204030203" pitchFamily="34" charset="0"/>
                <a:ea typeface="Lato" panose="020F0502020204030203" pitchFamily="34" charset="0"/>
                <a:cs typeface="Lato" panose="020F0502020204030203" pitchFamily="34" charset="0"/>
              </a:rPr>
              <a:t>achieved by Year 3</a:t>
            </a:r>
          </a:p>
          <a:p>
            <a:pPr algn="ctr"/>
            <a:endParaRPr lang="en-GB" sz="1400">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44" name="TextBox 43">
            <a:extLst>
              <a:ext uri="{FF2B5EF4-FFF2-40B4-BE49-F238E27FC236}">
                <a16:creationId xmlns:a16="http://schemas.microsoft.com/office/drawing/2014/main" id="{D9B1EB45-F662-A530-EE55-5F1B2DA23467}"/>
              </a:ext>
            </a:extLst>
          </p:cNvPr>
          <p:cNvSpPr txBox="1"/>
          <p:nvPr/>
        </p:nvSpPr>
        <p:spPr>
          <a:xfrm>
            <a:off x="2226446" y="5928942"/>
            <a:ext cx="2314437" cy="954107"/>
          </a:xfrm>
          <a:prstGeom prst="rect">
            <a:avLst/>
          </a:prstGeom>
          <a:noFill/>
        </p:spPr>
        <p:txBody>
          <a:bodyPr wrap="square" rtlCol="0">
            <a:spAutoFit/>
          </a:bodyPr>
          <a:lstStyle/>
          <a:p>
            <a:pPr algn="ctr"/>
            <a:r>
              <a:rPr lang="en-AU" sz="2800" b="1">
                <a:solidFill>
                  <a:schemeClr val="bg1"/>
                </a:solidFill>
                <a:latin typeface="Lato" panose="020F0502020204030203" pitchFamily="34" charset="0"/>
                <a:ea typeface="Lato" panose="020F0502020204030203" pitchFamily="34" charset="0"/>
                <a:cs typeface="Lato" panose="020F0502020204030203" pitchFamily="34" charset="0"/>
              </a:rPr>
              <a:t>THB 449.9m </a:t>
            </a:r>
          </a:p>
          <a:p>
            <a:pPr algn="ctr"/>
            <a:r>
              <a:rPr lang="en-GB" sz="1400">
                <a:solidFill>
                  <a:schemeClr val="bg1"/>
                </a:solidFill>
                <a:latin typeface="Lato" panose="020F0502020204030203" pitchFamily="34" charset="0"/>
                <a:ea typeface="Lato" panose="020F0502020204030203" pitchFamily="34" charset="0"/>
                <a:cs typeface="Lato" panose="020F0502020204030203" pitchFamily="34" charset="0"/>
              </a:rPr>
              <a:t>Net Present Value</a:t>
            </a:r>
          </a:p>
          <a:p>
            <a:pPr algn="ctr"/>
            <a:r>
              <a:rPr lang="en-GB" sz="1400">
                <a:solidFill>
                  <a:schemeClr val="bg1"/>
                </a:solidFill>
                <a:latin typeface="Lato" panose="020F0502020204030203" pitchFamily="34" charset="0"/>
                <a:ea typeface="Lato" panose="020F0502020204030203" pitchFamily="34" charset="0"/>
                <a:cs typeface="Lato" panose="020F0502020204030203" pitchFamily="34" charset="0"/>
              </a:rPr>
              <a:t>(NPV)</a:t>
            </a:r>
          </a:p>
        </p:txBody>
      </p:sp>
      <p:sp>
        <p:nvSpPr>
          <p:cNvPr id="45" name="TextBox 44">
            <a:extLst>
              <a:ext uri="{FF2B5EF4-FFF2-40B4-BE49-F238E27FC236}">
                <a16:creationId xmlns:a16="http://schemas.microsoft.com/office/drawing/2014/main" id="{B4843006-C8A4-FC9B-651E-E7C6827ED1FB}"/>
              </a:ext>
            </a:extLst>
          </p:cNvPr>
          <p:cNvSpPr txBox="1"/>
          <p:nvPr/>
        </p:nvSpPr>
        <p:spPr>
          <a:xfrm>
            <a:off x="5117968" y="5928942"/>
            <a:ext cx="2611906" cy="954107"/>
          </a:xfrm>
          <a:prstGeom prst="rect">
            <a:avLst/>
          </a:prstGeom>
          <a:noFill/>
        </p:spPr>
        <p:txBody>
          <a:bodyPr wrap="square" lIns="91440" tIns="45720" rIns="91440" bIns="45720" rtlCol="0" anchor="t">
            <a:spAutoFit/>
          </a:bodyPr>
          <a:lstStyle/>
          <a:p>
            <a:pPr algn="ctr"/>
            <a:r>
              <a:rPr lang="en-AU" sz="2800" b="1">
                <a:solidFill>
                  <a:schemeClr val="bg1"/>
                </a:solidFill>
                <a:latin typeface="Lato" panose="020F0502020204030203" pitchFamily="34" charset="0"/>
                <a:ea typeface="Lato" panose="020F0502020204030203" pitchFamily="34" charset="0"/>
                <a:cs typeface="Lato" panose="020F0502020204030203" pitchFamily="34" charset="0"/>
              </a:rPr>
              <a:t>THB 34.1M</a:t>
            </a:r>
          </a:p>
          <a:p>
            <a:pPr algn="ctr"/>
            <a:r>
              <a:rPr lang="en-GB" sz="1400">
                <a:solidFill>
                  <a:schemeClr val="bg1"/>
                </a:solidFill>
                <a:latin typeface="Lato" panose="020F0502020204030203" pitchFamily="34" charset="0"/>
                <a:ea typeface="Lato" panose="020F0502020204030203" pitchFamily="34" charset="0"/>
                <a:cs typeface="Lato" panose="020F0502020204030203" pitchFamily="34" charset="0"/>
              </a:rPr>
              <a:t>Operating Cash </a:t>
            </a:r>
          </a:p>
          <a:p>
            <a:pPr algn="ctr"/>
            <a:r>
              <a:rPr lang="en-GB" sz="1400">
                <a:solidFill>
                  <a:schemeClr val="bg1"/>
                </a:solidFill>
                <a:latin typeface="Lato" panose="020F0502020204030203" pitchFamily="34" charset="0"/>
                <a:ea typeface="Lato" panose="020F0502020204030203" pitchFamily="34" charset="0"/>
                <a:cs typeface="Lato" panose="020F0502020204030203" pitchFamily="34" charset="0"/>
              </a:rPr>
              <a:t>Flow in 2028</a:t>
            </a:r>
          </a:p>
        </p:txBody>
      </p:sp>
      <p:sp>
        <p:nvSpPr>
          <p:cNvPr id="143" name="TextBox 142">
            <a:extLst>
              <a:ext uri="{FF2B5EF4-FFF2-40B4-BE49-F238E27FC236}">
                <a16:creationId xmlns:a16="http://schemas.microsoft.com/office/drawing/2014/main" id="{3748508E-349F-5F30-B403-4B17DDE249AD}"/>
              </a:ext>
            </a:extLst>
          </p:cNvPr>
          <p:cNvSpPr txBox="1"/>
          <p:nvPr/>
        </p:nvSpPr>
        <p:spPr>
          <a:xfrm>
            <a:off x="3325786" y="-568589"/>
            <a:ext cx="4566250" cy="369332"/>
          </a:xfrm>
          <a:prstGeom prst="rect">
            <a:avLst/>
          </a:prstGeom>
          <a:noFill/>
        </p:spPr>
        <p:txBody>
          <a:bodyPr wrap="none" rtlCol="0">
            <a:spAutoFit/>
          </a:bodyPr>
          <a:lstStyle/>
          <a:p>
            <a:r>
              <a:rPr lang="en-AU"/>
              <a:t>Environmental only accounts for 4% of sales</a:t>
            </a:r>
          </a:p>
        </p:txBody>
      </p:sp>
      <p:sp>
        <p:nvSpPr>
          <p:cNvPr id="144" name="Title 1">
            <a:extLst>
              <a:ext uri="{FF2B5EF4-FFF2-40B4-BE49-F238E27FC236}">
                <a16:creationId xmlns:a16="http://schemas.microsoft.com/office/drawing/2014/main" id="{7A506ACB-11A3-A50C-FE1A-A8DC2DA94FC4}"/>
              </a:ext>
            </a:extLst>
          </p:cNvPr>
          <p:cNvSpPr txBox="1">
            <a:spLocks/>
          </p:cNvSpPr>
          <p:nvPr/>
        </p:nvSpPr>
        <p:spPr>
          <a:xfrm>
            <a:off x="499835" y="459006"/>
            <a:ext cx="11430908" cy="7397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chemeClr val="bg1"/>
                </a:solidFill>
                <a:latin typeface="Lato" panose="020F0502020204030203" pitchFamily="34" charset="0"/>
                <a:ea typeface="Lato" panose="020F0502020204030203" pitchFamily="34" charset="0"/>
                <a:cs typeface="Lato" panose="020F0502020204030203" pitchFamily="34" charset="0"/>
              </a:defRPr>
            </a:lvl1pPr>
          </a:lstStyle>
          <a:p>
            <a:r>
              <a:rPr lang="en-AU" b="1"/>
              <a:t>Executive Summary</a:t>
            </a:r>
          </a:p>
        </p:txBody>
      </p:sp>
      <p:sp>
        <p:nvSpPr>
          <p:cNvPr id="3" name="TextBox 2">
            <a:extLst>
              <a:ext uri="{FF2B5EF4-FFF2-40B4-BE49-F238E27FC236}">
                <a16:creationId xmlns:a16="http://schemas.microsoft.com/office/drawing/2014/main" id="{429AC0FE-4247-B2B1-0B25-1315948C9205}"/>
              </a:ext>
            </a:extLst>
          </p:cNvPr>
          <p:cNvSpPr txBox="1"/>
          <p:nvPr/>
        </p:nvSpPr>
        <p:spPr>
          <a:xfrm>
            <a:off x="12527280" y="2978331"/>
            <a:ext cx="3286862" cy="646331"/>
          </a:xfrm>
          <a:prstGeom prst="rect">
            <a:avLst/>
          </a:prstGeom>
          <a:noFill/>
        </p:spPr>
        <p:txBody>
          <a:bodyPr wrap="none" rtlCol="0">
            <a:spAutoFit/>
          </a:bodyPr>
          <a:lstStyle/>
          <a:p>
            <a:r>
              <a:rPr lang="en-AU"/>
              <a:t>SHORTEN TEXT IN TEXTBOXES</a:t>
            </a:r>
          </a:p>
          <a:p>
            <a:r>
              <a:rPr lang="en-AU"/>
              <a:t>- DOES “TOA” need to be in text</a:t>
            </a:r>
          </a:p>
        </p:txBody>
      </p:sp>
      <p:sp>
        <p:nvSpPr>
          <p:cNvPr id="15" name="TextBox 14">
            <a:extLst>
              <a:ext uri="{FF2B5EF4-FFF2-40B4-BE49-F238E27FC236}">
                <a16:creationId xmlns:a16="http://schemas.microsoft.com/office/drawing/2014/main" id="{FAAE7FDF-3B2F-A3C5-D92E-0E751FC02422}"/>
              </a:ext>
            </a:extLst>
          </p:cNvPr>
          <p:cNvSpPr txBox="1"/>
          <p:nvPr/>
        </p:nvSpPr>
        <p:spPr>
          <a:xfrm>
            <a:off x="622671" y="1619205"/>
            <a:ext cx="1072512" cy="338554"/>
          </a:xfrm>
          <a:prstGeom prst="rect">
            <a:avLst/>
          </a:prstGeom>
          <a:noFill/>
        </p:spPr>
        <p:txBody>
          <a:bodyPr wrap="square" rtlCol="0">
            <a:spAutoFit/>
          </a:bodyPr>
          <a:lstStyle/>
          <a:p>
            <a:pPr algn="ctr"/>
            <a:r>
              <a:rPr lang="en-GB" sz="1600" b="1">
                <a:solidFill>
                  <a:schemeClr val="bg1"/>
                </a:solidFill>
                <a:latin typeface="Lato" panose="020F0502020204030203" pitchFamily="34" charset="0"/>
                <a:ea typeface="Lato" panose="020F0502020204030203" pitchFamily="34" charset="0"/>
                <a:cs typeface="Lato" panose="020F0502020204030203" pitchFamily="34" charset="0"/>
              </a:rPr>
              <a:t>Insights</a:t>
            </a:r>
          </a:p>
        </p:txBody>
      </p:sp>
      <p:cxnSp>
        <p:nvCxnSpPr>
          <p:cNvPr id="16" name="Straight Connector 15">
            <a:extLst>
              <a:ext uri="{FF2B5EF4-FFF2-40B4-BE49-F238E27FC236}">
                <a16:creationId xmlns:a16="http://schemas.microsoft.com/office/drawing/2014/main" id="{88B3D2DB-96A6-0AD8-BE8F-16CA9E108046}"/>
              </a:ext>
            </a:extLst>
          </p:cNvPr>
          <p:cNvCxnSpPr>
            <a:cxnSpLocks/>
          </p:cNvCxnSpPr>
          <p:nvPr/>
        </p:nvCxnSpPr>
        <p:spPr>
          <a:xfrm>
            <a:off x="1821201" y="1142336"/>
            <a:ext cx="0" cy="1292293"/>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22" name="Rectangle 21">
            <a:extLst>
              <a:ext uri="{FF2B5EF4-FFF2-40B4-BE49-F238E27FC236}">
                <a16:creationId xmlns:a16="http://schemas.microsoft.com/office/drawing/2014/main" id="{7A4E263D-C8F5-D58E-33F9-F61443683A28}"/>
              </a:ext>
            </a:extLst>
          </p:cNvPr>
          <p:cNvSpPr/>
          <p:nvPr/>
        </p:nvSpPr>
        <p:spPr>
          <a:xfrm>
            <a:off x="2066064" y="1455729"/>
            <a:ext cx="2635200" cy="971323"/>
          </a:xfrm>
          <a:prstGeom prst="rect">
            <a:avLst/>
          </a:prstGeom>
          <a:ln w="3810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r>
              <a:rPr lang="en-AU" sz="1600">
                <a:solidFill>
                  <a:schemeClr val="bg1"/>
                </a:solidFill>
                <a:latin typeface="Lato" panose="020F0502020204030203" pitchFamily="34" charset="0"/>
                <a:ea typeface="Lato" panose="020F0502020204030203" pitchFamily="34" charset="0"/>
                <a:cs typeface="Lato" panose="020F0502020204030203" pitchFamily="34" charset="0"/>
              </a:rPr>
              <a:t>Vietnamese homeowners are prioritising eco-friendly, non-toxic paints</a:t>
            </a:r>
          </a:p>
        </p:txBody>
      </p:sp>
      <p:sp>
        <p:nvSpPr>
          <p:cNvPr id="18" name="Rectangle 17">
            <a:extLst>
              <a:ext uri="{FF2B5EF4-FFF2-40B4-BE49-F238E27FC236}">
                <a16:creationId xmlns:a16="http://schemas.microsoft.com/office/drawing/2014/main" id="{546EB871-C872-9D31-3EA1-F16E4A854030}"/>
              </a:ext>
            </a:extLst>
          </p:cNvPr>
          <p:cNvSpPr/>
          <p:nvPr/>
        </p:nvSpPr>
        <p:spPr>
          <a:xfrm>
            <a:off x="5106321" y="1459518"/>
            <a:ext cx="2635200" cy="971323"/>
          </a:xfrm>
          <a:prstGeom prst="rect">
            <a:avLst/>
          </a:prstGeom>
          <a:ln w="3810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r>
              <a:rPr lang="en-AU" sz="1600">
                <a:solidFill>
                  <a:schemeClr val="bg1"/>
                </a:solidFill>
                <a:latin typeface="Lato" panose="020F0502020204030203" pitchFamily="34" charset="0"/>
                <a:ea typeface="Lato" panose="020F0502020204030203" pitchFamily="34" charset="0"/>
                <a:cs typeface="Lato" panose="020F0502020204030203" pitchFamily="34" charset="0"/>
              </a:rPr>
              <a:t>TOA lacks presence in rural markets where local brands win with affordable paint</a:t>
            </a:r>
          </a:p>
        </p:txBody>
      </p:sp>
      <p:sp>
        <p:nvSpPr>
          <p:cNvPr id="20" name="Rectangle 19">
            <a:extLst>
              <a:ext uri="{FF2B5EF4-FFF2-40B4-BE49-F238E27FC236}">
                <a16:creationId xmlns:a16="http://schemas.microsoft.com/office/drawing/2014/main" id="{D01E55D7-9DF2-5BAF-9809-37889430D1CE}"/>
              </a:ext>
            </a:extLst>
          </p:cNvPr>
          <p:cNvSpPr/>
          <p:nvPr/>
        </p:nvSpPr>
        <p:spPr>
          <a:xfrm>
            <a:off x="8180151" y="1455729"/>
            <a:ext cx="2635200" cy="975112"/>
          </a:xfrm>
          <a:prstGeom prst="rect">
            <a:avLst/>
          </a:prstGeom>
          <a:ln w="38100">
            <a:solidFill>
              <a:schemeClr val="bg1"/>
            </a:solidFill>
          </a:ln>
        </p:spPr>
        <p:style>
          <a:lnRef idx="2">
            <a:schemeClr val="accent1"/>
          </a:lnRef>
          <a:fillRef idx="0">
            <a:schemeClr val="accent1"/>
          </a:fillRef>
          <a:effectRef idx="1">
            <a:schemeClr val="accent1"/>
          </a:effectRef>
          <a:fontRef idx="minor">
            <a:schemeClr val="tx1"/>
          </a:fontRef>
        </p:style>
        <p:txBody>
          <a:bodyPr lIns="91440" tIns="45720" rIns="91440" bIns="45720" rtlCol="0" anchor="ctr"/>
          <a:lstStyle/>
          <a:p>
            <a:pPr algn="ctr"/>
            <a:r>
              <a:rPr lang="en-AU" sz="1600">
                <a:solidFill>
                  <a:schemeClr val="bg1"/>
                </a:solidFill>
                <a:latin typeface="Lato" panose="020F0502020204030203" pitchFamily="34" charset="0"/>
                <a:ea typeface="Lato" panose="020F0502020204030203" pitchFamily="34" charset="0"/>
                <a:cs typeface="Lato" panose="020F0502020204030203" pitchFamily="34" charset="0"/>
              </a:rPr>
              <a:t>Painters, contractors, and retailers lack long-term engagement tools across all segments.</a:t>
            </a:r>
          </a:p>
        </p:txBody>
      </p:sp>
      <p:sp>
        <p:nvSpPr>
          <p:cNvPr id="23" name="Rectangle 22">
            <a:extLst>
              <a:ext uri="{FF2B5EF4-FFF2-40B4-BE49-F238E27FC236}">
                <a16:creationId xmlns:a16="http://schemas.microsoft.com/office/drawing/2014/main" id="{AC3C7D65-FF1B-612A-6910-7E5495036987}"/>
              </a:ext>
            </a:extLst>
          </p:cNvPr>
          <p:cNvSpPr/>
          <p:nvPr/>
        </p:nvSpPr>
        <p:spPr>
          <a:xfrm>
            <a:off x="2066064" y="1137612"/>
            <a:ext cx="2635200" cy="321906"/>
          </a:xfrm>
          <a:prstGeom prst="rect">
            <a:avLst/>
          </a:prstGeom>
          <a:solidFill>
            <a:schemeClr val="accent2"/>
          </a:solidFill>
          <a:ln w="3810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r>
              <a:rPr lang="en-AU" sz="1600" b="1">
                <a:solidFill>
                  <a:schemeClr val="bg1"/>
                </a:solidFill>
                <a:latin typeface="Lato" panose="020F0502020204030203" pitchFamily="34" charset="0"/>
                <a:ea typeface="Lato" panose="020F0502020204030203" pitchFamily="34" charset="0"/>
                <a:cs typeface="Lato" panose="020F0502020204030203" pitchFamily="34" charset="0"/>
              </a:rPr>
              <a:t>Eco-Conscious Shift</a:t>
            </a:r>
          </a:p>
        </p:txBody>
      </p:sp>
      <p:sp>
        <p:nvSpPr>
          <p:cNvPr id="24" name="Rectangle 23">
            <a:extLst>
              <a:ext uri="{FF2B5EF4-FFF2-40B4-BE49-F238E27FC236}">
                <a16:creationId xmlns:a16="http://schemas.microsoft.com/office/drawing/2014/main" id="{656C789E-047A-9301-7ED2-2D6A4164A25A}"/>
              </a:ext>
            </a:extLst>
          </p:cNvPr>
          <p:cNvSpPr/>
          <p:nvPr/>
        </p:nvSpPr>
        <p:spPr>
          <a:xfrm>
            <a:off x="5106321" y="1137612"/>
            <a:ext cx="2635200" cy="321906"/>
          </a:xfrm>
          <a:prstGeom prst="rect">
            <a:avLst/>
          </a:prstGeom>
          <a:solidFill>
            <a:schemeClr val="accent2"/>
          </a:solidFill>
          <a:ln w="3810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r>
              <a:rPr lang="en-AU" sz="1600" b="1">
                <a:solidFill>
                  <a:schemeClr val="bg1"/>
                </a:solidFill>
                <a:latin typeface="Lato" panose="020F0502020204030203" pitchFamily="34" charset="0"/>
                <a:ea typeface="Lato" panose="020F0502020204030203" pitchFamily="34" charset="0"/>
                <a:cs typeface="Lato" panose="020F0502020204030203" pitchFamily="34" charset="0"/>
              </a:rPr>
              <a:t>Underserved Markets</a:t>
            </a:r>
          </a:p>
        </p:txBody>
      </p:sp>
      <p:sp>
        <p:nvSpPr>
          <p:cNvPr id="40" name="Rectangle 39">
            <a:extLst>
              <a:ext uri="{FF2B5EF4-FFF2-40B4-BE49-F238E27FC236}">
                <a16:creationId xmlns:a16="http://schemas.microsoft.com/office/drawing/2014/main" id="{6911D0AE-CD5F-E8FB-2F73-84119CB58502}"/>
              </a:ext>
            </a:extLst>
          </p:cNvPr>
          <p:cNvSpPr/>
          <p:nvPr/>
        </p:nvSpPr>
        <p:spPr>
          <a:xfrm>
            <a:off x="8180151" y="1137612"/>
            <a:ext cx="2635200" cy="321906"/>
          </a:xfrm>
          <a:prstGeom prst="rect">
            <a:avLst/>
          </a:prstGeom>
          <a:solidFill>
            <a:schemeClr val="accent2"/>
          </a:solidFill>
          <a:ln w="3810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r>
              <a:rPr lang="en-AU" sz="1600" b="1">
                <a:solidFill>
                  <a:schemeClr val="bg1"/>
                </a:solidFill>
                <a:latin typeface="Lato" panose="020F0502020204030203" pitchFamily="34" charset="0"/>
                <a:ea typeface="Lato" panose="020F0502020204030203" pitchFamily="34" charset="0"/>
                <a:cs typeface="Lato" panose="020F0502020204030203" pitchFamily="34" charset="0"/>
              </a:rPr>
              <a:t>Digital Loyalty Gaps</a:t>
            </a:r>
          </a:p>
        </p:txBody>
      </p:sp>
      <p:sp>
        <p:nvSpPr>
          <p:cNvPr id="2" name="TextBox 1">
            <a:extLst>
              <a:ext uri="{FF2B5EF4-FFF2-40B4-BE49-F238E27FC236}">
                <a16:creationId xmlns:a16="http://schemas.microsoft.com/office/drawing/2014/main" id="{797C497E-0FF2-C9B8-85AE-9A6C6909F3F6}"/>
              </a:ext>
            </a:extLst>
          </p:cNvPr>
          <p:cNvSpPr txBox="1"/>
          <p:nvPr/>
        </p:nvSpPr>
        <p:spPr>
          <a:xfrm>
            <a:off x="9026435" y="7022057"/>
            <a:ext cx="2246512" cy="369332"/>
          </a:xfrm>
          <a:prstGeom prst="rect">
            <a:avLst/>
          </a:prstGeom>
          <a:noFill/>
        </p:spPr>
        <p:txBody>
          <a:bodyPr wrap="none" rtlCol="0">
            <a:spAutoFit/>
          </a:bodyPr>
          <a:lstStyle/>
          <a:p>
            <a:r>
              <a:rPr lang="en-AU"/>
              <a:t>Breakeven in 3 years </a:t>
            </a:r>
          </a:p>
        </p:txBody>
      </p:sp>
      <p:sp>
        <p:nvSpPr>
          <p:cNvPr id="4" name="TextBox 3">
            <a:extLst>
              <a:ext uri="{FF2B5EF4-FFF2-40B4-BE49-F238E27FC236}">
                <a16:creationId xmlns:a16="http://schemas.microsoft.com/office/drawing/2014/main" id="{2D305861-1FFE-8F89-A257-4EEF868C73C2}"/>
              </a:ext>
            </a:extLst>
          </p:cNvPr>
          <p:cNvSpPr txBox="1"/>
          <p:nvPr/>
        </p:nvSpPr>
        <p:spPr>
          <a:xfrm>
            <a:off x="5117968" y="7022057"/>
            <a:ext cx="2700098" cy="369332"/>
          </a:xfrm>
          <a:prstGeom prst="rect">
            <a:avLst/>
          </a:prstGeom>
          <a:noFill/>
        </p:spPr>
        <p:txBody>
          <a:bodyPr wrap="none" rtlCol="0">
            <a:spAutoFit/>
          </a:bodyPr>
          <a:lstStyle/>
          <a:p>
            <a:r>
              <a:rPr lang="en-AU"/>
              <a:t>Operating cash flow 2028</a:t>
            </a:r>
          </a:p>
        </p:txBody>
      </p:sp>
      <p:sp>
        <p:nvSpPr>
          <p:cNvPr id="10" name="TextBox 9">
            <a:extLst>
              <a:ext uri="{FF2B5EF4-FFF2-40B4-BE49-F238E27FC236}">
                <a16:creationId xmlns:a16="http://schemas.microsoft.com/office/drawing/2014/main" id="{7EE44571-FA22-47E3-EA05-7AE2316FA8F0}"/>
              </a:ext>
            </a:extLst>
          </p:cNvPr>
          <p:cNvSpPr txBox="1"/>
          <p:nvPr/>
        </p:nvSpPr>
        <p:spPr>
          <a:xfrm>
            <a:off x="2061260" y="7022057"/>
            <a:ext cx="613630" cy="369332"/>
          </a:xfrm>
          <a:prstGeom prst="rect">
            <a:avLst/>
          </a:prstGeom>
          <a:noFill/>
        </p:spPr>
        <p:txBody>
          <a:bodyPr wrap="none" rtlCol="0">
            <a:spAutoFit/>
          </a:bodyPr>
          <a:lstStyle/>
          <a:p>
            <a:r>
              <a:rPr lang="en-AU"/>
              <a:t>NPV</a:t>
            </a:r>
          </a:p>
        </p:txBody>
      </p:sp>
    </p:spTree>
    <p:extLst>
      <p:ext uri="{BB962C8B-B14F-4D97-AF65-F5344CB8AC3E}">
        <p14:creationId xmlns:p14="http://schemas.microsoft.com/office/powerpoint/2010/main" val="5664097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5B6B9-0C92-496F-7154-CFCB343E0D1B}"/>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D002DCA-6DFF-0F59-07FA-04591F8AF466}"/>
              </a:ext>
            </a:extLst>
          </p:cNvPr>
          <p:cNvGraphicFramePr>
            <a:graphicFrameLocks noGrp="1"/>
          </p:cNvGraphicFramePr>
          <p:nvPr>
            <p:extLst>
              <p:ext uri="{D42A27DB-BD31-4B8C-83A1-F6EECF244321}">
                <p14:modId xmlns:p14="http://schemas.microsoft.com/office/powerpoint/2010/main" val="3688405252"/>
              </p:ext>
            </p:extLst>
          </p:nvPr>
        </p:nvGraphicFramePr>
        <p:xfrm>
          <a:off x="520700" y="1133467"/>
          <a:ext cx="10223500" cy="5560474"/>
        </p:xfrm>
        <a:graphic>
          <a:graphicData uri="http://schemas.openxmlformats.org/drawingml/2006/table">
            <a:tbl>
              <a:tblPr firstRow="1" bandRow="1">
                <a:tableStyleId>{284E427A-3D55-4303-BF80-6455036E1DE7}</a:tableStyleId>
              </a:tblPr>
              <a:tblGrid>
                <a:gridCol w="1206434">
                  <a:extLst>
                    <a:ext uri="{9D8B030D-6E8A-4147-A177-3AD203B41FA5}">
                      <a16:colId xmlns:a16="http://schemas.microsoft.com/office/drawing/2014/main" val="4048716673"/>
                    </a:ext>
                  </a:extLst>
                </a:gridCol>
                <a:gridCol w="1236978">
                  <a:extLst>
                    <a:ext uri="{9D8B030D-6E8A-4147-A177-3AD203B41FA5}">
                      <a16:colId xmlns:a16="http://schemas.microsoft.com/office/drawing/2014/main" val="2144822945"/>
                    </a:ext>
                  </a:extLst>
                </a:gridCol>
                <a:gridCol w="1131638">
                  <a:extLst>
                    <a:ext uri="{9D8B030D-6E8A-4147-A177-3AD203B41FA5}">
                      <a16:colId xmlns:a16="http://schemas.microsoft.com/office/drawing/2014/main" val="3787022545"/>
                    </a:ext>
                  </a:extLst>
                </a:gridCol>
                <a:gridCol w="953553">
                  <a:extLst>
                    <a:ext uri="{9D8B030D-6E8A-4147-A177-3AD203B41FA5}">
                      <a16:colId xmlns:a16="http://schemas.microsoft.com/office/drawing/2014/main" val="2233992565"/>
                    </a:ext>
                  </a:extLst>
                </a:gridCol>
                <a:gridCol w="1952658">
                  <a:extLst>
                    <a:ext uri="{9D8B030D-6E8A-4147-A177-3AD203B41FA5}">
                      <a16:colId xmlns:a16="http://schemas.microsoft.com/office/drawing/2014/main" val="346257891"/>
                    </a:ext>
                  </a:extLst>
                </a:gridCol>
                <a:gridCol w="1572729">
                  <a:extLst>
                    <a:ext uri="{9D8B030D-6E8A-4147-A177-3AD203B41FA5}">
                      <a16:colId xmlns:a16="http://schemas.microsoft.com/office/drawing/2014/main" val="1079050609"/>
                    </a:ext>
                  </a:extLst>
                </a:gridCol>
                <a:gridCol w="2169510">
                  <a:extLst>
                    <a:ext uri="{9D8B030D-6E8A-4147-A177-3AD203B41FA5}">
                      <a16:colId xmlns:a16="http://schemas.microsoft.com/office/drawing/2014/main" val="2758560233"/>
                    </a:ext>
                  </a:extLst>
                </a:gridCol>
              </a:tblGrid>
              <a:tr h="249274">
                <a:tc>
                  <a:txBody>
                    <a:bodyPr/>
                    <a:lstStyle/>
                    <a:p>
                      <a:pPr algn="ctr"/>
                      <a:r>
                        <a:rPr lang="en-AU" sz="1200" b="0">
                          <a:latin typeface="Lato" panose="020F0502020204030203" pitchFamily="34" charset="0"/>
                          <a:ea typeface="Lato" panose="020F0502020204030203" pitchFamily="34" charset="0"/>
                          <a:cs typeface="Lato" panose="020F0502020204030203" pitchFamily="34" charset="0"/>
                        </a:rPr>
                        <a:t>Insights</a:t>
                      </a:r>
                    </a:p>
                  </a:txBody>
                  <a:tcPr/>
                </a:tc>
                <a:tc>
                  <a:txBody>
                    <a:bodyPr/>
                    <a:lstStyle/>
                    <a:p>
                      <a:pPr algn="ctr"/>
                      <a:r>
                        <a:rPr lang="en-AU" sz="1200" b="0">
                          <a:latin typeface="Lato" panose="020F0502020204030203" pitchFamily="34" charset="0"/>
                          <a:ea typeface="Lato" panose="020F0502020204030203" pitchFamily="34" charset="0"/>
                          <a:cs typeface="Lato" panose="020F0502020204030203" pitchFamily="34" charset="0"/>
                        </a:rPr>
                        <a:t>Recycling Pails</a:t>
                      </a:r>
                    </a:p>
                  </a:txBody>
                  <a:tcPr/>
                </a:tc>
                <a:tc>
                  <a:txBody>
                    <a:bodyPr/>
                    <a:lstStyle/>
                    <a:p>
                      <a:pPr algn="ctr"/>
                      <a:r>
                        <a:rPr lang="en-AU" sz="1200" b="0">
                          <a:latin typeface="Lato" panose="020F0502020204030203" pitchFamily="34" charset="0"/>
                          <a:ea typeface="Lato" panose="020F0502020204030203" pitchFamily="34" charset="0"/>
                          <a:cs typeface="Lato" panose="020F0502020204030203" pitchFamily="34" charset="0"/>
                        </a:rPr>
                        <a:t>Mobile Refilling</a:t>
                      </a:r>
                    </a:p>
                  </a:txBody>
                  <a:tcPr/>
                </a:tc>
                <a:tc>
                  <a:txBody>
                    <a:bodyPr/>
                    <a:lstStyle/>
                    <a:p>
                      <a:pPr algn="ctr"/>
                      <a:r>
                        <a:rPr lang="en-AU" sz="1200" b="0">
                          <a:latin typeface="Lato" panose="020F0502020204030203" pitchFamily="34" charset="0"/>
                          <a:ea typeface="Lato" panose="020F0502020204030203" pitchFamily="34" charset="0"/>
                          <a:cs typeface="Lato" panose="020F0502020204030203" pitchFamily="34" charset="0"/>
                        </a:rPr>
                        <a:t>TOA.hub</a:t>
                      </a:r>
                    </a:p>
                  </a:txBody>
                  <a:tcPr/>
                </a:tc>
                <a:tc gridSpan="3">
                  <a:txBody>
                    <a:bodyPr/>
                    <a:lstStyle/>
                    <a:p>
                      <a:pPr algn="ctr"/>
                      <a:r>
                        <a:rPr lang="en-AU" sz="1200" b="0">
                          <a:latin typeface="Lato" panose="020F0502020204030203" pitchFamily="34" charset="0"/>
                          <a:ea typeface="Lato" panose="020F0502020204030203" pitchFamily="34" charset="0"/>
                          <a:cs typeface="Lato" panose="020F0502020204030203" pitchFamily="34" charset="0"/>
                        </a:rPr>
                        <a:t>Finances &amp; Other</a:t>
                      </a:r>
                    </a:p>
                  </a:txBody>
                  <a:tcPr/>
                </a:tc>
                <a:tc hMerge="1">
                  <a:txBody>
                    <a:bodyPr/>
                    <a:lstStyle/>
                    <a:p>
                      <a:endParaRPr/>
                    </a:p>
                  </a:txBody>
                  <a:tcPr/>
                </a:tc>
                <a:tc hMerge="1">
                  <a:txBody>
                    <a:bodyPr/>
                    <a:lstStyle/>
                    <a:p>
                      <a:pPr algn="ctr"/>
                      <a:endParaRPr lang="en-AU" b="0"/>
                    </a:p>
                  </a:txBody>
                  <a:tcPr/>
                </a:tc>
                <a:extLst>
                  <a:ext uri="{0D108BD9-81ED-4DB2-BD59-A6C34878D82A}">
                    <a16:rowId xmlns:a16="http://schemas.microsoft.com/office/drawing/2014/main" val="2530607761"/>
                  </a:ext>
                </a:extLst>
              </a:tr>
              <a:tr h="423767">
                <a:tc>
                  <a:txBody>
                    <a:bodyPr/>
                    <a:lstStyle/>
                    <a:p>
                      <a:r>
                        <a:rPr lang="en-AU" sz="1200">
                          <a:latin typeface="Lato" panose="020F0502020204030203" pitchFamily="34" charset="0"/>
                          <a:ea typeface="Lato" panose="020F0502020204030203" pitchFamily="34" charset="0"/>
                          <a:cs typeface="Lato" panose="020F0502020204030203" pitchFamily="34" charset="0"/>
                          <a:hlinkClick r:id="rId2" action="ppaction://hlinksldjump"/>
                        </a:rPr>
                        <a:t>Starting slide</a:t>
                      </a:r>
                      <a:endParaRPr lang="en-AU" sz="1200">
                        <a:latin typeface="Lato" panose="020F0502020204030203" pitchFamily="34" charset="0"/>
                        <a:ea typeface="Lato" panose="020F0502020204030203" pitchFamily="34" charset="0"/>
                        <a:cs typeface="Lato" panose="020F0502020204030203" pitchFamily="34" charset="0"/>
                      </a:endParaRPr>
                    </a:p>
                  </a:txBody>
                  <a:tcPr>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2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hlinkClick r:id="rId3" action="ppaction://hlinksldjump"/>
                        </a:rPr>
                        <a:t>Starting slide</a:t>
                      </a:r>
                      <a:endParaRPr kumimoji="0" lang="en-AU" sz="12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a:txBody>
                  <a:tcPr>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2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hlinkClick r:id="rId4" action="ppaction://hlinksldjump"/>
                        </a:rPr>
                        <a:t>Starting slide</a:t>
                      </a:r>
                      <a:endParaRPr kumimoji="0" lang="en-AU" sz="12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a:txBody>
                  <a:tcPr>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2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hlinkClick r:id="rId5" action="ppaction://hlinksldjump"/>
                        </a:rPr>
                        <a:t>Starting slide</a:t>
                      </a:r>
                      <a:endParaRPr kumimoji="0" lang="en-AU" sz="12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a:txBody>
                  <a:tcPr>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2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hlinkClick r:id="rId6" action="ppaction://hlinksldjump"/>
                        </a:rPr>
                        <a:t>Starting slide</a:t>
                      </a:r>
                      <a:endParaRPr kumimoji="0" lang="en-AU" sz="12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a:txBody>
                  <a:tcPr>
                    <a:lnR w="12700" cap="flat" cmpd="sng" algn="ctr">
                      <a:noFill/>
                      <a:prstDash val="solid"/>
                      <a:miter lim="800000"/>
                    </a:lnR>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a:txBody>
                  <a:tcPr>
                    <a:lnL w="12700" cap="flat" cmpd="sng" algn="ctr">
                      <a:noFill/>
                      <a:prstDash val="solid"/>
                      <a:miter lim="800000"/>
                    </a:lnL>
                    <a:lnR w="12700" cap="flat" cmpd="sng" algn="ctr">
                      <a:noFill/>
                      <a:prstDash val="solid"/>
                      <a:miter lim="800000"/>
                    </a:lnR>
                    <a:lnT w="1905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a:txBody>
                  <a:tcPr>
                    <a:lnL w="12700" cap="flat" cmpd="sng" algn="ctr">
                      <a:noFill/>
                      <a:prstDash val="solid"/>
                      <a:miter lim="800000"/>
                    </a:lnL>
                    <a:lnR w="12700" cap="flat" cmpd="sng" algn="ctr">
                      <a:noFill/>
                      <a:prstDash val="solid"/>
                      <a:miter lim="800000"/>
                    </a:lnR>
                    <a:lnT w="1905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2912858083"/>
                  </a:ext>
                </a:extLst>
              </a:tr>
              <a:tr h="9472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a:solidFill>
                            <a:srgbClr val="043C91"/>
                          </a:solidFill>
                          <a:latin typeface="Lato" panose="020F0502020204030203" pitchFamily="34" charset="0"/>
                          <a:ea typeface="Lato" panose="020F0502020204030203" pitchFamily="34" charset="0"/>
                          <a:cs typeface="Lato" panose="020F0502020204030203" pitchFamily="34" charset="0"/>
                          <a:hlinkClick r:id="rId7" action="ppaction://hlinksldjump">
                            <a:extLst>
                              <a:ext uri="{A12FA001-AC4F-418D-AE19-62706E023703}">
                                <ahyp:hlinkClr xmlns:ahyp="http://schemas.microsoft.com/office/drawing/2018/hyperlinkcolor" val="tx"/>
                              </a:ext>
                            </a:extLst>
                          </a:hlinkClick>
                        </a:rPr>
                        <a:t>1. Aspirational 3-Year Goal (2025–2028) &amp; KPIs</a:t>
                      </a:r>
                      <a:endParaRPr lang="en-AU" sz="1200">
                        <a:latin typeface="Lato" panose="020F0502020204030203" pitchFamily="34" charset="0"/>
                        <a:ea typeface="Lato" panose="020F0502020204030203" pitchFamily="34" charset="0"/>
                        <a:cs typeface="Lato" panose="020F0502020204030203" pitchFamily="34" charset="0"/>
                        <a:hlinkClick r:id="rId8" action="ppaction://hlinksldjump"/>
                      </a:endParaRPr>
                    </a:p>
                  </a:txBody>
                  <a:tcPr>
                    <a:solidFill>
                      <a:schemeClr val="bg2">
                        <a:lumMod val="90000"/>
                      </a:schemeClr>
                    </a:solidFill>
                  </a:tcPr>
                </a:tc>
                <a:tc>
                  <a:txBody>
                    <a:bodyPr/>
                    <a:lstStyle/>
                    <a:p>
                      <a:r>
                        <a:rPr lang="en-AU" sz="1200">
                          <a:latin typeface="Lato" panose="020F0502020204030203" pitchFamily="34" charset="0"/>
                          <a:ea typeface="Lato" panose="020F0502020204030203" pitchFamily="34" charset="0"/>
                          <a:cs typeface="Lato" panose="020F0502020204030203" pitchFamily="34" charset="0"/>
                          <a:hlinkClick r:id="rId9" action="ppaction://hlinksldjump"/>
                        </a:rPr>
                        <a:t>2. Segment Values</a:t>
                      </a:r>
                      <a:endParaRPr lang="en-AU" sz="1200">
                        <a:latin typeface="Lato" panose="020F0502020204030203" pitchFamily="34" charset="0"/>
                        <a:ea typeface="Lato" panose="020F0502020204030203" pitchFamily="34" charset="0"/>
                        <a:cs typeface="Lato" panose="020F0502020204030203" pitchFamily="34" charset="0"/>
                      </a:endParaRPr>
                    </a:p>
                  </a:txBody>
                  <a:tcPr>
                    <a:solidFill>
                      <a:schemeClr val="bg2">
                        <a:lumMod val="90000"/>
                      </a:schemeClr>
                    </a:solidFill>
                  </a:tcPr>
                </a:tc>
                <a:tc>
                  <a:txBody>
                    <a:bodyPr/>
                    <a:lstStyle/>
                    <a:p>
                      <a:r>
                        <a:rPr lang="en-AU" sz="1200">
                          <a:latin typeface="Lato" panose="020F0502020204030203" pitchFamily="34" charset="0"/>
                          <a:ea typeface="Lato" panose="020F0502020204030203" pitchFamily="34" charset="0"/>
                          <a:cs typeface="Lato" panose="020F0502020204030203" pitchFamily="34" charset="0"/>
                          <a:hlinkClick r:id="rId10" action="ppaction://hlinksldjump"/>
                        </a:rPr>
                        <a:t>3. Segment Values</a:t>
                      </a:r>
                      <a:endParaRPr lang="en-AU" sz="1200">
                        <a:latin typeface="Lato" panose="020F0502020204030203" pitchFamily="34" charset="0"/>
                        <a:ea typeface="Lato" panose="020F0502020204030203" pitchFamily="34" charset="0"/>
                        <a:cs typeface="Lato" panose="020F0502020204030203" pitchFamily="34" charset="0"/>
                      </a:endParaRPr>
                    </a:p>
                  </a:txBody>
                  <a:tcPr>
                    <a:solidFill>
                      <a:schemeClr val="bg2">
                        <a:lumMod val="90000"/>
                      </a:schemeClr>
                    </a:solidFill>
                  </a:tcPr>
                </a:tc>
                <a:tc>
                  <a:txBody>
                    <a:bodyPr/>
                    <a:lstStyle/>
                    <a:p>
                      <a:r>
                        <a:rPr lang="en-AU" sz="1200">
                          <a:latin typeface="Lato" panose="020F0502020204030203" pitchFamily="34" charset="0"/>
                          <a:ea typeface="Lato" panose="020F0502020204030203" pitchFamily="34" charset="0"/>
                          <a:cs typeface="Lato" panose="020F0502020204030203" pitchFamily="34" charset="0"/>
                          <a:hlinkClick r:id="rId11" action="ppaction://hlinksldjump"/>
                        </a:rPr>
                        <a:t>4. Segment Values</a:t>
                      </a:r>
                      <a:endParaRPr lang="en-AU" sz="1200">
                        <a:latin typeface="Lato" panose="020F0502020204030203" pitchFamily="34" charset="0"/>
                        <a:ea typeface="Lato" panose="020F0502020204030203" pitchFamily="34" charset="0"/>
                        <a:cs typeface="Lato" panose="020F0502020204030203" pitchFamily="34" charset="0"/>
                      </a:endParaRPr>
                    </a:p>
                  </a:txBody>
                  <a:tcPr>
                    <a:solidFill>
                      <a:schemeClr val="bg2">
                        <a:lumMod val="90000"/>
                      </a:schemeClr>
                    </a:solidFill>
                  </a:tcPr>
                </a:tc>
                <a:tc>
                  <a:txBody>
                    <a:bodyPr/>
                    <a:lstStyle/>
                    <a:p>
                      <a:r>
                        <a:rPr lang="en-US" sz="1200">
                          <a:latin typeface="Lato" panose="020F0502020204030203" pitchFamily="34" charset="0"/>
                          <a:ea typeface="Lato" panose="020F0502020204030203" pitchFamily="34" charset="0"/>
                          <a:cs typeface="Lato" panose="020F0502020204030203" pitchFamily="34" charset="0"/>
                          <a:hlinkClick r:id="rId12" action="ppaction://hlinksldjump"/>
                        </a:rPr>
                        <a:t>5. Finance - Market Sizing Vietnam from TOA Financials</a:t>
                      </a:r>
                      <a:endParaRPr lang="en-AU" sz="1200">
                        <a:latin typeface="Lato" panose="020F0502020204030203" pitchFamily="34" charset="0"/>
                        <a:ea typeface="Lato" panose="020F0502020204030203" pitchFamily="34" charset="0"/>
                        <a:cs typeface="Lato" panose="020F0502020204030203" pitchFamily="34" charset="0"/>
                      </a:endParaRPr>
                    </a:p>
                  </a:txBody>
                  <a:tcPr>
                    <a:solidFill>
                      <a:schemeClr val="bg2">
                        <a:lumMod val="90000"/>
                      </a:schemeClr>
                    </a:solidFill>
                  </a:tcPr>
                </a:tc>
                <a:tc>
                  <a:txBody>
                    <a:bodyPr/>
                    <a:lstStyle/>
                    <a:p>
                      <a:r>
                        <a:rPr lang="en-AU" sz="1200">
                          <a:latin typeface="Lato" panose="020F0502020204030203" pitchFamily="34" charset="0"/>
                          <a:ea typeface="Lato" panose="020F0502020204030203" pitchFamily="34" charset="0"/>
                          <a:cs typeface="Lato" panose="020F0502020204030203" pitchFamily="34" charset="0"/>
                          <a:hlinkClick r:id="rId13" action="ppaction://hlinksldjump"/>
                        </a:rPr>
                        <a:t>6. Ideas generated</a:t>
                      </a:r>
                      <a:endParaRPr lang="en-AU" sz="1200">
                        <a:latin typeface="Lato" panose="020F0502020204030203" pitchFamily="34" charset="0"/>
                        <a:ea typeface="Lato" panose="020F0502020204030203" pitchFamily="34" charset="0"/>
                        <a:cs typeface="Lato" panose="020F0502020204030203" pitchFamily="34" charset="0"/>
                      </a:endParaRPr>
                    </a:p>
                  </a:txBody>
                  <a:tcPr>
                    <a:lnT w="12700" cap="flat" cmpd="sng" algn="ctr">
                      <a:noFill/>
                      <a:prstDash val="solid"/>
                      <a:miter lim="800000"/>
                    </a:lnT>
                    <a:solidFill>
                      <a:schemeClr val="bg2">
                        <a:lumMod val="90000"/>
                      </a:schemeClr>
                    </a:solidFill>
                  </a:tcPr>
                </a:tc>
                <a:tc>
                  <a:txBody>
                    <a:bodyPr/>
                    <a:lstStyle/>
                    <a:p>
                      <a:r>
                        <a:rPr lang="en-AU" sz="1200">
                          <a:latin typeface="Lato" panose="020F0502020204030203" pitchFamily="34" charset="0"/>
                          <a:ea typeface="Lato" panose="020F0502020204030203" pitchFamily="34" charset="0"/>
                          <a:cs typeface="Lato" panose="020F0502020204030203" pitchFamily="34" charset="0"/>
                          <a:hlinkClick r:id="rId14" action="ppaction://hlinksldjump"/>
                        </a:rPr>
                        <a:t>7. Finances – Recycled Paint Pail, Revenue Assumptions</a:t>
                      </a:r>
                      <a:endParaRPr lang="en-AU" sz="1200">
                        <a:latin typeface="Lato" panose="020F0502020204030203" pitchFamily="34" charset="0"/>
                        <a:ea typeface="Lato" panose="020F0502020204030203" pitchFamily="34" charset="0"/>
                        <a:cs typeface="Lato" panose="020F0502020204030203" pitchFamily="34" charset="0"/>
                      </a:endParaRPr>
                    </a:p>
                  </a:txBody>
                  <a:tcPr>
                    <a:lnT w="12700" cap="flat" cmpd="sng" algn="ctr">
                      <a:noFill/>
                      <a:prstDash val="solid"/>
                      <a:miter lim="800000"/>
                    </a:lnT>
                    <a:solidFill>
                      <a:schemeClr val="bg2">
                        <a:lumMod val="90000"/>
                      </a:schemeClr>
                    </a:solidFill>
                  </a:tcPr>
                </a:tc>
                <a:extLst>
                  <a:ext uri="{0D108BD9-81ED-4DB2-BD59-A6C34878D82A}">
                    <a16:rowId xmlns:a16="http://schemas.microsoft.com/office/drawing/2014/main" val="3202672813"/>
                  </a:ext>
                </a:extLst>
              </a:tr>
              <a:tr h="5982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a:latin typeface="Lato" panose="020F0502020204030203" pitchFamily="34" charset="0"/>
                          <a:ea typeface="Lato" panose="020F0502020204030203" pitchFamily="34" charset="0"/>
                          <a:cs typeface="Lato" panose="020F0502020204030203" pitchFamily="34" charset="0"/>
                          <a:hlinkClick r:id="rId8" action="ppaction://hlinksldjump"/>
                        </a:rPr>
                        <a:t>8. Competitive analysis</a:t>
                      </a:r>
                      <a:endParaRPr lang="en-AU" sz="1200">
                        <a:latin typeface="Lato" panose="020F0502020204030203" pitchFamily="34" charset="0"/>
                        <a:ea typeface="Lato" panose="020F0502020204030203" pitchFamily="34" charset="0"/>
                        <a:cs typeface="Lato" panose="020F0502020204030203" pitchFamily="34" charset="0"/>
                      </a:endParaRPr>
                    </a:p>
                  </a:txBody>
                  <a:tcPr>
                    <a:solidFill>
                      <a:schemeClr val="bg2">
                        <a:lumMod val="90000"/>
                      </a:schemeClr>
                    </a:solidFill>
                  </a:tcPr>
                </a:tc>
                <a:tc>
                  <a:txBody>
                    <a:bodyPr/>
                    <a:lstStyle/>
                    <a:p>
                      <a:r>
                        <a:rPr lang="en-AU" sz="1200">
                          <a:latin typeface="Lato" panose="020F0502020204030203" pitchFamily="34" charset="0"/>
                          <a:ea typeface="Lato" panose="020F0502020204030203" pitchFamily="34" charset="0"/>
                          <a:cs typeface="Lato" panose="020F0502020204030203" pitchFamily="34" charset="0"/>
                          <a:hlinkClick r:id="rId15" action="ppaction://hlinksldjump"/>
                        </a:rPr>
                        <a:t>9. Marketing 7P’s</a:t>
                      </a:r>
                      <a:endParaRPr lang="en-AU" sz="1200">
                        <a:latin typeface="Lato" panose="020F0502020204030203" pitchFamily="34" charset="0"/>
                        <a:ea typeface="Lato" panose="020F0502020204030203" pitchFamily="34" charset="0"/>
                        <a:cs typeface="Lato" panose="020F0502020204030203" pitchFamily="34" charset="0"/>
                      </a:endParaRPr>
                    </a:p>
                  </a:txBody>
                  <a:tcPr>
                    <a:solidFill>
                      <a:schemeClr val="bg2">
                        <a:lumMod val="90000"/>
                      </a:schemeClr>
                    </a:solidFill>
                  </a:tcPr>
                </a:tc>
                <a:tc>
                  <a:txBody>
                    <a:bodyPr/>
                    <a:lstStyle/>
                    <a:p>
                      <a:r>
                        <a:rPr lang="en-AU" sz="1200">
                          <a:latin typeface="Lato" panose="020F0502020204030203" pitchFamily="34" charset="0"/>
                          <a:ea typeface="Lato" panose="020F0502020204030203" pitchFamily="34" charset="0"/>
                          <a:cs typeface="Lato" panose="020F0502020204030203" pitchFamily="34" charset="0"/>
                          <a:hlinkClick r:id="rId16" action="ppaction://hlinksldjump"/>
                        </a:rPr>
                        <a:t>10. Marketing 7P’s</a:t>
                      </a:r>
                      <a:endParaRPr lang="en-AU" sz="1200">
                        <a:latin typeface="Lato" panose="020F0502020204030203" pitchFamily="34" charset="0"/>
                        <a:ea typeface="Lato" panose="020F0502020204030203" pitchFamily="34" charset="0"/>
                        <a:cs typeface="Lato" panose="020F0502020204030203" pitchFamily="34" charset="0"/>
                      </a:endParaRPr>
                    </a:p>
                  </a:txBody>
                  <a:tcPr>
                    <a:solidFill>
                      <a:schemeClr val="bg2">
                        <a:lumMod val="90000"/>
                      </a:schemeClr>
                    </a:solidFill>
                  </a:tcPr>
                </a:tc>
                <a:tc>
                  <a:txBody>
                    <a:bodyPr/>
                    <a:lstStyle/>
                    <a:p>
                      <a:r>
                        <a:rPr lang="en-AU" sz="1200">
                          <a:latin typeface="Lato" panose="020F0502020204030203" pitchFamily="34" charset="0"/>
                          <a:ea typeface="Lato" panose="020F0502020204030203" pitchFamily="34" charset="0"/>
                          <a:cs typeface="Lato" panose="020F0502020204030203" pitchFamily="34" charset="0"/>
                          <a:hlinkClick r:id="rId17" action="ppaction://hlinksldjump"/>
                        </a:rPr>
                        <a:t>11. Marketing 7P’s</a:t>
                      </a:r>
                      <a:endParaRPr lang="en-AU" sz="1200">
                        <a:latin typeface="Lato" panose="020F0502020204030203" pitchFamily="34" charset="0"/>
                        <a:ea typeface="Lato" panose="020F0502020204030203" pitchFamily="34" charset="0"/>
                        <a:cs typeface="Lato" panose="020F0502020204030203" pitchFamily="34" charset="0"/>
                      </a:endParaRPr>
                    </a:p>
                  </a:txBody>
                  <a:tcPr>
                    <a:solidFill>
                      <a:schemeClr val="bg2">
                        <a:lumMod val="90000"/>
                      </a:schemeClr>
                    </a:solidFill>
                  </a:tcPr>
                </a:tc>
                <a:tc>
                  <a:txBody>
                    <a:bodyPr/>
                    <a:lstStyle/>
                    <a:p>
                      <a:r>
                        <a:rPr lang="en-US" sz="1200">
                          <a:latin typeface="Lato" panose="020F0502020204030203" pitchFamily="34" charset="0"/>
                          <a:ea typeface="Lato" panose="020F0502020204030203" pitchFamily="34" charset="0"/>
                          <a:cs typeface="Lato" panose="020F0502020204030203" pitchFamily="34" charset="0"/>
                          <a:hlinkClick r:id="rId18" action="ppaction://hlinksldjump"/>
                        </a:rPr>
                        <a:t>12. Finances – Market Sizing Vietnam from Case Brief</a:t>
                      </a:r>
                      <a:endParaRPr lang="en-AU" sz="1200">
                        <a:latin typeface="Lato" panose="020F0502020204030203" pitchFamily="34" charset="0"/>
                        <a:ea typeface="Lato" panose="020F0502020204030203" pitchFamily="34" charset="0"/>
                        <a:cs typeface="Lato" panose="020F0502020204030203" pitchFamily="34" charset="0"/>
                      </a:endParaRPr>
                    </a:p>
                  </a:txBody>
                  <a:tcPr>
                    <a:solidFill>
                      <a:schemeClr val="bg2">
                        <a:lumMod val="90000"/>
                      </a:schemeClr>
                    </a:solidFill>
                  </a:tcPr>
                </a:tc>
                <a:tc>
                  <a:txBody>
                    <a:bodyPr/>
                    <a:lstStyle/>
                    <a:p>
                      <a:r>
                        <a:rPr lang="en-AU" sz="1200">
                          <a:latin typeface="Lato" panose="020F0502020204030203" pitchFamily="34" charset="0"/>
                          <a:ea typeface="Lato" panose="020F0502020204030203" pitchFamily="34" charset="0"/>
                          <a:cs typeface="Lato" panose="020F0502020204030203" pitchFamily="34" charset="0"/>
                          <a:hlinkClick r:id="rId19" action="ppaction://hlinksldjump"/>
                        </a:rPr>
                        <a:t>13. Finances – Recycled Paint Pail, Revenue Schedule</a:t>
                      </a:r>
                      <a:endParaRPr lang="en-AU" sz="1200">
                        <a:latin typeface="Lato" panose="020F0502020204030203" pitchFamily="34" charset="0"/>
                        <a:ea typeface="Lato" panose="020F0502020204030203" pitchFamily="34" charset="0"/>
                        <a:cs typeface="Lato" panose="020F0502020204030203" pitchFamily="34" charset="0"/>
                      </a:endParaRPr>
                    </a:p>
                  </a:txBody>
                  <a:tcPr>
                    <a:solidFill>
                      <a:schemeClr val="bg2">
                        <a:lumMod val="90000"/>
                      </a:schemeClr>
                    </a:solidFill>
                  </a:tcPr>
                </a:tc>
                <a:tc>
                  <a:txBody>
                    <a:bodyPr/>
                    <a:lstStyle/>
                    <a:p>
                      <a:r>
                        <a:rPr lang="en-US" sz="1200">
                          <a:latin typeface="Lato" panose="020F0502020204030203" pitchFamily="34" charset="0"/>
                          <a:ea typeface="Lato" panose="020F0502020204030203" pitchFamily="34" charset="0"/>
                          <a:cs typeface="Lato" panose="020F0502020204030203" pitchFamily="34" charset="0"/>
                          <a:hlinkClick r:id="rId20" action="ppaction://hlinksldjump"/>
                        </a:rPr>
                        <a:t>14. Finances – Recycled Paint Pail, CapEx and OpEx Schedule</a:t>
                      </a:r>
                      <a:endParaRPr lang="en-AU" sz="1200">
                        <a:latin typeface="Lato" panose="020F0502020204030203" pitchFamily="34" charset="0"/>
                        <a:ea typeface="Lato" panose="020F0502020204030203" pitchFamily="34" charset="0"/>
                        <a:cs typeface="Lato" panose="020F0502020204030203" pitchFamily="34" charset="0"/>
                      </a:endParaRPr>
                    </a:p>
                  </a:txBody>
                  <a:tcPr>
                    <a:solidFill>
                      <a:schemeClr val="bg2">
                        <a:lumMod val="90000"/>
                      </a:schemeClr>
                    </a:solidFill>
                  </a:tcPr>
                </a:tc>
                <a:extLst>
                  <a:ext uri="{0D108BD9-81ED-4DB2-BD59-A6C34878D82A}">
                    <a16:rowId xmlns:a16="http://schemas.microsoft.com/office/drawing/2014/main" val="1712994792"/>
                  </a:ext>
                </a:extLst>
              </a:tr>
              <a:tr h="598259">
                <a:tc>
                  <a:txBody>
                    <a:bodyPr/>
                    <a:lstStyle/>
                    <a:p>
                      <a:r>
                        <a:rPr lang="en-AU" sz="1200">
                          <a:latin typeface="Lato" panose="020F0502020204030203" pitchFamily="34" charset="0"/>
                          <a:ea typeface="Lato" panose="020F0502020204030203" pitchFamily="34" charset="0"/>
                          <a:cs typeface="Lato" panose="020F0502020204030203" pitchFamily="34" charset="0"/>
                          <a:hlinkClick r:id="rId21" action="ppaction://hlinksldjump"/>
                        </a:rPr>
                        <a:t>15. Market Share by Segment</a:t>
                      </a:r>
                      <a:endParaRPr lang="en-AU" sz="1200">
                        <a:latin typeface="Lato" panose="020F0502020204030203" pitchFamily="34" charset="0"/>
                        <a:ea typeface="Lato" panose="020F0502020204030203" pitchFamily="34" charset="0"/>
                        <a:cs typeface="Lato" panose="020F0502020204030203" pitchFamily="34" charset="0"/>
                      </a:endParaRPr>
                    </a:p>
                  </a:txBody>
                  <a:tcPr>
                    <a:lnB w="12700" cap="flat" cmpd="sng" algn="ctr">
                      <a:noFill/>
                      <a:prstDash val="solid"/>
                      <a:miter lim="800000"/>
                    </a:lnB>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200">
                          <a:latin typeface="Lato" panose="020F0502020204030203" pitchFamily="34" charset="0"/>
                          <a:ea typeface="Lato" panose="020F0502020204030203" pitchFamily="34" charset="0"/>
                          <a:cs typeface="Lato" panose="020F0502020204030203" pitchFamily="34" charset="0"/>
                          <a:hlinkClick r:id="rId22" action="ppaction://hlinksldjump"/>
                        </a:rPr>
                        <a:t>16. Dulux case study</a:t>
                      </a:r>
                      <a:endParaRPr lang="en-AU" sz="1200">
                        <a:latin typeface="Lato" panose="020F0502020204030203" pitchFamily="34" charset="0"/>
                        <a:ea typeface="Lato" panose="020F0502020204030203" pitchFamily="34" charset="0"/>
                        <a:cs typeface="Lato" panose="020F0502020204030203" pitchFamily="34" charset="0"/>
                      </a:endParaRPr>
                    </a:p>
                    <a:p>
                      <a:pPr algn="ctr"/>
                      <a:endParaRPr lang="en-AU" sz="1200">
                        <a:latin typeface="Lato" panose="020F0502020204030203" pitchFamily="34" charset="0"/>
                        <a:ea typeface="Lato" panose="020F0502020204030203" pitchFamily="34" charset="0"/>
                        <a:cs typeface="Lato" panose="020F0502020204030203" pitchFamily="34" charset="0"/>
                      </a:endParaRPr>
                    </a:p>
                  </a:txBody>
                  <a:tcPr>
                    <a:lnB w="12700" cap="flat" cmpd="sng" algn="ctr">
                      <a:noFill/>
                      <a:prstDash val="solid"/>
                      <a:miter lim="800000"/>
                    </a:lnB>
                    <a:solidFill>
                      <a:schemeClr val="bg2">
                        <a:lumMod val="90000"/>
                      </a:schemeClr>
                    </a:solidFill>
                  </a:tcPr>
                </a:tc>
                <a:tc>
                  <a:txBody>
                    <a:bodyPr/>
                    <a:lstStyle/>
                    <a:p>
                      <a:endParaRPr lang="en-AU" sz="1200">
                        <a:latin typeface="Lato" panose="020F0502020204030203" pitchFamily="34" charset="0"/>
                        <a:ea typeface="Lato" panose="020F0502020204030203" pitchFamily="34" charset="0"/>
                        <a:cs typeface="Lato" panose="020F0502020204030203" pitchFamily="34" charset="0"/>
                      </a:endParaRPr>
                    </a:p>
                  </a:txBody>
                  <a:tcPr>
                    <a:lnB w="12700" cap="flat" cmpd="sng" algn="ctr">
                      <a:noFill/>
                      <a:prstDash val="solid"/>
                      <a:miter lim="800000"/>
                    </a:lnB>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a:latin typeface="Lato" panose="020F0502020204030203" pitchFamily="34" charset="0"/>
                          <a:ea typeface="Lato" panose="020F0502020204030203" pitchFamily="34" charset="0"/>
                          <a:cs typeface="Lato" panose="020F0502020204030203" pitchFamily="34" charset="0"/>
                          <a:hlinkClick r:id="rId23" action="ppaction://hlinksldjump"/>
                        </a:rPr>
                        <a:t>17. The TOA Hub Value.</a:t>
                      </a:r>
                      <a:endParaRPr lang="en-AU" sz="1200">
                        <a:latin typeface="Lato" panose="020F0502020204030203" pitchFamily="34" charset="0"/>
                        <a:ea typeface="Lato" panose="020F0502020204030203" pitchFamily="34" charset="0"/>
                        <a:cs typeface="Lato" panose="020F0502020204030203" pitchFamily="34" charset="0"/>
                      </a:endParaRPr>
                    </a:p>
                    <a:p>
                      <a:endParaRPr lang="en-AU" sz="1200">
                        <a:latin typeface="Lato" panose="020F0502020204030203" pitchFamily="34" charset="0"/>
                        <a:ea typeface="Lato" panose="020F0502020204030203" pitchFamily="34" charset="0"/>
                        <a:cs typeface="Lato" panose="020F0502020204030203" pitchFamily="34" charset="0"/>
                      </a:endParaRPr>
                    </a:p>
                  </a:txBody>
                  <a:tcPr>
                    <a:lnB w="12700" cap="flat" cmpd="sng" algn="ctr">
                      <a:noFill/>
                      <a:prstDash val="solid"/>
                      <a:miter lim="800000"/>
                    </a:lnB>
                    <a:solidFill>
                      <a:schemeClr val="bg2">
                        <a:lumMod val="90000"/>
                      </a:schemeClr>
                    </a:solidFill>
                  </a:tcPr>
                </a:tc>
                <a:tc>
                  <a:txBody>
                    <a:bodyPr/>
                    <a:lstStyle/>
                    <a:p>
                      <a:r>
                        <a:rPr lang="en-US" sz="1200">
                          <a:latin typeface="Lato" panose="020F0502020204030203" pitchFamily="34" charset="0"/>
                          <a:ea typeface="Lato" panose="020F0502020204030203" pitchFamily="34" charset="0"/>
                          <a:cs typeface="Lato" panose="020F0502020204030203" pitchFamily="34" charset="0"/>
                          <a:hlinkClick r:id="rId24" action="ppaction://hlinksldjump"/>
                        </a:rPr>
                        <a:t>18. Finances – Recycled Paint Pail, CapEx and OpEx Assumptions</a:t>
                      </a:r>
                      <a:endParaRPr lang="en-AU" sz="1200">
                        <a:latin typeface="Lato" panose="020F0502020204030203" pitchFamily="34" charset="0"/>
                        <a:ea typeface="Lato" panose="020F0502020204030203" pitchFamily="34" charset="0"/>
                        <a:cs typeface="Lato" panose="020F0502020204030203" pitchFamily="34" charset="0"/>
                      </a:endParaRPr>
                    </a:p>
                  </a:txBody>
                  <a:tcPr>
                    <a:solidFill>
                      <a:schemeClr val="bg2">
                        <a:lumMod val="90000"/>
                      </a:schemeClr>
                    </a:solidFill>
                  </a:tcPr>
                </a:tc>
                <a:tc>
                  <a:txBody>
                    <a:bodyPr/>
                    <a:lstStyle/>
                    <a:p>
                      <a:r>
                        <a:rPr lang="en-US" sz="1200">
                          <a:latin typeface="Lato" panose="020F0502020204030203" pitchFamily="34" charset="0"/>
                          <a:ea typeface="Lato" panose="020F0502020204030203" pitchFamily="34" charset="0"/>
                          <a:cs typeface="Lato" panose="020F0502020204030203" pitchFamily="34" charset="0"/>
                          <a:hlinkClick r:id="rId25" action="ppaction://hlinksldjump"/>
                        </a:rPr>
                        <a:t>19. Finances – TOA.hub, Revenue Schedule</a:t>
                      </a:r>
                      <a:endParaRPr lang="en-AU" sz="1200">
                        <a:latin typeface="Lato" panose="020F0502020204030203" pitchFamily="34" charset="0"/>
                        <a:ea typeface="Lato" panose="020F0502020204030203" pitchFamily="34" charset="0"/>
                        <a:cs typeface="Lato" panose="020F0502020204030203" pitchFamily="34" charset="0"/>
                      </a:endParaRPr>
                    </a:p>
                  </a:txBody>
                  <a:tcPr>
                    <a:solidFill>
                      <a:schemeClr val="bg2">
                        <a:lumMod val="90000"/>
                      </a:schemeClr>
                    </a:solidFill>
                  </a:tcPr>
                </a:tc>
                <a:tc>
                  <a:txBody>
                    <a:bodyPr/>
                    <a:lstStyle/>
                    <a:p>
                      <a:r>
                        <a:rPr lang="en-AU" sz="1200">
                          <a:latin typeface="Lato" panose="020F0502020204030203" pitchFamily="34" charset="0"/>
                          <a:ea typeface="Lato" panose="020F0502020204030203" pitchFamily="34" charset="0"/>
                          <a:cs typeface="Lato" panose="020F0502020204030203" pitchFamily="34" charset="0"/>
                          <a:hlinkClick r:id="rId26" action="ppaction://hlinksldjump"/>
                        </a:rPr>
                        <a:t>20. Finances – TOA.hub, Revenue Assumptions</a:t>
                      </a:r>
                      <a:endParaRPr lang="en-AU" sz="1200">
                        <a:latin typeface="Lato" panose="020F0502020204030203" pitchFamily="34" charset="0"/>
                        <a:ea typeface="Lato" panose="020F0502020204030203" pitchFamily="34" charset="0"/>
                        <a:cs typeface="Lato" panose="020F0502020204030203" pitchFamily="34" charset="0"/>
                      </a:endParaRPr>
                    </a:p>
                  </a:txBody>
                  <a:tcPr>
                    <a:solidFill>
                      <a:schemeClr val="bg2">
                        <a:lumMod val="90000"/>
                      </a:schemeClr>
                    </a:solidFill>
                  </a:tcPr>
                </a:tc>
                <a:extLst>
                  <a:ext uri="{0D108BD9-81ED-4DB2-BD59-A6C34878D82A}">
                    <a16:rowId xmlns:a16="http://schemas.microsoft.com/office/drawing/2014/main" val="76828650"/>
                  </a:ext>
                </a:extLst>
              </a:tr>
              <a:tr h="772751">
                <a:tc>
                  <a:txBody>
                    <a:bodyPr/>
                    <a:lstStyle/>
                    <a:p>
                      <a:endParaRPr lang="en-AU" sz="1200">
                        <a:latin typeface="Lato" panose="020F0502020204030203" pitchFamily="34" charset="0"/>
                        <a:ea typeface="Lato" panose="020F0502020204030203" pitchFamily="34" charset="0"/>
                        <a:cs typeface="Lato" panose="020F0502020204030203" pitchFamily="34" charset="0"/>
                      </a:endParaRPr>
                    </a:p>
                  </a:txBody>
                  <a:tcPr>
                    <a:lnL w="12700" cap="flat" cmpd="sng" algn="ctr">
                      <a:noFill/>
                      <a:prstDash val="solid"/>
                      <a:miter lim="800000"/>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noFill/>
                  </a:tcPr>
                </a:tc>
                <a:tc>
                  <a:txBody>
                    <a:bodyPr/>
                    <a:lstStyle/>
                    <a:p>
                      <a:endParaRPr lang="en-AU" sz="1200">
                        <a:latin typeface="Lato" panose="020F0502020204030203" pitchFamily="34" charset="0"/>
                        <a:ea typeface="Lato" panose="020F0502020204030203" pitchFamily="34" charset="0"/>
                        <a:cs typeface="Lato" panose="020F0502020204030203" pitchFamily="34" charset="0"/>
                      </a:endParaRPr>
                    </a:p>
                  </a:txBody>
                  <a:tcPr>
                    <a:lnL w="12700" cap="flat" cmpd="sng" algn="ctr">
                      <a:noFill/>
                      <a:prstDash val="solid"/>
                      <a:miter lim="800000"/>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noFill/>
                  </a:tcPr>
                </a:tc>
                <a:tc>
                  <a:txBody>
                    <a:bodyPr/>
                    <a:lstStyle/>
                    <a:p>
                      <a:endParaRPr lang="en-AU" sz="1200">
                        <a:latin typeface="Lato" panose="020F0502020204030203" pitchFamily="34" charset="0"/>
                        <a:ea typeface="Lato" panose="020F0502020204030203" pitchFamily="34" charset="0"/>
                        <a:cs typeface="Lato" panose="020F0502020204030203" pitchFamily="34" charset="0"/>
                      </a:endParaRPr>
                    </a:p>
                  </a:txBody>
                  <a:tcPr>
                    <a:lnL w="12700" cap="flat" cmpd="sng" algn="ctr">
                      <a:noFill/>
                      <a:prstDash val="solid"/>
                      <a:miter lim="800000"/>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noFill/>
                  </a:tcPr>
                </a:tc>
                <a:tc>
                  <a:txBody>
                    <a:bodyPr/>
                    <a:lstStyle/>
                    <a:p>
                      <a:endParaRPr lang="en-AU" sz="1200">
                        <a:latin typeface="Lato" panose="020F0502020204030203" pitchFamily="34" charset="0"/>
                        <a:ea typeface="Lato" panose="020F0502020204030203" pitchFamily="34" charset="0"/>
                        <a:cs typeface="Lato" panose="020F0502020204030203" pitchFamily="34" charset="0"/>
                      </a:endParaRPr>
                    </a:p>
                  </a:txBody>
                  <a:tcPr>
                    <a:lnL w="12700" cap="flat" cmpd="sng" algn="ctr">
                      <a:noFill/>
                      <a:prstDash val="solid"/>
                      <a:miter lim="800000"/>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noFill/>
                  </a:tcPr>
                </a:tc>
                <a:tc>
                  <a:txBody>
                    <a:bodyPr/>
                    <a:lstStyle/>
                    <a:p>
                      <a:r>
                        <a:rPr lang="en-US" sz="1200">
                          <a:latin typeface="Lato" panose="020F0502020204030203" pitchFamily="34" charset="0"/>
                          <a:ea typeface="Lato" panose="020F0502020204030203" pitchFamily="34" charset="0"/>
                          <a:cs typeface="Lato" panose="020F0502020204030203" pitchFamily="34" charset="0"/>
                          <a:hlinkClick r:id="rId27" action="ppaction://hlinksldjump"/>
                        </a:rPr>
                        <a:t>22. Finances – TOA.hub, CapEx and OpEx Schedule</a:t>
                      </a:r>
                      <a:endParaRPr lang="en-AU" sz="1200">
                        <a:latin typeface="Lato" panose="020F0502020204030203" pitchFamily="34" charset="0"/>
                        <a:ea typeface="Lato" panose="020F0502020204030203" pitchFamily="34" charset="0"/>
                        <a:cs typeface="Lato" panose="020F0502020204030203" pitchFamily="34" charset="0"/>
                      </a:endParaRPr>
                    </a:p>
                  </a:txBody>
                  <a:tcPr>
                    <a:lnL w="12700" cap="flat" cmpd="sng" algn="ctr">
                      <a:noFill/>
                      <a:prstDash val="solid"/>
                      <a:miter lim="800000"/>
                    </a:lnL>
                    <a:solidFill>
                      <a:schemeClr val="bg2">
                        <a:lumMod val="90000"/>
                      </a:schemeClr>
                    </a:solidFill>
                  </a:tcPr>
                </a:tc>
                <a:tc>
                  <a:txBody>
                    <a:bodyPr/>
                    <a:lstStyle/>
                    <a:p>
                      <a:r>
                        <a:rPr lang="en-US" sz="1200">
                          <a:latin typeface="Lato" panose="020F0502020204030203" pitchFamily="34" charset="0"/>
                          <a:ea typeface="Lato" panose="020F0502020204030203" pitchFamily="34" charset="0"/>
                          <a:cs typeface="Lato" panose="020F0502020204030203" pitchFamily="34" charset="0"/>
                          <a:hlinkClick r:id="rId28" action="ppaction://hlinksldjump"/>
                        </a:rPr>
                        <a:t>23. Finances – TOA.hub, CapEx and OpEx Assumptions</a:t>
                      </a:r>
                      <a:endParaRPr lang="en-AU" sz="1200">
                        <a:latin typeface="Lato" panose="020F0502020204030203" pitchFamily="34" charset="0"/>
                        <a:ea typeface="Lato" panose="020F0502020204030203" pitchFamily="34" charset="0"/>
                        <a:cs typeface="Lato" panose="020F0502020204030203" pitchFamily="34" charset="0"/>
                      </a:endParaRPr>
                    </a:p>
                  </a:txBody>
                  <a:tcPr>
                    <a:solidFill>
                      <a:schemeClr val="bg2">
                        <a:lumMod val="90000"/>
                      </a:schemeClr>
                    </a:solidFill>
                  </a:tcPr>
                </a:tc>
                <a:tc>
                  <a:txBody>
                    <a:bodyPr/>
                    <a:lstStyle/>
                    <a:p>
                      <a:r>
                        <a:rPr lang="en-AU" sz="1200">
                          <a:latin typeface="Lato" panose="020F0502020204030203" pitchFamily="34" charset="0"/>
                          <a:ea typeface="Lato" panose="020F0502020204030203" pitchFamily="34" charset="0"/>
                          <a:cs typeface="Lato" panose="020F0502020204030203" pitchFamily="34" charset="0"/>
                          <a:hlinkClick r:id="rId29" action="ppaction://hlinksldjump"/>
                        </a:rPr>
                        <a:t>24. Finances – Refill Stations, Revenue Schedule</a:t>
                      </a:r>
                      <a:endParaRPr lang="en-AU" sz="1200">
                        <a:latin typeface="Lato" panose="020F0502020204030203" pitchFamily="34" charset="0"/>
                        <a:ea typeface="Lato" panose="020F0502020204030203" pitchFamily="34" charset="0"/>
                        <a:cs typeface="Lato" panose="020F0502020204030203" pitchFamily="34" charset="0"/>
                      </a:endParaRPr>
                    </a:p>
                  </a:txBody>
                  <a:tcPr>
                    <a:solidFill>
                      <a:schemeClr val="bg2">
                        <a:lumMod val="90000"/>
                      </a:schemeClr>
                    </a:solidFill>
                  </a:tcPr>
                </a:tc>
                <a:extLst>
                  <a:ext uri="{0D108BD9-81ED-4DB2-BD59-A6C34878D82A}">
                    <a16:rowId xmlns:a16="http://schemas.microsoft.com/office/drawing/2014/main" val="89157005"/>
                  </a:ext>
                </a:extLst>
              </a:tr>
              <a:tr h="772751">
                <a:tc>
                  <a:txBody>
                    <a:bodyPr/>
                    <a:lstStyle/>
                    <a:p>
                      <a:endParaRPr lang="en-AU" sz="1200">
                        <a:latin typeface="Lato" panose="020F0502020204030203" pitchFamily="34" charset="0"/>
                        <a:ea typeface="Lato" panose="020F0502020204030203" pitchFamily="34" charset="0"/>
                        <a:cs typeface="Lato" panose="020F0502020204030203" pitchFamily="34" charset="0"/>
                      </a:endParaRPr>
                    </a:p>
                  </a:txBody>
                  <a:tcPr>
                    <a:lnL w="12700" cap="flat" cmpd="sng" algn="ctr">
                      <a:noFill/>
                      <a:prstDash val="solid"/>
                      <a:miter lim="800000"/>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noFill/>
                  </a:tcPr>
                </a:tc>
                <a:tc>
                  <a:txBody>
                    <a:bodyPr/>
                    <a:lstStyle/>
                    <a:p>
                      <a:endParaRPr lang="en-AU" sz="1200">
                        <a:latin typeface="Lato" panose="020F0502020204030203" pitchFamily="34" charset="0"/>
                        <a:ea typeface="Lato" panose="020F0502020204030203" pitchFamily="34" charset="0"/>
                        <a:cs typeface="Lato" panose="020F0502020204030203" pitchFamily="34" charset="0"/>
                      </a:endParaRPr>
                    </a:p>
                  </a:txBody>
                  <a:tcPr>
                    <a:lnL w="12700" cap="flat" cmpd="sng" algn="ctr">
                      <a:noFill/>
                      <a:prstDash val="solid"/>
                      <a:miter lim="800000"/>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noFill/>
                  </a:tcPr>
                </a:tc>
                <a:tc>
                  <a:txBody>
                    <a:bodyPr/>
                    <a:lstStyle/>
                    <a:p>
                      <a:endParaRPr lang="en-AU" sz="1200">
                        <a:latin typeface="Lato" panose="020F0502020204030203" pitchFamily="34" charset="0"/>
                        <a:ea typeface="Lato" panose="020F0502020204030203" pitchFamily="34" charset="0"/>
                        <a:cs typeface="Lato" panose="020F0502020204030203" pitchFamily="34" charset="0"/>
                      </a:endParaRPr>
                    </a:p>
                  </a:txBody>
                  <a:tcPr>
                    <a:lnL w="12700" cap="flat" cmpd="sng" algn="ctr">
                      <a:noFill/>
                      <a:prstDash val="solid"/>
                      <a:miter lim="800000"/>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noFill/>
                  </a:tcPr>
                </a:tc>
                <a:tc>
                  <a:txBody>
                    <a:bodyPr/>
                    <a:lstStyle/>
                    <a:p>
                      <a:endParaRPr lang="en-AU" sz="1200">
                        <a:latin typeface="Lato" panose="020F0502020204030203" pitchFamily="34" charset="0"/>
                        <a:ea typeface="Lato" panose="020F0502020204030203" pitchFamily="34" charset="0"/>
                        <a:cs typeface="Lato" panose="020F0502020204030203" pitchFamily="34" charset="0"/>
                      </a:endParaRPr>
                    </a:p>
                  </a:txBody>
                  <a:tcPr>
                    <a:lnL w="12700" cap="flat" cmpd="sng" algn="ctr">
                      <a:noFill/>
                      <a:prstDash val="solid"/>
                      <a:miter lim="800000"/>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noFill/>
                  </a:tcPr>
                </a:tc>
                <a:tc>
                  <a:txBody>
                    <a:bodyPr/>
                    <a:lstStyle/>
                    <a:p>
                      <a:r>
                        <a:rPr lang="en-AU" sz="1200">
                          <a:latin typeface="Lato" panose="020F0502020204030203" pitchFamily="34" charset="0"/>
                          <a:ea typeface="Lato" panose="020F0502020204030203" pitchFamily="34" charset="0"/>
                          <a:cs typeface="Lato" panose="020F0502020204030203" pitchFamily="34" charset="0"/>
                          <a:hlinkClick r:id="rId30" action="ppaction://hlinksldjump"/>
                        </a:rPr>
                        <a:t>25. Finances – Refill Stations, Revenue Assumptions</a:t>
                      </a:r>
                      <a:endParaRPr lang="en-AU" sz="1200">
                        <a:latin typeface="Lato" panose="020F0502020204030203" pitchFamily="34" charset="0"/>
                        <a:ea typeface="Lato" panose="020F0502020204030203" pitchFamily="34" charset="0"/>
                        <a:cs typeface="Lato" panose="020F0502020204030203" pitchFamily="34" charset="0"/>
                      </a:endParaRPr>
                    </a:p>
                  </a:txBody>
                  <a:tcPr>
                    <a:lnL w="12700" cap="flat" cmpd="sng" algn="ctr">
                      <a:noFill/>
                      <a:prstDash val="solid"/>
                      <a:miter lim="800000"/>
                    </a:lnL>
                    <a:solidFill>
                      <a:schemeClr val="bg2">
                        <a:lumMod val="90000"/>
                      </a:schemeClr>
                    </a:solidFill>
                  </a:tcPr>
                </a:tc>
                <a:tc>
                  <a:txBody>
                    <a:bodyPr/>
                    <a:lstStyle/>
                    <a:p>
                      <a:r>
                        <a:rPr lang="en-US" sz="1200">
                          <a:latin typeface="Lato" panose="020F0502020204030203" pitchFamily="34" charset="0"/>
                          <a:ea typeface="Lato" panose="020F0502020204030203" pitchFamily="34" charset="0"/>
                          <a:cs typeface="Lato" panose="020F0502020204030203" pitchFamily="34" charset="0"/>
                          <a:hlinkClick r:id="rId31" action="ppaction://hlinksldjump"/>
                        </a:rPr>
                        <a:t>26. Finances – Refill Stations, CapEx and OpEx Schedule</a:t>
                      </a:r>
                      <a:endParaRPr lang="en-AU" sz="1200">
                        <a:latin typeface="Lato" panose="020F0502020204030203" pitchFamily="34" charset="0"/>
                        <a:ea typeface="Lato" panose="020F0502020204030203" pitchFamily="34" charset="0"/>
                        <a:cs typeface="Lato" panose="020F0502020204030203" pitchFamily="34" charset="0"/>
                      </a:endParaRPr>
                    </a:p>
                  </a:txBody>
                  <a:tcPr>
                    <a:solidFill>
                      <a:schemeClr val="bg2">
                        <a:lumMod val="90000"/>
                      </a:schemeClr>
                    </a:solidFill>
                  </a:tcPr>
                </a:tc>
                <a:tc>
                  <a:txBody>
                    <a:bodyPr/>
                    <a:lstStyle/>
                    <a:p>
                      <a:r>
                        <a:rPr lang="en-US" sz="1200">
                          <a:latin typeface="Lato" panose="020F0502020204030203" pitchFamily="34" charset="0"/>
                          <a:ea typeface="Lato" panose="020F0502020204030203" pitchFamily="34" charset="0"/>
                          <a:cs typeface="Lato" panose="020F0502020204030203" pitchFamily="34" charset="0"/>
                          <a:hlinkClick r:id="rId32" action="ppaction://hlinksldjump"/>
                        </a:rPr>
                        <a:t>27. Finances – Refill Stations, CapEx and OpEx Assumptions</a:t>
                      </a:r>
                      <a:endParaRPr lang="en-AU" sz="1200">
                        <a:latin typeface="Lato" panose="020F0502020204030203" pitchFamily="34" charset="0"/>
                        <a:ea typeface="Lato" panose="020F0502020204030203" pitchFamily="34" charset="0"/>
                        <a:cs typeface="Lato" panose="020F0502020204030203" pitchFamily="34" charset="0"/>
                      </a:endParaRPr>
                    </a:p>
                  </a:txBody>
                  <a:tcPr>
                    <a:solidFill>
                      <a:schemeClr val="bg2">
                        <a:lumMod val="90000"/>
                      </a:schemeClr>
                    </a:solidFill>
                  </a:tcPr>
                </a:tc>
                <a:extLst>
                  <a:ext uri="{0D108BD9-81ED-4DB2-BD59-A6C34878D82A}">
                    <a16:rowId xmlns:a16="http://schemas.microsoft.com/office/drawing/2014/main" val="2331540458"/>
                  </a:ext>
                </a:extLst>
              </a:tr>
              <a:tr h="598259">
                <a:tc>
                  <a:txBody>
                    <a:bodyPr/>
                    <a:lstStyle/>
                    <a:p>
                      <a:endParaRPr lang="en-AU" sz="1200">
                        <a:latin typeface="Lato" panose="020F0502020204030203" pitchFamily="34" charset="0"/>
                        <a:ea typeface="Lato" panose="020F0502020204030203" pitchFamily="34" charset="0"/>
                        <a:cs typeface="Lato" panose="020F0502020204030203" pitchFamily="34" charset="0"/>
                      </a:endParaRPr>
                    </a:p>
                  </a:txBody>
                  <a:tcPr>
                    <a:lnL w="12700" cap="flat" cmpd="sng" algn="ctr">
                      <a:noFill/>
                      <a:prstDash val="solid"/>
                      <a:miter lim="800000"/>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noFill/>
                  </a:tcPr>
                </a:tc>
                <a:tc>
                  <a:txBody>
                    <a:bodyPr/>
                    <a:lstStyle/>
                    <a:p>
                      <a:endParaRPr lang="en-AU" sz="1200">
                        <a:latin typeface="Lato" panose="020F0502020204030203" pitchFamily="34" charset="0"/>
                        <a:ea typeface="Lato" panose="020F0502020204030203" pitchFamily="34" charset="0"/>
                        <a:cs typeface="Lato" panose="020F0502020204030203" pitchFamily="34" charset="0"/>
                      </a:endParaRPr>
                    </a:p>
                  </a:txBody>
                  <a:tcPr>
                    <a:lnL w="12700" cap="flat" cmpd="sng" algn="ctr">
                      <a:noFill/>
                      <a:prstDash val="solid"/>
                      <a:miter lim="800000"/>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noFill/>
                  </a:tcPr>
                </a:tc>
                <a:tc>
                  <a:txBody>
                    <a:bodyPr/>
                    <a:lstStyle/>
                    <a:p>
                      <a:endParaRPr lang="en-AU" sz="1200">
                        <a:latin typeface="Lato" panose="020F0502020204030203" pitchFamily="34" charset="0"/>
                        <a:ea typeface="Lato" panose="020F0502020204030203" pitchFamily="34" charset="0"/>
                        <a:cs typeface="Lato" panose="020F0502020204030203" pitchFamily="34" charset="0"/>
                      </a:endParaRPr>
                    </a:p>
                  </a:txBody>
                  <a:tcPr>
                    <a:lnL w="12700" cap="flat" cmpd="sng" algn="ctr">
                      <a:noFill/>
                      <a:prstDash val="solid"/>
                      <a:miter lim="800000"/>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noFill/>
                  </a:tcPr>
                </a:tc>
                <a:tc>
                  <a:txBody>
                    <a:bodyPr/>
                    <a:lstStyle/>
                    <a:p>
                      <a:endParaRPr lang="en-AU" sz="1200">
                        <a:latin typeface="Lato" panose="020F0502020204030203" pitchFamily="34" charset="0"/>
                        <a:ea typeface="Lato" panose="020F0502020204030203" pitchFamily="34" charset="0"/>
                        <a:cs typeface="Lato" panose="020F0502020204030203" pitchFamily="34" charset="0"/>
                      </a:endParaRPr>
                    </a:p>
                  </a:txBody>
                  <a:tcPr>
                    <a:lnL w="12700" cap="flat" cmpd="sng" algn="ctr">
                      <a:noFill/>
                      <a:prstDash val="solid"/>
                      <a:miter lim="800000"/>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noFill/>
                  </a:tcPr>
                </a:tc>
                <a:tc>
                  <a:txBody>
                    <a:bodyPr/>
                    <a:lstStyle/>
                    <a:p>
                      <a:r>
                        <a:rPr lang="en-US" sz="1200">
                          <a:latin typeface="Lato" panose="020F0502020204030203" pitchFamily="34" charset="0"/>
                          <a:ea typeface="Lato" panose="020F0502020204030203" pitchFamily="34" charset="0"/>
                          <a:cs typeface="Lato" panose="020F0502020204030203" pitchFamily="34" charset="0"/>
                          <a:hlinkClick r:id="rId33" action="ppaction://hlinksldjump"/>
                        </a:rPr>
                        <a:t>Finances – Other Assumptions, WACC Sensitivity</a:t>
                      </a:r>
                      <a:endParaRPr lang="en-AU" sz="1200">
                        <a:latin typeface="Lato" panose="020F0502020204030203" pitchFamily="34" charset="0"/>
                        <a:ea typeface="Lato" panose="020F0502020204030203" pitchFamily="34" charset="0"/>
                        <a:cs typeface="Lato" panose="020F0502020204030203" pitchFamily="34" charset="0"/>
                      </a:endParaRPr>
                    </a:p>
                  </a:txBody>
                  <a:tcPr>
                    <a:lnL w="12700" cap="flat" cmpd="sng" algn="ctr">
                      <a:noFill/>
                      <a:prstDash val="solid"/>
                      <a:miter lim="800000"/>
                    </a:lnL>
                    <a:solidFill>
                      <a:schemeClr val="bg2">
                        <a:lumMod val="90000"/>
                      </a:schemeClr>
                    </a:solidFill>
                  </a:tcPr>
                </a:tc>
                <a:tc>
                  <a:txBody>
                    <a:bodyPr/>
                    <a:lstStyle/>
                    <a:p>
                      <a:r>
                        <a:rPr lang="en-US" sz="1200">
                          <a:latin typeface="Lato" panose="020F0502020204030203" pitchFamily="34" charset="0"/>
                          <a:ea typeface="Lato" panose="020F0502020204030203" pitchFamily="34" charset="0"/>
                          <a:cs typeface="Lato" panose="020F0502020204030203" pitchFamily="34" charset="0"/>
                          <a:hlinkClick r:id="rId34" action="ppaction://hlinksldjump"/>
                        </a:rPr>
                        <a:t>Finances – Back working TOA Pricing 1</a:t>
                      </a:r>
                      <a:endParaRPr lang="en-AU" sz="1200">
                        <a:latin typeface="Lato" panose="020F0502020204030203" pitchFamily="34" charset="0"/>
                        <a:ea typeface="Lato" panose="020F0502020204030203" pitchFamily="34" charset="0"/>
                        <a:cs typeface="Lato" panose="020F0502020204030203" pitchFamily="34" charset="0"/>
                      </a:endParaRPr>
                    </a:p>
                  </a:txBody>
                  <a:tcPr>
                    <a:solidFill>
                      <a:schemeClr val="bg2">
                        <a:lumMod val="90000"/>
                      </a:schemeClr>
                    </a:solidFill>
                  </a:tcPr>
                </a:tc>
                <a:tc>
                  <a:txBody>
                    <a:bodyPr/>
                    <a:lstStyle/>
                    <a:p>
                      <a:r>
                        <a:rPr lang="en-US" sz="1200">
                          <a:latin typeface="Lato" panose="020F0502020204030203" pitchFamily="34" charset="0"/>
                          <a:ea typeface="Lato" panose="020F0502020204030203" pitchFamily="34" charset="0"/>
                          <a:cs typeface="Lato" panose="020F0502020204030203" pitchFamily="34" charset="0"/>
                          <a:hlinkClick r:id="rId35" action="ppaction://hlinksldjump"/>
                        </a:rPr>
                        <a:t>Finances – Back working TOA Pricing 2</a:t>
                      </a:r>
                      <a:endParaRPr lang="en-AU" sz="1200">
                        <a:latin typeface="Lato" panose="020F0502020204030203" pitchFamily="34" charset="0"/>
                        <a:ea typeface="Lato" panose="020F0502020204030203" pitchFamily="34" charset="0"/>
                        <a:cs typeface="Lato" panose="020F0502020204030203" pitchFamily="34" charset="0"/>
                      </a:endParaRPr>
                    </a:p>
                  </a:txBody>
                  <a:tcPr>
                    <a:solidFill>
                      <a:schemeClr val="bg2">
                        <a:lumMod val="90000"/>
                      </a:schemeClr>
                    </a:solidFill>
                  </a:tcPr>
                </a:tc>
                <a:extLst>
                  <a:ext uri="{0D108BD9-81ED-4DB2-BD59-A6C34878D82A}">
                    <a16:rowId xmlns:a16="http://schemas.microsoft.com/office/drawing/2014/main" val="4235641492"/>
                  </a:ext>
                </a:extLst>
              </a:tr>
            </a:tbl>
          </a:graphicData>
        </a:graphic>
      </p:graphicFrame>
      <p:sp>
        <p:nvSpPr>
          <p:cNvPr id="6" name="Title 1">
            <a:extLst>
              <a:ext uri="{FF2B5EF4-FFF2-40B4-BE49-F238E27FC236}">
                <a16:creationId xmlns:a16="http://schemas.microsoft.com/office/drawing/2014/main" id="{9835B6E3-7077-645D-9394-F5F4FE879FB1}"/>
              </a:ext>
            </a:extLst>
          </p:cNvPr>
          <p:cNvSpPr>
            <a:spLocks noGrp="1"/>
          </p:cNvSpPr>
          <p:nvPr>
            <p:ph type="title"/>
          </p:nvPr>
        </p:nvSpPr>
        <p:spPr>
          <a:xfrm>
            <a:off x="520700" y="441311"/>
            <a:ext cx="11420288" cy="692156"/>
          </a:xfrm>
        </p:spPr>
        <p:txBody>
          <a:bodyPr>
            <a:noAutofit/>
          </a:bodyPr>
          <a:lstStyle/>
          <a:p>
            <a:r>
              <a:rPr lang="en-US" b="1"/>
              <a:t>Q&amp;A Index</a:t>
            </a:r>
            <a:endParaRPr lang="en-AU" b="1"/>
          </a:p>
        </p:txBody>
      </p:sp>
    </p:spTree>
    <p:extLst>
      <p:ext uri="{BB962C8B-B14F-4D97-AF65-F5344CB8AC3E}">
        <p14:creationId xmlns:p14="http://schemas.microsoft.com/office/powerpoint/2010/main" val="11911259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A3880-C070-17D2-DA95-D0A5BA16370F}"/>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9439945E-0EA7-CD8F-151E-03031258F54F}"/>
              </a:ext>
            </a:extLst>
          </p:cNvPr>
          <p:cNvSpPr>
            <a:spLocks noGrp="1"/>
          </p:cNvSpPr>
          <p:nvPr>
            <p:ph type="title"/>
          </p:nvPr>
        </p:nvSpPr>
        <p:spPr>
          <a:xfrm>
            <a:off x="520700" y="441311"/>
            <a:ext cx="11420288" cy="692156"/>
          </a:xfrm>
        </p:spPr>
        <p:txBody>
          <a:bodyPr>
            <a:noAutofit/>
          </a:bodyPr>
          <a:lstStyle/>
          <a:p>
            <a:r>
              <a:rPr lang="en-US" b="1"/>
              <a:t>Dulux Case Study</a:t>
            </a:r>
            <a:endParaRPr lang="en-AU" b="1"/>
          </a:p>
        </p:txBody>
      </p:sp>
      <p:sp>
        <p:nvSpPr>
          <p:cNvPr id="3" name="TextBox 2">
            <a:extLst>
              <a:ext uri="{FF2B5EF4-FFF2-40B4-BE49-F238E27FC236}">
                <a16:creationId xmlns:a16="http://schemas.microsoft.com/office/drawing/2014/main" id="{742ADDA3-2560-0A22-49BE-4731D7DBEE53}"/>
              </a:ext>
            </a:extLst>
          </p:cNvPr>
          <p:cNvSpPr txBox="1"/>
          <p:nvPr/>
        </p:nvSpPr>
        <p:spPr>
          <a:xfrm>
            <a:off x="520698" y="6047357"/>
            <a:ext cx="9865659" cy="369332"/>
          </a:xfrm>
          <a:prstGeom prst="rect">
            <a:avLst/>
          </a:prstGeom>
          <a:noFill/>
        </p:spPr>
        <p:txBody>
          <a:bodyPr wrap="square">
            <a:spAutoFit/>
          </a:bodyPr>
          <a:lstStyle/>
          <a:p>
            <a:r>
              <a:rPr lang="en-AU">
                <a:solidFill>
                  <a:schemeClr val="bg1"/>
                </a:solidFill>
              </a:rPr>
              <a:t>https://www.duluxgroup.com.au/work-with-us/our-stories/dulux-project-earth-to-go-national/</a:t>
            </a:r>
          </a:p>
        </p:txBody>
      </p:sp>
      <p:sp>
        <p:nvSpPr>
          <p:cNvPr id="4" name="TextBox 3">
            <a:extLst>
              <a:ext uri="{FF2B5EF4-FFF2-40B4-BE49-F238E27FC236}">
                <a16:creationId xmlns:a16="http://schemas.microsoft.com/office/drawing/2014/main" id="{2FEC8496-A9E7-3DBF-132D-ECEC58318268}"/>
              </a:ext>
            </a:extLst>
          </p:cNvPr>
          <p:cNvSpPr txBox="1"/>
          <p:nvPr/>
        </p:nvSpPr>
        <p:spPr>
          <a:xfrm>
            <a:off x="520699" y="1166842"/>
            <a:ext cx="9865659" cy="4524315"/>
          </a:xfrm>
          <a:prstGeom prst="rect">
            <a:avLst/>
          </a:prstGeom>
          <a:noFill/>
        </p:spPr>
        <p:txBody>
          <a:bodyPr wrap="square">
            <a:spAutoFit/>
          </a:bodyPr>
          <a:lstStyle/>
          <a:p>
            <a:pPr algn="l"/>
            <a:r>
              <a:rPr lang="en-US" b="0" i="0" u="none" strike="noStrike">
                <a:solidFill>
                  <a:schemeClr val="bg1"/>
                </a:solidFill>
                <a:effectLst/>
              </a:rPr>
              <a:t>Dulux’s </a:t>
            </a:r>
            <a:r>
              <a:rPr lang="en-US" b="0" i="1" u="none" strike="noStrike">
                <a:solidFill>
                  <a:schemeClr val="bg1"/>
                </a:solidFill>
                <a:effectLst/>
              </a:rPr>
              <a:t>Project Earth</a:t>
            </a:r>
            <a:r>
              <a:rPr lang="en-US" b="0" i="0" u="none" strike="noStrike">
                <a:solidFill>
                  <a:schemeClr val="bg1"/>
                </a:solidFill>
                <a:effectLst/>
              </a:rPr>
              <a:t> is a sustainability initiative aimed at diverting thousands of tonnes of plastic paint packaging—such as water-based paint drums, pails, and tear strips—from landfill. Launched two years ago with a pilot in Queensland, the project enables construction companies to recycle these plastics, which are reprocessed into items like roller trays.</a:t>
            </a:r>
          </a:p>
          <a:p>
            <a:pPr algn="l"/>
            <a:endParaRPr lang="en-US" b="0" i="0" u="none" strike="noStrike">
              <a:solidFill>
                <a:schemeClr val="bg1"/>
              </a:solidFill>
              <a:effectLst/>
            </a:endParaRPr>
          </a:p>
          <a:p>
            <a:pPr algn="l"/>
            <a:r>
              <a:rPr lang="en-US" b="0" i="0" u="none" strike="noStrike">
                <a:solidFill>
                  <a:schemeClr val="bg1"/>
                </a:solidFill>
                <a:effectLst/>
              </a:rPr>
              <a:t>The initiative benefits construction companies by reducing disposal costs and boosting their sustainability credentials, while helping Dulux lead as a green supplier. A single year of tear strip use by Dulux Trade generated 28 tonnes of plastic, expected to rise to 54 tonnes—showcasing the scale of impact.</a:t>
            </a:r>
          </a:p>
          <a:p>
            <a:pPr algn="l"/>
            <a:endParaRPr lang="en-US" b="0" i="0" u="none" strike="noStrike">
              <a:solidFill>
                <a:schemeClr val="bg1"/>
              </a:solidFill>
              <a:effectLst/>
            </a:endParaRPr>
          </a:p>
          <a:p>
            <a:pPr algn="l"/>
            <a:r>
              <a:rPr lang="en-US" b="0" i="0" u="none" strike="noStrike">
                <a:solidFill>
                  <a:schemeClr val="bg1"/>
                </a:solidFill>
                <a:effectLst/>
              </a:rPr>
              <a:t>So far, 12 pilot sites in Brisbane have diverted 42 tonnes of plastic and saved builders over $247,000 in waste costs. Dulux became the first to receive EPA Product Stewardship Endorsement in Queensland, allowing them to legally remove empty drums from sites.</a:t>
            </a:r>
          </a:p>
          <a:p>
            <a:pPr algn="l"/>
            <a:endParaRPr lang="en-US" b="0" i="0" u="none" strike="noStrike">
              <a:solidFill>
                <a:schemeClr val="bg1"/>
              </a:solidFill>
              <a:effectLst/>
            </a:endParaRPr>
          </a:p>
          <a:p>
            <a:pPr algn="l"/>
            <a:r>
              <a:rPr lang="en-US" b="0" i="0" u="none" strike="noStrike">
                <a:solidFill>
                  <a:schemeClr val="bg1"/>
                </a:solidFill>
                <a:effectLst/>
              </a:rPr>
              <a:t>The program is now set to expand nationally, pending EPA approvals in Victoria and Western Australia, with 15 sites in Victoria and 17 in NSW ready to join.</a:t>
            </a:r>
          </a:p>
        </p:txBody>
      </p:sp>
    </p:spTree>
    <p:extLst>
      <p:ext uri="{BB962C8B-B14F-4D97-AF65-F5344CB8AC3E}">
        <p14:creationId xmlns:p14="http://schemas.microsoft.com/office/powerpoint/2010/main" val="40894832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1749E-8E44-26E6-6DE2-2EB416D466AE}"/>
            </a:ext>
          </a:extLst>
        </p:cNvPr>
        <p:cNvGrpSpPr/>
        <p:nvPr/>
      </p:nvGrpSpPr>
      <p:grpSpPr>
        <a:xfrm>
          <a:off x="0" y="0"/>
          <a:ext cx="0" cy="0"/>
          <a:chOff x="0" y="0"/>
          <a:chExt cx="0" cy="0"/>
        </a:xfrm>
      </p:grpSpPr>
      <p:sp>
        <p:nvSpPr>
          <p:cNvPr id="51" name="TextBox 50">
            <a:extLst>
              <a:ext uri="{FF2B5EF4-FFF2-40B4-BE49-F238E27FC236}">
                <a16:creationId xmlns:a16="http://schemas.microsoft.com/office/drawing/2014/main" id="{BADDCC41-D7EF-3E88-A98D-0030EB89B8E4}"/>
              </a:ext>
            </a:extLst>
          </p:cNvPr>
          <p:cNvSpPr txBox="1">
            <a:spLocks/>
          </p:cNvSpPr>
          <p:nvPr/>
        </p:nvSpPr>
        <p:spPr>
          <a:xfrm>
            <a:off x="8795093" y="2046241"/>
            <a:ext cx="3502459" cy="572868"/>
          </a:xfrm>
          <a:prstGeom prst="rect">
            <a:avLst/>
          </a:prstGeom>
          <a:solidFill>
            <a:schemeClr val="accent3"/>
          </a:solidFill>
        </p:spPr>
        <p:txBody>
          <a:bodyPr wrap="square" rtlCol="0">
            <a:spAutoFit/>
          </a:bodyPr>
          <a:lstStyle/>
          <a:p>
            <a:endParaRPr lang="en-AU"/>
          </a:p>
        </p:txBody>
      </p:sp>
      <p:sp>
        <p:nvSpPr>
          <p:cNvPr id="50" name="TextBox 49">
            <a:extLst>
              <a:ext uri="{FF2B5EF4-FFF2-40B4-BE49-F238E27FC236}">
                <a16:creationId xmlns:a16="http://schemas.microsoft.com/office/drawing/2014/main" id="{98117F6A-E8CD-6021-1855-D823A624F562}"/>
              </a:ext>
            </a:extLst>
          </p:cNvPr>
          <p:cNvSpPr txBox="1">
            <a:spLocks/>
          </p:cNvSpPr>
          <p:nvPr/>
        </p:nvSpPr>
        <p:spPr>
          <a:xfrm>
            <a:off x="-1" y="4238153"/>
            <a:ext cx="3502459" cy="572868"/>
          </a:xfrm>
          <a:prstGeom prst="rect">
            <a:avLst/>
          </a:prstGeom>
          <a:solidFill>
            <a:schemeClr val="accent2"/>
          </a:solidFill>
        </p:spPr>
        <p:txBody>
          <a:bodyPr wrap="square" rtlCol="0">
            <a:spAutoFit/>
          </a:bodyPr>
          <a:lstStyle/>
          <a:p>
            <a:endParaRPr lang="en-AU"/>
          </a:p>
        </p:txBody>
      </p:sp>
      <p:sp>
        <p:nvSpPr>
          <p:cNvPr id="49" name="TextBox 48">
            <a:extLst>
              <a:ext uri="{FF2B5EF4-FFF2-40B4-BE49-F238E27FC236}">
                <a16:creationId xmlns:a16="http://schemas.microsoft.com/office/drawing/2014/main" id="{207D0F44-BBB1-7597-5485-7E5CA491D630}"/>
              </a:ext>
            </a:extLst>
          </p:cNvPr>
          <p:cNvSpPr txBox="1"/>
          <p:nvPr/>
        </p:nvSpPr>
        <p:spPr>
          <a:xfrm>
            <a:off x="0" y="2077581"/>
            <a:ext cx="3502459" cy="572868"/>
          </a:xfrm>
          <a:prstGeom prst="rect">
            <a:avLst/>
          </a:prstGeom>
          <a:solidFill>
            <a:schemeClr val="tx2"/>
          </a:solidFill>
        </p:spPr>
        <p:txBody>
          <a:bodyPr wrap="square" rtlCol="0">
            <a:spAutoFit/>
          </a:bodyPr>
          <a:lstStyle/>
          <a:p>
            <a:endParaRPr lang="en-AU"/>
          </a:p>
        </p:txBody>
      </p:sp>
      <p:sp>
        <p:nvSpPr>
          <p:cNvPr id="2" name="Title 1">
            <a:extLst>
              <a:ext uri="{FF2B5EF4-FFF2-40B4-BE49-F238E27FC236}">
                <a16:creationId xmlns:a16="http://schemas.microsoft.com/office/drawing/2014/main" id="{2BC10BC4-F6A2-A3D3-5B5B-94EE1B74D744}"/>
              </a:ext>
            </a:extLst>
          </p:cNvPr>
          <p:cNvSpPr>
            <a:spLocks noGrp="1"/>
          </p:cNvSpPr>
          <p:nvPr>
            <p:ph type="title"/>
          </p:nvPr>
        </p:nvSpPr>
        <p:spPr>
          <a:xfrm>
            <a:off x="499835" y="459006"/>
            <a:ext cx="11430908" cy="739775"/>
          </a:xfrm>
        </p:spPr>
        <p:txBody>
          <a:bodyPr>
            <a:noAutofit/>
          </a:bodyPr>
          <a:lstStyle/>
          <a:p>
            <a:r>
              <a:rPr lang="en-US" b="1"/>
              <a:t>Recycling Pails</a:t>
            </a:r>
            <a:endParaRPr lang="en-AU" sz="2800" b="1"/>
          </a:p>
        </p:txBody>
      </p:sp>
      <p:sp>
        <p:nvSpPr>
          <p:cNvPr id="6" name="Google Shape;1160;p103">
            <a:extLst>
              <a:ext uri="{FF2B5EF4-FFF2-40B4-BE49-F238E27FC236}">
                <a16:creationId xmlns:a16="http://schemas.microsoft.com/office/drawing/2014/main" id="{25FBCA6A-C42D-C750-4D31-40F59C017A60}"/>
              </a:ext>
            </a:extLst>
          </p:cNvPr>
          <p:cNvSpPr/>
          <p:nvPr/>
        </p:nvSpPr>
        <p:spPr>
          <a:xfrm>
            <a:off x="8180824" y="1966403"/>
            <a:ext cx="765814" cy="765814"/>
          </a:xfrm>
          <a:prstGeom prst="ellipse">
            <a:avLst/>
          </a:prstGeom>
          <a:solidFill>
            <a:schemeClr val="accent3"/>
          </a:solidFill>
          <a:ln w="19050" cap="flat" cmpd="sng">
            <a:solidFill>
              <a:srgbClr val="FFFFFF"/>
            </a:solidFill>
            <a:prstDash val="solid"/>
            <a:miter lim="800000"/>
            <a:headEnd type="none" w="sm" len="sm"/>
            <a:tailEnd type="none" w="sm" len="sm"/>
          </a:ln>
        </p:spPr>
        <p:txBody>
          <a:bodyPr spcFirstLastPara="1" wrap="square" lIns="121900" tIns="60933" rIns="121900" bIns="60933"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350"/>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7" name="Google Shape;1160;p103">
            <a:extLst>
              <a:ext uri="{FF2B5EF4-FFF2-40B4-BE49-F238E27FC236}">
                <a16:creationId xmlns:a16="http://schemas.microsoft.com/office/drawing/2014/main" id="{4BF13ED4-7982-3C58-7CA1-3FCF1B1B128A}"/>
              </a:ext>
            </a:extLst>
          </p:cNvPr>
          <p:cNvSpPr/>
          <p:nvPr/>
        </p:nvSpPr>
        <p:spPr>
          <a:xfrm>
            <a:off x="3245364" y="1976832"/>
            <a:ext cx="765814" cy="765814"/>
          </a:xfrm>
          <a:prstGeom prst="ellipse">
            <a:avLst/>
          </a:prstGeom>
          <a:solidFill>
            <a:schemeClr val="tx2"/>
          </a:solidFill>
          <a:ln w="19050" cap="flat" cmpd="sng">
            <a:solidFill>
              <a:srgbClr val="FFFFFF"/>
            </a:solidFill>
            <a:prstDash val="solid"/>
            <a:miter lim="800000"/>
            <a:headEnd type="none" w="sm" len="sm"/>
            <a:tailEnd type="none" w="sm" len="sm"/>
          </a:ln>
        </p:spPr>
        <p:txBody>
          <a:bodyPr spcFirstLastPara="1" wrap="square" lIns="121900" tIns="60933" rIns="121900" bIns="60933"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350"/>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8" name="Google Shape;1160;p103">
            <a:extLst>
              <a:ext uri="{FF2B5EF4-FFF2-40B4-BE49-F238E27FC236}">
                <a16:creationId xmlns:a16="http://schemas.microsoft.com/office/drawing/2014/main" id="{E9DDE44A-4526-03D2-3ED2-FC03BDCCD4A6}"/>
              </a:ext>
            </a:extLst>
          </p:cNvPr>
          <p:cNvSpPr/>
          <p:nvPr/>
        </p:nvSpPr>
        <p:spPr>
          <a:xfrm>
            <a:off x="3245364" y="4119529"/>
            <a:ext cx="765814" cy="765814"/>
          </a:xfrm>
          <a:prstGeom prst="ellipse">
            <a:avLst/>
          </a:prstGeom>
          <a:solidFill>
            <a:schemeClr val="accent2"/>
          </a:solidFill>
          <a:ln w="19050" cap="flat" cmpd="sng">
            <a:solidFill>
              <a:srgbClr val="FFFFFF"/>
            </a:solidFill>
            <a:prstDash val="solid"/>
            <a:miter lim="800000"/>
            <a:headEnd type="none" w="sm" len="sm"/>
            <a:tailEnd type="none" w="sm" len="sm"/>
          </a:ln>
        </p:spPr>
        <p:txBody>
          <a:bodyPr spcFirstLastPara="1" wrap="square" lIns="121900" tIns="60933" rIns="121900" bIns="60933"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350"/>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pic>
        <p:nvPicPr>
          <p:cNvPr id="10" name="Graphic 9" descr="Handshake with solid fill">
            <a:extLst>
              <a:ext uri="{FF2B5EF4-FFF2-40B4-BE49-F238E27FC236}">
                <a16:creationId xmlns:a16="http://schemas.microsoft.com/office/drawing/2014/main" id="{5FD2F9D3-11B8-2D80-282E-8934AA0CB98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347085" y="4221250"/>
            <a:ext cx="562371" cy="562371"/>
          </a:xfrm>
          <a:prstGeom prst="rect">
            <a:avLst/>
          </a:prstGeom>
        </p:spPr>
      </p:pic>
      <p:pic>
        <p:nvPicPr>
          <p:cNvPr id="12" name="Graphic 11" descr="Flying Money with solid fill">
            <a:extLst>
              <a:ext uri="{FF2B5EF4-FFF2-40B4-BE49-F238E27FC236}">
                <a16:creationId xmlns:a16="http://schemas.microsoft.com/office/drawing/2014/main" id="{BB69BC4E-9F4C-73D0-D10E-019AEA42B2F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347085" y="2046241"/>
            <a:ext cx="562371" cy="562371"/>
          </a:xfrm>
          <a:prstGeom prst="rect">
            <a:avLst/>
          </a:prstGeom>
        </p:spPr>
      </p:pic>
      <p:pic>
        <p:nvPicPr>
          <p:cNvPr id="16" name="Graphic 15" descr="Large paint brush with solid fill">
            <a:extLst>
              <a:ext uri="{FF2B5EF4-FFF2-40B4-BE49-F238E27FC236}">
                <a16:creationId xmlns:a16="http://schemas.microsoft.com/office/drawing/2014/main" id="{364742E2-BF89-94D9-38B0-B39D4F22FC9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282545" y="2068124"/>
            <a:ext cx="562371" cy="562371"/>
          </a:xfrm>
          <a:prstGeom prst="rect">
            <a:avLst/>
          </a:prstGeom>
        </p:spPr>
      </p:pic>
      <p:sp>
        <p:nvSpPr>
          <p:cNvPr id="29" name="TextBox 28">
            <a:extLst>
              <a:ext uri="{FF2B5EF4-FFF2-40B4-BE49-F238E27FC236}">
                <a16:creationId xmlns:a16="http://schemas.microsoft.com/office/drawing/2014/main" id="{C4597AA5-94BE-D7F8-EB9E-5DF0471D8866}"/>
              </a:ext>
            </a:extLst>
          </p:cNvPr>
          <p:cNvSpPr txBox="1"/>
          <p:nvPr/>
        </p:nvSpPr>
        <p:spPr>
          <a:xfrm>
            <a:off x="491889" y="2169939"/>
            <a:ext cx="2753474" cy="369332"/>
          </a:xfrm>
          <a:prstGeom prst="rect">
            <a:avLst/>
          </a:prstGeom>
          <a:noFill/>
        </p:spPr>
        <p:txBody>
          <a:bodyPr wrap="square" rtlCol="0">
            <a:spAutoFit/>
          </a:bodyPr>
          <a:lstStyle/>
          <a:p>
            <a:pPr algn="r"/>
            <a:r>
              <a:rPr lang="en-AU" b="1">
                <a:solidFill>
                  <a:schemeClr val="bg1"/>
                </a:solidFill>
              </a:rPr>
              <a:t>Customers</a:t>
            </a:r>
          </a:p>
        </p:txBody>
      </p:sp>
      <p:sp>
        <p:nvSpPr>
          <p:cNvPr id="30" name="TextBox 29">
            <a:extLst>
              <a:ext uri="{FF2B5EF4-FFF2-40B4-BE49-F238E27FC236}">
                <a16:creationId xmlns:a16="http://schemas.microsoft.com/office/drawing/2014/main" id="{254E8D9B-ABB6-9F67-85A5-9F74A1E7CFBC}"/>
              </a:ext>
            </a:extLst>
          </p:cNvPr>
          <p:cNvSpPr txBox="1"/>
          <p:nvPr/>
        </p:nvSpPr>
        <p:spPr>
          <a:xfrm>
            <a:off x="491889" y="4326810"/>
            <a:ext cx="2753474" cy="369332"/>
          </a:xfrm>
          <a:prstGeom prst="rect">
            <a:avLst/>
          </a:prstGeom>
          <a:noFill/>
        </p:spPr>
        <p:txBody>
          <a:bodyPr wrap="square" rtlCol="0">
            <a:spAutoFit/>
          </a:bodyPr>
          <a:lstStyle/>
          <a:p>
            <a:pPr algn="r"/>
            <a:r>
              <a:rPr lang="en-AU" b="1">
                <a:solidFill>
                  <a:schemeClr val="bg1"/>
                </a:solidFill>
              </a:rPr>
              <a:t>Collaborators</a:t>
            </a:r>
          </a:p>
        </p:txBody>
      </p:sp>
      <p:sp>
        <p:nvSpPr>
          <p:cNvPr id="31" name="TextBox 30">
            <a:extLst>
              <a:ext uri="{FF2B5EF4-FFF2-40B4-BE49-F238E27FC236}">
                <a16:creationId xmlns:a16="http://schemas.microsoft.com/office/drawing/2014/main" id="{B0E1CA5B-34F4-8565-C967-C11E32F17C0E}"/>
              </a:ext>
            </a:extLst>
          </p:cNvPr>
          <p:cNvSpPr txBox="1"/>
          <p:nvPr/>
        </p:nvSpPr>
        <p:spPr>
          <a:xfrm>
            <a:off x="8946637" y="2159510"/>
            <a:ext cx="2753474" cy="369332"/>
          </a:xfrm>
          <a:prstGeom prst="rect">
            <a:avLst/>
          </a:prstGeom>
          <a:noFill/>
        </p:spPr>
        <p:txBody>
          <a:bodyPr wrap="square" rtlCol="0">
            <a:spAutoFit/>
          </a:bodyPr>
          <a:lstStyle/>
          <a:p>
            <a:r>
              <a:rPr lang="en-AU" b="1">
                <a:solidFill>
                  <a:schemeClr val="bg1"/>
                </a:solidFill>
              </a:rPr>
              <a:t>Company</a:t>
            </a:r>
          </a:p>
        </p:txBody>
      </p:sp>
      <p:sp>
        <p:nvSpPr>
          <p:cNvPr id="48" name="Freeform 47">
            <a:extLst>
              <a:ext uri="{FF2B5EF4-FFF2-40B4-BE49-F238E27FC236}">
                <a16:creationId xmlns:a16="http://schemas.microsoft.com/office/drawing/2014/main" id="{53B911E6-6107-93E6-A74F-3D16E2A45D3C}"/>
              </a:ext>
            </a:extLst>
          </p:cNvPr>
          <p:cNvSpPr/>
          <p:nvPr/>
        </p:nvSpPr>
        <p:spPr>
          <a:xfrm>
            <a:off x="5164905" y="3558604"/>
            <a:ext cx="1212570" cy="1034593"/>
          </a:xfrm>
          <a:custGeom>
            <a:avLst/>
            <a:gdLst>
              <a:gd name="connsiteX0" fmla="*/ 355508 w 1212570"/>
              <a:gd name="connsiteY0" fmla="*/ 0 h 1034593"/>
              <a:gd name="connsiteX1" fmla="*/ 1136479 w 1212570"/>
              <a:gd name="connsiteY1" fmla="*/ 277776 h 1034593"/>
              <a:gd name="connsiteX2" fmla="*/ 1212570 w 1212570"/>
              <a:gd name="connsiteY2" fmla="*/ 346295 h 1034593"/>
              <a:gd name="connsiteX3" fmla="*/ 1201473 w 1212570"/>
              <a:gd name="connsiteY3" fmla="*/ 356288 h 1034593"/>
              <a:gd name="connsiteX4" fmla="*/ 866814 w 1212570"/>
              <a:gd name="connsiteY4" fmla="*/ 971287 h 1034593"/>
              <a:gd name="connsiteX5" fmla="*/ 857063 w 1212570"/>
              <a:gd name="connsiteY5" fmla="*/ 1034593 h 1034593"/>
              <a:gd name="connsiteX6" fmla="*/ 847470 w 1212570"/>
              <a:gd name="connsiteY6" fmla="*/ 1032149 h 1034593"/>
              <a:gd name="connsiteX7" fmla="*/ 9751 w 1212570"/>
              <a:gd name="connsiteY7" fmla="*/ 115551 h 1034593"/>
              <a:gd name="connsiteX8" fmla="*/ 0 w 1212570"/>
              <a:gd name="connsiteY8" fmla="*/ 52246 h 1034593"/>
              <a:gd name="connsiteX9" fmla="*/ 108071 w 1212570"/>
              <a:gd name="connsiteY9" fmla="*/ 24714 h 1034593"/>
              <a:gd name="connsiteX10" fmla="*/ 355508 w 1212570"/>
              <a:gd name="connsiteY10" fmla="*/ 0 h 1034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2570" h="1034593">
                <a:moveTo>
                  <a:pt x="355508" y="0"/>
                </a:moveTo>
                <a:cubicBezTo>
                  <a:pt x="652166" y="0"/>
                  <a:pt x="924249" y="104244"/>
                  <a:pt x="1136479" y="277776"/>
                </a:cubicBezTo>
                <a:lnTo>
                  <a:pt x="1212570" y="346295"/>
                </a:lnTo>
                <a:lnTo>
                  <a:pt x="1201473" y="356288"/>
                </a:lnTo>
                <a:cubicBezTo>
                  <a:pt x="1034838" y="521387"/>
                  <a:pt x="915879" y="733725"/>
                  <a:pt x="866814" y="971287"/>
                </a:cubicBezTo>
                <a:lnTo>
                  <a:pt x="857063" y="1034593"/>
                </a:lnTo>
                <a:lnTo>
                  <a:pt x="847470" y="1032149"/>
                </a:lnTo>
                <a:cubicBezTo>
                  <a:pt x="424577" y="901829"/>
                  <a:pt x="99703" y="551082"/>
                  <a:pt x="9751" y="115551"/>
                </a:cubicBezTo>
                <a:lnTo>
                  <a:pt x="0" y="52246"/>
                </a:lnTo>
                <a:lnTo>
                  <a:pt x="108071" y="24714"/>
                </a:lnTo>
                <a:cubicBezTo>
                  <a:pt x="187996" y="8510"/>
                  <a:pt x="270749" y="0"/>
                  <a:pt x="355508" y="0"/>
                </a:cubicBezTo>
                <a:close/>
              </a:path>
            </a:pathLst>
          </a:cu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47" name="Freeform 46">
            <a:extLst>
              <a:ext uri="{FF2B5EF4-FFF2-40B4-BE49-F238E27FC236}">
                <a16:creationId xmlns:a16="http://schemas.microsoft.com/office/drawing/2014/main" id="{6DEF013D-9301-36F6-23ED-DC16737066F1}"/>
              </a:ext>
            </a:extLst>
          </p:cNvPr>
          <p:cNvSpPr/>
          <p:nvPr/>
        </p:nvSpPr>
        <p:spPr>
          <a:xfrm>
            <a:off x="6377475" y="3558604"/>
            <a:ext cx="1212569" cy="1034592"/>
          </a:xfrm>
          <a:custGeom>
            <a:avLst/>
            <a:gdLst>
              <a:gd name="connsiteX0" fmla="*/ 857062 w 1212569"/>
              <a:gd name="connsiteY0" fmla="*/ 0 h 1034592"/>
              <a:gd name="connsiteX1" fmla="*/ 1104499 w 1212569"/>
              <a:gd name="connsiteY1" fmla="*/ 24714 h 1034592"/>
              <a:gd name="connsiteX2" fmla="*/ 1212569 w 1212569"/>
              <a:gd name="connsiteY2" fmla="*/ 52245 h 1034592"/>
              <a:gd name="connsiteX3" fmla="*/ 1202817 w 1212569"/>
              <a:gd name="connsiteY3" fmla="*/ 115551 h 1034592"/>
              <a:gd name="connsiteX4" fmla="*/ 365098 w 1212569"/>
              <a:gd name="connsiteY4" fmla="*/ 1032149 h 1034592"/>
              <a:gd name="connsiteX5" fmla="*/ 355508 w 1212569"/>
              <a:gd name="connsiteY5" fmla="*/ 1034592 h 1034592"/>
              <a:gd name="connsiteX6" fmla="*/ 345756 w 1212569"/>
              <a:gd name="connsiteY6" fmla="*/ 971287 h 1034592"/>
              <a:gd name="connsiteX7" fmla="*/ 11097 w 1212569"/>
              <a:gd name="connsiteY7" fmla="*/ 356288 h 1034592"/>
              <a:gd name="connsiteX8" fmla="*/ 0 w 1212569"/>
              <a:gd name="connsiteY8" fmla="*/ 346295 h 1034592"/>
              <a:gd name="connsiteX9" fmla="*/ 76091 w 1212569"/>
              <a:gd name="connsiteY9" fmla="*/ 277776 h 1034592"/>
              <a:gd name="connsiteX10" fmla="*/ 857062 w 1212569"/>
              <a:gd name="connsiteY10" fmla="*/ 0 h 1034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2569" h="1034592">
                <a:moveTo>
                  <a:pt x="857062" y="0"/>
                </a:moveTo>
                <a:cubicBezTo>
                  <a:pt x="941821" y="0"/>
                  <a:pt x="1024575" y="8510"/>
                  <a:pt x="1104499" y="24714"/>
                </a:cubicBezTo>
                <a:lnTo>
                  <a:pt x="1212569" y="52245"/>
                </a:lnTo>
                <a:lnTo>
                  <a:pt x="1202817" y="115551"/>
                </a:lnTo>
                <a:cubicBezTo>
                  <a:pt x="1112866" y="551082"/>
                  <a:pt x="787992" y="901829"/>
                  <a:pt x="365098" y="1032149"/>
                </a:cubicBezTo>
                <a:lnTo>
                  <a:pt x="355508" y="1034592"/>
                </a:lnTo>
                <a:lnTo>
                  <a:pt x="345756" y="971287"/>
                </a:lnTo>
                <a:cubicBezTo>
                  <a:pt x="296692" y="733725"/>
                  <a:pt x="177733" y="521387"/>
                  <a:pt x="11097" y="356288"/>
                </a:cubicBezTo>
                <a:lnTo>
                  <a:pt x="0" y="346295"/>
                </a:lnTo>
                <a:lnTo>
                  <a:pt x="76091" y="277776"/>
                </a:lnTo>
                <a:cubicBezTo>
                  <a:pt x="288321" y="104244"/>
                  <a:pt x="560405" y="0"/>
                  <a:pt x="857062" y="0"/>
                </a:cubicBezTo>
                <a:close/>
              </a:path>
            </a:pathLst>
          </a:cu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46" name="Freeform 45">
            <a:extLst>
              <a:ext uri="{FF2B5EF4-FFF2-40B4-BE49-F238E27FC236}">
                <a16:creationId xmlns:a16="http://schemas.microsoft.com/office/drawing/2014/main" id="{522071B6-8FB0-2A2F-237A-8C4318398A7D}"/>
              </a:ext>
            </a:extLst>
          </p:cNvPr>
          <p:cNvSpPr/>
          <p:nvPr/>
        </p:nvSpPr>
        <p:spPr>
          <a:xfrm>
            <a:off x="6006775" y="4593196"/>
            <a:ext cx="741400" cy="1051997"/>
          </a:xfrm>
          <a:custGeom>
            <a:avLst/>
            <a:gdLst>
              <a:gd name="connsiteX0" fmla="*/ 726208 w 741400"/>
              <a:gd name="connsiteY0" fmla="*/ 0 h 1051997"/>
              <a:gd name="connsiteX1" fmla="*/ 735061 w 741400"/>
              <a:gd name="connsiteY1" fmla="*/ 57476 h 1051997"/>
              <a:gd name="connsiteX2" fmla="*/ 741400 w 741400"/>
              <a:gd name="connsiteY2" fmla="*/ 181850 h 1051997"/>
              <a:gd name="connsiteX3" fmla="*/ 381797 w 741400"/>
              <a:gd name="connsiteY3" fmla="*/ 1042004 h 1051997"/>
              <a:gd name="connsiteX4" fmla="*/ 370700 w 741400"/>
              <a:gd name="connsiteY4" fmla="*/ 1051997 h 1051997"/>
              <a:gd name="connsiteX5" fmla="*/ 359603 w 741400"/>
              <a:gd name="connsiteY5" fmla="*/ 1042004 h 1051997"/>
              <a:gd name="connsiteX6" fmla="*/ 0 w 741400"/>
              <a:gd name="connsiteY6" fmla="*/ 181850 h 1051997"/>
              <a:gd name="connsiteX7" fmla="*/ 6339 w 741400"/>
              <a:gd name="connsiteY7" fmla="*/ 57476 h 1051997"/>
              <a:gd name="connsiteX8" fmla="*/ 15193 w 741400"/>
              <a:gd name="connsiteY8" fmla="*/ 1 h 1051997"/>
              <a:gd name="connsiteX9" fmla="*/ 123262 w 741400"/>
              <a:gd name="connsiteY9" fmla="*/ 27532 h 1051997"/>
              <a:gd name="connsiteX10" fmla="*/ 370699 w 741400"/>
              <a:gd name="connsiteY10" fmla="*/ 52246 h 1051997"/>
              <a:gd name="connsiteX11" fmla="*/ 618136 w 741400"/>
              <a:gd name="connsiteY11" fmla="*/ 27532 h 1051997"/>
              <a:gd name="connsiteX12" fmla="*/ 726208 w 741400"/>
              <a:gd name="connsiteY12" fmla="*/ 0 h 1051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1400" h="1051997">
                <a:moveTo>
                  <a:pt x="726208" y="0"/>
                </a:moveTo>
                <a:lnTo>
                  <a:pt x="735061" y="57476"/>
                </a:lnTo>
                <a:cubicBezTo>
                  <a:pt x="739253" y="98369"/>
                  <a:pt x="741400" y="139861"/>
                  <a:pt x="741400" y="181850"/>
                </a:cubicBezTo>
                <a:cubicBezTo>
                  <a:pt x="741400" y="517761"/>
                  <a:pt x="603978" y="821872"/>
                  <a:pt x="381797" y="1042004"/>
                </a:cubicBezTo>
                <a:lnTo>
                  <a:pt x="370700" y="1051997"/>
                </a:lnTo>
                <a:lnTo>
                  <a:pt x="359603" y="1042004"/>
                </a:lnTo>
                <a:cubicBezTo>
                  <a:pt x="137422" y="821872"/>
                  <a:pt x="0" y="517761"/>
                  <a:pt x="0" y="181850"/>
                </a:cubicBezTo>
                <a:cubicBezTo>
                  <a:pt x="0" y="139861"/>
                  <a:pt x="2147" y="98369"/>
                  <a:pt x="6339" y="57476"/>
                </a:cubicBezTo>
                <a:lnTo>
                  <a:pt x="15193" y="1"/>
                </a:lnTo>
                <a:lnTo>
                  <a:pt x="123262" y="27532"/>
                </a:lnTo>
                <a:cubicBezTo>
                  <a:pt x="203187" y="43737"/>
                  <a:pt x="285940" y="52246"/>
                  <a:pt x="370699" y="52246"/>
                </a:cubicBezTo>
                <a:cubicBezTo>
                  <a:pt x="455458" y="52246"/>
                  <a:pt x="538212" y="43737"/>
                  <a:pt x="618136" y="27532"/>
                </a:cubicBezTo>
                <a:lnTo>
                  <a:pt x="726208" y="0"/>
                </a:lnTo>
                <a:close/>
              </a:path>
            </a:pathLst>
          </a:cu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45" name="Freeform 44">
            <a:extLst>
              <a:ext uri="{FF2B5EF4-FFF2-40B4-BE49-F238E27FC236}">
                <a16:creationId xmlns:a16="http://schemas.microsoft.com/office/drawing/2014/main" id="{4A196332-1579-BEE7-DB79-68554520AF9E}"/>
              </a:ext>
            </a:extLst>
          </p:cNvPr>
          <p:cNvSpPr/>
          <p:nvPr/>
        </p:nvSpPr>
        <p:spPr>
          <a:xfrm>
            <a:off x="5149711" y="2212558"/>
            <a:ext cx="2455524" cy="1692341"/>
          </a:xfrm>
          <a:custGeom>
            <a:avLst/>
            <a:gdLst>
              <a:gd name="connsiteX0" fmla="*/ 1227762 w 2455524"/>
              <a:gd name="connsiteY0" fmla="*/ 0 h 1692341"/>
              <a:gd name="connsiteX1" fmla="*/ 2455524 w 2455524"/>
              <a:gd name="connsiteY1" fmla="*/ 1216442 h 1692341"/>
              <a:gd name="connsiteX2" fmla="*/ 2449185 w 2455524"/>
              <a:gd name="connsiteY2" fmla="*/ 1340816 h 1692341"/>
              <a:gd name="connsiteX3" fmla="*/ 2440332 w 2455524"/>
              <a:gd name="connsiteY3" fmla="*/ 1398291 h 1692341"/>
              <a:gd name="connsiteX4" fmla="*/ 2332262 w 2455524"/>
              <a:gd name="connsiteY4" fmla="*/ 1370760 h 1692341"/>
              <a:gd name="connsiteX5" fmla="*/ 2084825 w 2455524"/>
              <a:gd name="connsiteY5" fmla="*/ 1346046 h 1692341"/>
              <a:gd name="connsiteX6" fmla="*/ 1303854 w 2455524"/>
              <a:gd name="connsiteY6" fmla="*/ 1623822 h 1692341"/>
              <a:gd name="connsiteX7" fmla="*/ 1227763 w 2455524"/>
              <a:gd name="connsiteY7" fmla="*/ 1692341 h 1692341"/>
              <a:gd name="connsiteX8" fmla="*/ 1151672 w 2455524"/>
              <a:gd name="connsiteY8" fmla="*/ 1623822 h 1692341"/>
              <a:gd name="connsiteX9" fmla="*/ 370701 w 2455524"/>
              <a:gd name="connsiteY9" fmla="*/ 1346046 h 1692341"/>
              <a:gd name="connsiteX10" fmla="*/ 123264 w 2455524"/>
              <a:gd name="connsiteY10" fmla="*/ 1370760 h 1692341"/>
              <a:gd name="connsiteX11" fmla="*/ 15193 w 2455524"/>
              <a:gd name="connsiteY11" fmla="*/ 1398292 h 1692341"/>
              <a:gd name="connsiteX12" fmla="*/ 6339 w 2455524"/>
              <a:gd name="connsiteY12" fmla="*/ 1340816 h 1692341"/>
              <a:gd name="connsiteX13" fmla="*/ 0 w 2455524"/>
              <a:gd name="connsiteY13" fmla="*/ 1216442 h 1692341"/>
              <a:gd name="connsiteX14" fmla="*/ 1227762 w 2455524"/>
              <a:gd name="connsiteY14" fmla="*/ 0 h 169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55524" h="1692341">
                <a:moveTo>
                  <a:pt x="1227762" y="0"/>
                </a:moveTo>
                <a:cubicBezTo>
                  <a:pt x="1905836" y="0"/>
                  <a:pt x="2455524" y="544620"/>
                  <a:pt x="2455524" y="1216442"/>
                </a:cubicBezTo>
                <a:cubicBezTo>
                  <a:pt x="2455524" y="1258431"/>
                  <a:pt x="2453377" y="1299923"/>
                  <a:pt x="2449185" y="1340816"/>
                </a:cubicBezTo>
                <a:lnTo>
                  <a:pt x="2440332" y="1398291"/>
                </a:lnTo>
                <a:lnTo>
                  <a:pt x="2332262" y="1370760"/>
                </a:lnTo>
                <a:cubicBezTo>
                  <a:pt x="2252338" y="1354556"/>
                  <a:pt x="2169584" y="1346046"/>
                  <a:pt x="2084825" y="1346046"/>
                </a:cubicBezTo>
                <a:cubicBezTo>
                  <a:pt x="1788168" y="1346046"/>
                  <a:pt x="1516084" y="1450290"/>
                  <a:pt x="1303854" y="1623822"/>
                </a:cubicBezTo>
                <a:lnTo>
                  <a:pt x="1227763" y="1692341"/>
                </a:lnTo>
                <a:lnTo>
                  <a:pt x="1151672" y="1623822"/>
                </a:lnTo>
                <a:cubicBezTo>
                  <a:pt x="939442" y="1450290"/>
                  <a:pt x="667359" y="1346046"/>
                  <a:pt x="370701" y="1346046"/>
                </a:cubicBezTo>
                <a:cubicBezTo>
                  <a:pt x="285942" y="1346046"/>
                  <a:pt x="203189" y="1354556"/>
                  <a:pt x="123264" y="1370760"/>
                </a:cubicBezTo>
                <a:lnTo>
                  <a:pt x="15193" y="1398292"/>
                </a:lnTo>
                <a:lnTo>
                  <a:pt x="6339" y="1340816"/>
                </a:lnTo>
                <a:cubicBezTo>
                  <a:pt x="2147" y="1299923"/>
                  <a:pt x="0" y="1258431"/>
                  <a:pt x="0" y="1216442"/>
                </a:cubicBezTo>
                <a:cubicBezTo>
                  <a:pt x="0" y="544620"/>
                  <a:pt x="549688" y="0"/>
                  <a:pt x="1227762" y="0"/>
                </a:cubicBezTo>
                <a:close/>
              </a:path>
            </a:pathLst>
          </a:custGeom>
          <a:solidFill>
            <a:schemeClr val="tx2"/>
          </a:solid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44" name="Freeform 43">
            <a:extLst>
              <a:ext uri="{FF2B5EF4-FFF2-40B4-BE49-F238E27FC236}">
                <a16:creationId xmlns:a16="http://schemas.microsoft.com/office/drawing/2014/main" id="{BF077230-067A-1574-CE85-81C44D96D922}"/>
              </a:ext>
            </a:extLst>
          </p:cNvPr>
          <p:cNvSpPr/>
          <p:nvPr/>
        </p:nvSpPr>
        <p:spPr>
          <a:xfrm>
            <a:off x="6377475" y="3610849"/>
            <a:ext cx="2084824" cy="2380639"/>
          </a:xfrm>
          <a:custGeom>
            <a:avLst/>
            <a:gdLst>
              <a:gd name="connsiteX0" fmla="*/ 1212569 w 2084824"/>
              <a:gd name="connsiteY0" fmla="*/ 0 h 2380639"/>
              <a:gd name="connsiteX1" fmla="*/ 1222161 w 2084824"/>
              <a:gd name="connsiteY1" fmla="*/ 2444 h 2380639"/>
              <a:gd name="connsiteX2" fmla="*/ 2084824 w 2084824"/>
              <a:gd name="connsiteY2" fmla="*/ 1164197 h 2380639"/>
              <a:gd name="connsiteX3" fmla="*/ 857062 w 2084824"/>
              <a:gd name="connsiteY3" fmla="*/ 2380639 h 2380639"/>
              <a:gd name="connsiteX4" fmla="*/ 76091 w 2084824"/>
              <a:gd name="connsiteY4" fmla="*/ 2102863 h 2380639"/>
              <a:gd name="connsiteX5" fmla="*/ 0 w 2084824"/>
              <a:gd name="connsiteY5" fmla="*/ 2034344 h 2380639"/>
              <a:gd name="connsiteX6" fmla="*/ 11097 w 2084824"/>
              <a:gd name="connsiteY6" fmla="*/ 2024351 h 2380639"/>
              <a:gd name="connsiteX7" fmla="*/ 370700 w 2084824"/>
              <a:gd name="connsiteY7" fmla="*/ 1164197 h 2380639"/>
              <a:gd name="connsiteX8" fmla="*/ 364361 w 2084824"/>
              <a:gd name="connsiteY8" fmla="*/ 1039823 h 2380639"/>
              <a:gd name="connsiteX9" fmla="*/ 355508 w 2084824"/>
              <a:gd name="connsiteY9" fmla="*/ 982347 h 2380639"/>
              <a:gd name="connsiteX10" fmla="*/ 365098 w 2084824"/>
              <a:gd name="connsiteY10" fmla="*/ 979904 h 2380639"/>
              <a:gd name="connsiteX11" fmla="*/ 1202817 w 2084824"/>
              <a:gd name="connsiteY11" fmla="*/ 63306 h 2380639"/>
              <a:gd name="connsiteX12" fmla="*/ 1212569 w 2084824"/>
              <a:gd name="connsiteY12" fmla="*/ 0 h 2380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84824" h="2380639">
                <a:moveTo>
                  <a:pt x="1212569" y="0"/>
                </a:moveTo>
                <a:lnTo>
                  <a:pt x="1222161" y="2444"/>
                </a:lnTo>
                <a:cubicBezTo>
                  <a:pt x="1721944" y="156460"/>
                  <a:pt x="2084824" y="618342"/>
                  <a:pt x="2084824" y="1164197"/>
                </a:cubicBezTo>
                <a:cubicBezTo>
                  <a:pt x="2084824" y="1836019"/>
                  <a:pt x="1535136" y="2380639"/>
                  <a:pt x="857062" y="2380639"/>
                </a:cubicBezTo>
                <a:cubicBezTo>
                  <a:pt x="560405" y="2380639"/>
                  <a:pt x="288321" y="2276396"/>
                  <a:pt x="76091" y="2102863"/>
                </a:cubicBezTo>
                <a:lnTo>
                  <a:pt x="0" y="2034344"/>
                </a:lnTo>
                <a:lnTo>
                  <a:pt x="11097" y="2024351"/>
                </a:lnTo>
                <a:cubicBezTo>
                  <a:pt x="233278" y="1804219"/>
                  <a:pt x="370700" y="1500108"/>
                  <a:pt x="370700" y="1164197"/>
                </a:cubicBezTo>
                <a:cubicBezTo>
                  <a:pt x="370700" y="1122208"/>
                  <a:pt x="368553" y="1080716"/>
                  <a:pt x="364361" y="1039823"/>
                </a:cubicBezTo>
                <a:lnTo>
                  <a:pt x="355508" y="982347"/>
                </a:lnTo>
                <a:lnTo>
                  <a:pt x="365098" y="979904"/>
                </a:lnTo>
                <a:cubicBezTo>
                  <a:pt x="787992" y="849584"/>
                  <a:pt x="1112866" y="498837"/>
                  <a:pt x="1202817" y="63306"/>
                </a:cubicBezTo>
                <a:lnTo>
                  <a:pt x="1212569" y="0"/>
                </a:lnTo>
                <a:close/>
              </a:path>
            </a:pathLst>
          </a:custGeom>
          <a:solidFill>
            <a:schemeClr val="accent3"/>
          </a:solid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43" name="Freeform 42">
            <a:extLst>
              <a:ext uri="{FF2B5EF4-FFF2-40B4-BE49-F238E27FC236}">
                <a16:creationId xmlns:a16="http://schemas.microsoft.com/office/drawing/2014/main" id="{D2446AA5-314E-10B2-EA51-CEF80EE20135}"/>
              </a:ext>
            </a:extLst>
          </p:cNvPr>
          <p:cNvSpPr/>
          <p:nvPr/>
        </p:nvSpPr>
        <p:spPr>
          <a:xfrm>
            <a:off x="4292651" y="3610850"/>
            <a:ext cx="2084824" cy="2380638"/>
          </a:xfrm>
          <a:custGeom>
            <a:avLst/>
            <a:gdLst>
              <a:gd name="connsiteX0" fmla="*/ 872254 w 2084824"/>
              <a:gd name="connsiteY0" fmla="*/ 0 h 2380638"/>
              <a:gd name="connsiteX1" fmla="*/ 882005 w 2084824"/>
              <a:gd name="connsiteY1" fmla="*/ 63305 h 2380638"/>
              <a:gd name="connsiteX2" fmla="*/ 1719724 w 2084824"/>
              <a:gd name="connsiteY2" fmla="*/ 979903 h 2380638"/>
              <a:gd name="connsiteX3" fmla="*/ 1729317 w 2084824"/>
              <a:gd name="connsiteY3" fmla="*/ 982347 h 2380638"/>
              <a:gd name="connsiteX4" fmla="*/ 1720463 w 2084824"/>
              <a:gd name="connsiteY4" fmla="*/ 1039822 h 2380638"/>
              <a:gd name="connsiteX5" fmla="*/ 1714124 w 2084824"/>
              <a:gd name="connsiteY5" fmla="*/ 1164196 h 2380638"/>
              <a:gd name="connsiteX6" fmla="*/ 2073727 w 2084824"/>
              <a:gd name="connsiteY6" fmla="*/ 2024350 h 2380638"/>
              <a:gd name="connsiteX7" fmla="*/ 2084824 w 2084824"/>
              <a:gd name="connsiteY7" fmla="*/ 2034343 h 2380638"/>
              <a:gd name="connsiteX8" fmla="*/ 2008733 w 2084824"/>
              <a:gd name="connsiteY8" fmla="*/ 2102862 h 2380638"/>
              <a:gd name="connsiteX9" fmla="*/ 1227762 w 2084824"/>
              <a:gd name="connsiteY9" fmla="*/ 2380638 h 2380638"/>
              <a:gd name="connsiteX10" fmla="*/ 0 w 2084824"/>
              <a:gd name="connsiteY10" fmla="*/ 1164196 h 2380638"/>
              <a:gd name="connsiteX11" fmla="*/ 862663 w 2084824"/>
              <a:gd name="connsiteY11" fmla="*/ 2443 h 2380638"/>
              <a:gd name="connsiteX12" fmla="*/ 872254 w 2084824"/>
              <a:gd name="connsiteY12" fmla="*/ 0 h 2380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84824" h="2380638">
                <a:moveTo>
                  <a:pt x="872254" y="0"/>
                </a:moveTo>
                <a:lnTo>
                  <a:pt x="882005" y="63305"/>
                </a:lnTo>
                <a:cubicBezTo>
                  <a:pt x="971957" y="498836"/>
                  <a:pt x="1296831" y="849583"/>
                  <a:pt x="1719724" y="979903"/>
                </a:cubicBezTo>
                <a:lnTo>
                  <a:pt x="1729317" y="982347"/>
                </a:lnTo>
                <a:lnTo>
                  <a:pt x="1720463" y="1039822"/>
                </a:lnTo>
                <a:cubicBezTo>
                  <a:pt x="1716271" y="1080715"/>
                  <a:pt x="1714124" y="1122207"/>
                  <a:pt x="1714124" y="1164196"/>
                </a:cubicBezTo>
                <a:cubicBezTo>
                  <a:pt x="1714124" y="1500107"/>
                  <a:pt x="1851546" y="1804218"/>
                  <a:pt x="2073727" y="2024350"/>
                </a:cubicBezTo>
                <a:lnTo>
                  <a:pt x="2084824" y="2034343"/>
                </a:lnTo>
                <a:lnTo>
                  <a:pt x="2008733" y="2102862"/>
                </a:lnTo>
                <a:cubicBezTo>
                  <a:pt x="1796503" y="2276395"/>
                  <a:pt x="1524420" y="2380638"/>
                  <a:pt x="1227762" y="2380638"/>
                </a:cubicBezTo>
                <a:cubicBezTo>
                  <a:pt x="549688" y="2380638"/>
                  <a:pt x="0" y="1836018"/>
                  <a:pt x="0" y="1164196"/>
                </a:cubicBezTo>
                <a:cubicBezTo>
                  <a:pt x="0" y="618341"/>
                  <a:pt x="362880" y="156459"/>
                  <a:pt x="862663" y="2443"/>
                </a:cubicBezTo>
                <a:lnTo>
                  <a:pt x="872254" y="0"/>
                </a:lnTo>
                <a:close/>
              </a:path>
            </a:pathLst>
          </a:cu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42" name="Freeform 41">
            <a:extLst>
              <a:ext uri="{FF2B5EF4-FFF2-40B4-BE49-F238E27FC236}">
                <a16:creationId xmlns:a16="http://schemas.microsoft.com/office/drawing/2014/main" id="{DB38FBC8-C3B9-991D-313F-043C66D9F70C}"/>
              </a:ext>
            </a:extLst>
          </p:cNvPr>
          <p:cNvSpPr/>
          <p:nvPr/>
        </p:nvSpPr>
        <p:spPr>
          <a:xfrm>
            <a:off x="6021968" y="3904899"/>
            <a:ext cx="711015" cy="740543"/>
          </a:xfrm>
          <a:custGeom>
            <a:avLst/>
            <a:gdLst>
              <a:gd name="connsiteX0" fmla="*/ 355507 w 711015"/>
              <a:gd name="connsiteY0" fmla="*/ 0 h 740543"/>
              <a:gd name="connsiteX1" fmla="*/ 366604 w 711015"/>
              <a:gd name="connsiteY1" fmla="*/ 9993 h 740543"/>
              <a:gd name="connsiteX2" fmla="*/ 701263 w 711015"/>
              <a:gd name="connsiteY2" fmla="*/ 624992 h 740543"/>
              <a:gd name="connsiteX3" fmla="*/ 711015 w 711015"/>
              <a:gd name="connsiteY3" fmla="*/ 688297 h 740543"/>
              <a:gd name="connsiteX4" fmla="*/ 602943 w 711015"/>
              <a:gd name="connsiteY4" fmla="*/ 715829 h 740543"/>
              <a:gd name="connsiteX5" fmla="*/ 355506 w 711015"/>
              <a:gd name="connsiteY5" fmla="*/ 740543 h 740543"/>
              <a:gd name="connsiteX6" fmla="*/ 108069 w 711015"/>
              <a:gd name="connsiteY6" fmla="*/ 715829 h 740543"/>
              <a:gd name="connsiteX7" fmla="*/ 0 w 711015"/>
              <a:gd name="connsiteY7" fmla="*/ 688298 h 740543"/>
              <a:gd name="connsiteX8" fmla="*/ 9751 w 711015"/>
              <a:gd name="connsiteY8" fmla="*/ 624992 h 740543"/>
              <a:gd name="connsiteX9" fmla="*/ 344410 w 711015"/>
              <a:gd name="connsiteY9" fmla="*/ 9993 h 740543"/>
              <a:gd name="connsiteX10" fmla="*/ 355507 w 711015"/>
              <a:gd name="connsiteY10" fmla="*/ 0 h 74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1015" h="740543">
                <a:moveTo>
                  <a:pt x="355507" y="0"/>
                </a:moveTo>
                <a:lnTo>
                  <a:pt x="366604" y="9993"/>
                </a:lnTo>
                <a:cubicBezTo>
                  <a:pt x="533240" y="175092"/>
                  <a:pt x="652199" y="387430"/>
                  <a:pt x="701263" y="624992"/>
                </a:cubicBezTo>
                <a:lnTo>
                  <a:pt x="711015" y="688297"/>
                </a:lnTo>
                <a:lnTo>
                  <a:pt x="602943" y="715829"/>
                </a:lnTo>
                <a:cubicBezTo>
                  <a:pt x="523019" y="732034"/>
                  <a:pt x="440265" y="740543"/>
                  <a:pt x="355506" y="740543"/>
                </a:cubicBezTo>
                <a:cubicBezTo>
                  <a:pt x="270747" y="740543"/>
                  <a:pt x="187994" y="732034"/>
                  <a:pt x="108069" y="715829"/>
                </a:cubicBezTo>
                <a:lnTo>
                  <a:pt x="0" y="688298"/>
                </a:lnTo>
                <a:lnTo>
                  <a:pt x="9751" y="624992"/>
                </a:lnTo>
                <a:cubicBezTo>
                  <a:pt x="58816" y="387430"/>
                  <a:pt x="177775" y="175092"/>
                  <a:pt x="344410" y="9993"/>
                </a:cubicBezTo>
                <a:lnTo>
                  <a:pt x="355507" y="0"/>
                </a:lnTo>
                <a:close/>
              </a:path>
            </a:pathLst>
          </a:cu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pic>
        <p:nvPicPr>
          <p:cNvPr id="35" name="Graphic 34" descr="Flying Money with solid fill">
            <a:extLst>
              <a:ext uri="{FF2B5EF4-FFF2-40B4-BE49-F238E27FC236}">
                <a16:creationId xmlns:a16="http://schemas.microsoft.com/office/drawing/2014/main" id="{0F5EDAF7-F266-AEBA-10C7-D33D17E509C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28244" y="2709069"/>
            <a:ext cx="719930" cy="719930"/>
          </a:xfrm>
          <a:prstGeom prst="rect">
            <a:avLst/>
          </a:prstGeom>
        </p:spPr>
      </p:pic>
      <p:pic>
        <p:nvPicPr>
          <p:cNvPr id="36" name="Graphic 35" descr="Large paint brush with solid fill">
            <a:extLst>
              <a:ext uri="{FF2B5EF4-FFF2-40B4-BE49-F238E27FC236}">
                <a16:creationId xmlns:a16="http://schemas.microsoft.com/office/drawing/2014/main" id="{EE764960-6B44-69FD-5F63-BA3C9EFDABC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067266" y="4469531"/>
            <a:ext cx="741397" cy="741397"/>
          </a:xfrm>
          <a:prstGeom prst="rect">
            <a:avLst/>
          </a:prstGeom>
        </p:spPr>
      </p:pic>
      <p:pic>
        <p:nvPicPr>
          <p:cNvPr id="37" name="Graphic 36" descr="Handshake with solid fill">
            <a:extLst>
              <a:ext uri="{FF2B5EF4-FFF2-40B4-BE49-F238E27FC236}">
                <a16:creationId xmlns:a16="http://schemas.microsoft.com/office/drawing/2014/main" id="{12CFE591-0603-D3FB-4B79-1B18104C33A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958247" y="4413791"/>
            <a:ext cx="852875" cy="852875"/>
          </a:xfrm>
          <a:prstGeom prst="rect">
            <a:avLst/>
          </a:prstGeom>
        </p:spPr>
      </p:pic>
      <p:pic>
        <p:nvPicPr>
          <p:cNvPr id="38" name="Graphic 37" descr="Trophy with solid fill">
            <a:extLst>
              <a:ext uri="{FF2B5EF4-FFF2-40B4-BE49-F238E27FC236}">
                <a16:creationId xmlns:a16="http://schemas.microsoft.com/office/drawing/2014/main" id="{A45F04E7-AFD2-2EC2-80E0-CBD13AC2168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172584" y="4126152"/>
            <a:ext cx="401316" cy="401316"/>
          </a:xfrm>
          <a:prstGeom prst="rect">
            <a:avLst/>
          </a:prstGeom>
        </p:spPr>
      </p:pic>
      <p:sp>
        <p:nvSpPr>
          <p:cNvPr id="39" name="TextBox 38">
            <a:extLst>
              <a:ext uri="{FF2B5EF4-FFF2-40B4-BE49-F238E27FC236}">
                <a16:creationId xmlns:a16="http://schemas.microsoft.com/office/drawing/2014/main" id="{805883DD-4219-EA73-1F74-614A35FCCDBB}"/>
              </a:ext>
            </a:extLst>
          </p:cNvPr>
          <p:cNvSpPr txBox="1"/>
          <p:nvPr/>
        </p:nvSpPr>
        <p:spPr>
          <a:xfrm>
            <a:off x="499836" y="2752171"/>
            <a:ext cx="3460018" cy="1600438"/>
          </a:xfrm>
          <a:prstGeom prst="rect">
            <a:avLst/>
          </a:prstGeom>
          <a:noFill/>
        </p:spPr>
        <p:txBody>
          <a:bodyPr wrap="square" rtlCol="0">
            <a:spAutoFit/>
          </a:bodyPr>
          <a:lstStyle/>
          <a:p>
            <a:r>
              <a:rPr lang="en-AU" sz="1400" b="1">
                <a:solidFill>
                  <a:schemeClr val="bg1"/>
                </a:solidFill>
              </a:rPr>
              <a:t>Premium: </a:t>
            </a:r>
            <a:r>
              <a:rPr lang="en-AU" sz="1400">
                <a:solidFill>
                  <a:schemeClr val="bg1"/>
                </a:solidFill>
              </a:rPr>
              <a:t>Reduced price points for large-scale development projects &amp; decreased environmental impact for green builds</a:t>
            </a:r>
          </a:p>
          <a:p>
            <a:r>
              <a:rPr lang="en-AU" sz="1400" b="1">
                <a:solidFill>
                  <a:schemeClr val="bg1"/>
                </a:solidFill>
              </a:rPr>
              <a:t>Medium: </a:t>
            </a:r>
            <a:r>
              <a:rPr lang="en-AU" sz="1400">
                <a:solidFill>
                  <a:schemeClr val="bg1"/>
                </a:solidFill>
              </a:rPr>
              <a:t>Opportunity to earn partial rebate from returned pails</a:t>
            </a:r>
            <a:endParaRPr lang="en-AU" sz="1400" b="1">
              <a:solidFill>
                <a:schemeClr val="bg1"/>
              </a:solidFill>
            </a:endParaRPr>
          </a:p>
          <a:p>
            <a:r>
              <a:rPr lang="en-AU" sz="1400" b="1">
                <a:solidFill>
                  <a:schemeClr val="bg1"/>
                </a:solidFill>
              </a:rPr>
              <a:t>Economy: </a:t>
            </a:r>
            <a:r>
              <a:rPr lang="en-AU" sz="1400">
                <a:solidFill>
                  <a:schemeClr val="bg1"/>
                </a:solidFill>
              </a:rPr>
              <a:t>Reduced price point for price-sensitive consumers</a:t>
            </a:r>
            <a:endParaRPr lang="en-AU" sz="1400" b="1">
              <a:solidFill>
                <a:schemeClr val="bg1"/>
              </a:solidFill>
            </a:endParaRPr>
          </a:p>
        </p:txBody>
      </p:sp>
      <p:sp>
        <p:nvSpPr>
          <p:cNvPr id="41" name="TextBox 40">
            <a:extLst>
              <a:ext uri="{FF2B5EF4-FFF2-40B4-BE49-F238E27FC236}">
                <a16:creationId xmlns:a16="http://schemas.microsoft.com/office/drawing/2014/main" id="{A38A232C-98B1-E7FE-7030-66B9663662DA}"/>
              </a:ext>
            </a:extLst>
          </p:cNvPr>
          <p:cNvSpPr txBox="1"/>
          <p:nvPr/>
        </p:nvSpPr>
        <p:spPr>
          <a:xfrm>
            <a:off x="8462295" y="2732216"/>
            <a:ext cx="3650936" cy="2893100"/>
          </a:xfrm>
          <a:prstGeom prst="rect">
            <a:avLst/>
          </a:prstGeom>
          <a:noFill/>
        </p:spPr>
        <p:txBody>
          <a:bodyPr wrap="square" rtlCol="0">
            <a:spAutoFit/>
          </a:bodyPr>
          <a:lstStyle/>
          <a:p>
            <a:pPr marL="285750" indent="-285750">
              <a:buFont typeface="Arial" panose="020B0604020202020204" pitchFamily="34" charset="0"/>
              <a:buChar char="•"/>
            </a:pPr>
            <a:r>
              <a:rPr lang="en-AU" sz="1400">
                <a:solidFill>
                  <a:schemeClr val="bg1"/>
                </a:solidFill>
              </a:rPr>
              <a:t>Vision includes providing environment friendly products that cater to customers’ needs </a:t>
            </a:r>
          </a:p>
          <a:p>
            <a:pPr marL="285750" indent="-285750">
              <a:buFont typeface="Arial" panose="020B0604020202020204" pitchFamily="34" charset="0"/>
              <a:buChar char="•"/>
            </a:pPr>
            <a:r>
              <a:rPr lang="en-AU" sz="1400">
                <a:solidFill>
                  <a:schemeClr val="bg1"/>
                </a:solidFill>
              </a:rPr>
              <a:t>Goal to be net zero by 2025</a:t>
            </a:r>
          </a:p>
          <a:p>
            <a:pPr marL="285750" indent="-285750">
              <a:buFont typeface="Arial" panose="020B0604020202020204" pitchFamily="34" charset="0"/>
              <a:buChar char="•"/>
            </a:pPr>
            <a:r>
              <a:rPr lang="en-AU" sz="1400">
                <a:solidFill>
                  <a:schemeClr val="bg1"/>
                </a:solidFill>
              </a:rPr>
              <a:t>Anticipated decrease in packaging manufacturing costs and increased sales advances TOA’s market share</a:t>
            </a:r>
          </a:p>
          <a:p>
            <a:pPr marL="285750" indent="-285750">
              <a:buFont typeface="Arial" panose="020B0604020202020204" pitchFamily="34" charset="0"/>
              <a:buChar char="•"/>
            </a:pPr>
            <a:r>
              <a:rPr lang="en-AU" sz="1400">
                <a:solidFill>
                  <a:schemeClr val="bg1"/>
                </a:solidFill>
              </a:rPr>
              <a:t>Increased brand awareness and loyalty</a:t>
            </a:r>
          </a:p>
          <a:p>
            <a:pPr marL="285750" indent="-285750">
              <a:buFont typeface="Arial" panose="020B0604020202020204" pitchFamily="34" charset="0"/>
              <a:buChar char="•"/>
            </a:pPr>
            <a:r>
              <a:rPr lang="en-AU" sz="1400">
                <a:solidFill>
                  <a:schemeClr val="bg1"/>
                </a:solidFill>
              </a:rPr>
              <a:t>Decreased price points to generate revenues for economy sector</a:t>
            </a:r>
          </a:p>
          <a:p>
            <a:pPr marL="285750" indent="-285750">
              <a:buFont typeface="Arial" panose="020B0604020202020204" pitchFamily="34" charset="0"/>
              <a:buChar char="•"/>
            </a:pPr>
            <a:r>
              <a:rPr lang="en-AU" sz="1400">
                <a:solidFill>
                  <a:schemeClr val="bg1"/>
                </a:solidFill>
              </a:rPr>
              <a:t>Capitalise on enviro-friendly strengths</a:t>
            </a:r>
          </a:p>
          <a:p>
            <a:pPr marL="285750" indent="-285750">
              <a:buFont typeface="Arial" panose="020B0604020202020204" pitchFamily="34" charset="0"/>
              <a:buChar char="•"/>
            </a:pPr>
            <a:r>
              <a:rPr lang="en-AU" sz="1400">
                <a:solidFill>
                  <a:schemeClr val="bg1"/>
                </a:solidFill>
              </a:rPr>
              <a:t>Strategic entry into premium market with improved strategy for price negotiations</a:t>
            </a:r>
          </a:p>
        </p:txBody>
      </p:sp>
      <p:sp>
        <p:nvSpPr>
          <p:cNvPr id="3" name="TextBox 2">
            <a:extLst>
              <a:ext uri="{FF2B5EF4-FFF2-40B4-BE49-F238E27FC236}">
                <a16:creationId xmlns:a16="http://schemas.microsoft.com/office/drawing/2014/main" id="{A5B47705-1A73-FAC9-14BC-426B3B9B2FC1}"/>
              </a:ext>
            </a:extLst>
          </p:cNvPr>
          <p:cNvSpPr txBox="1"/>
          <p:nvPr/>
        </p:nvSpPr>
        <p:spPr>
          <a:xfrm>
            <a:off x="557939" y="6529680"/>
            <a:ext cx="723275" cy="230832"/>
          </a:xfrm>
          <a:prstGeom prst="rect">
            <a:avLst/>
          </a:prstGeom>
          <a:noFill/>
        </p:spPr>
        <p:txBody>
          <a:bodyPr wrap="none" rtlCol="0">
            <a:spAutoFit/>
          </a:bodyPr>
          <a:lstStyle/>
          <a:p>
            <a:r>
              <a:rPr lang="en-AU" sz="900">
                <a:solidFill>
                  <a:schemeClr val="bg1"/>
                </a:solidFill>
                <a:latin typeface="Lato" panose="020F0502020204030203" pitchFamily="34" charset="0"/>
                <a:ea typeface="Lato" panose="020F0502020204030203" pitchFamily="34" charset="0"/>
                <a:cs typeface="Lato" panose="020F0502020204030203" pitchFamily="34" charset="0"/>
              </a:rPr>
              <a:t>Sources: …</a:t>
            </a:r>
          </a:p>
        </p:txBody>
      </p:sp>
      <p:sp>
        <p:nvSpPr>
          <p:cNvPr id="4" name="TextBox 3">
            <a:extLst>
              <a:ext uri="{FF2B5EF4-FFF2-40B4-BE49-F238E27FC236}">
                <a16:creationId xmlns:a16="http://schemas.microsoft.com/office/drawing/2014/main" id="{4A1392E5-FB6C-9CBB-07A5-074C96254649}"/>
              </a:ext>
            </a:extLst>
          </p:cNvPr>
          <p:cNvSpPr txBox="1"/>
          <p:nvPr/>
        </p:nvSpPr>
        <p:spPr>
          <a:xfrm>
            <a:off x="800410" y="4908108"/>
            <a:ext cx="3159443" cy="990015"/>
          </a:xfrm>
          <a:prstGeom prst="rect">
            <a:avLst/>
          </a:prstGeom>
          <a:noFill/>
        </p:spPr>
        <p:txBody>
          <a:bodyPr wrap="square" rtlCol="0">
            <a:spAutoFit/>
          </a:bodyPr>
          <a:lstStyle/>
          <a:p>
            <a:pPr algn="l" rtl="0" fontAlgn="base">
              <a:lnSpc>
                <a:spcPts val="1350"/>
              </a:lnSpc>
            </a:pPr>
            <a:r>
              <a:rPr lang="en-US" sz="1400" b="1" i="0" u="none" strike="noStrike">
                <a:solidFill>
                  <a:schemeClr val="bg1"/>
                </a:solidFill>
                <a:effectLst/>
                <a:latin typeface="Lato" panose="020F0502020204030203" pitchFamily="34" charset="0"/>
                <a:ea typeface="Lato" panose="020F0502020204030203" pitchFamily="34" charset="0"/>
                <a:cs typeface="Lato" panose="020F0502020204030203" pitchFamily="34" charset="0"/>
              </a:rPr>
              <a:t>Government: </a:t>
            </a:r>
          </a:p>
          <a:p>
            <a:pPr marL="285750" indent="-285750" algn="l" rtl="0" fontAlgn="base">
              <a:lnSpc>
                <a:spcPts val="1350"/>
              </a:lnSpc>
              <a:buFont typeface="Arial" panose="020B0604020202020204" pitchFamily="34" charset="0"/>
              <a:buChar char="•"/>
            </a:pPr>
            <a:r>
              <a:rPr lang="en-US" sz="1400" b="0" i="0" u="none" strike="noStrike">
                <a:solidFill>
                  <a:schemeClr val="bg1"/>
                </a:solidFill>
                <a:effectLst/>
                <a:latin typeface="Lato" panose="020F0502020204030203" pitchFamily="34" charset="0"/>
                <a:ea typeface="Lato" panose="020F0502020204030203" pitchFamily="34" charset="0"/>
                <a:cs typeface="Lato" panose="020F0502020204030203" pitchFamily="34" charset="0"/>
              </a:rPr>
              <a:t>Promotes circular economy</a:t>
            </a:r>
          </a:p>
          <a:p>
            <a:pPr marL="285750" indent="-285750" algn="l" rtl="0" fontAlgn="base">
              <a:lnSpc>
                <a:spcPts val="1350"/>
              </a:lnSpc>
              <a:buFont typeface="Arial" panose="020B0604020202020204" pitchFamily="34" charset="0"/>
              <a:buChar char="•"/>
            </a:pPr>
            <a:r>
              <a:rPr lang="en-US" sz="1400" b="0" i="0" u="none" strike="noStrike">
                <a:solidFill>
                  <a:schemeClr val="bg1"/>
                </a:solidFill>
                <a:effectLst/>
                <a:latin typeface="Lato" panose="020F0502020204030203" pitchFamily="34" charset="0"/>
                <a:ea typeface="Lato" panose="020F0502020204030203" pitchFamily="34" charset="0"/>
                <a:cs typeface="Lato" panose="020F0502020204030203" pitchFamily="34" charset="0"/>
              </a:rPr>
              <a:t>Reduces plastic waste and toxic plastic entering waterways and landfill</a:t>
            </a:r>
          </a:p>
        </p:txBody>
      </p:sp>
    </p:spTree>
    <p:extLst>
      <p:ext uri="{BB962C8B-B14F-4D97-AF65-F5344CB8AC3E}">
        <p14:creationId xmlns:p14="http://schemas.microsoft.com/office/powerpoint/2010/main" val="17367687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26F48-C2F5-2CCD-83DB-B893F57C0F12}"/>
            </a:ext>
          </a:extLst>
        </p:cNvPr>
        <p:cNvGrpSpPr/>
        <p:nvPr/>
      </p:nvGrpSpPr>
      <p:grpSpPr>
        <a:xfrm>
          <a:off x="0" y="0"/>
          <a:ext cx="0" cy="0"/>
          <a:chOff x="0" y="0"/>
          <a:chExt cx="0" cy="0"/>
        </a:xfrm>
      </p:grpSpPr>
      <p:sp>
        <p:nvSpPr>
          <p:cNvPr id="51" name="TextBox 50">
            <a:extLst>
              <a:ext uri="{FF2B5EF4-FFF2-40B4-BE49-F238E27FC236}">
                <a16:creationId xmlns:a16="http://schemas.microsoft.com/office/drawing/2014/main" id="{B090EC15-3242-898F-0795-C215876502DE}"/>
              </a:ext>
            </a:extLst>
          </p:cNvPr>
          <p:cNvSpPr txBox="1">
            <a:spLocks/>
          </p:cNvSpPr>
          <p:nvPr/>
        </p:nvSpPr>
        <p:spPr>
          <a:xfrm>
            <a:off x="8795093" y="2046241"/>
            <a:ext cx="3502459" cy="572868"/>
          </a:xfrm>
          <a:prstGeom prst="rect">
            <a:avLst/>
          </a:prstGeom>
          <a:solidFill>
            <a:schemeClr val="accent3"/>
          </a:solidFill>
        </p:spPr>
        <p:txBody>
          <a:bodyPr wrap="square" rtlCol="0">
            <a:spAutoFit/>
          </a:bodyPr>
          <a:lstStyle/>
          <a:p>
            <a:endParaRPr lang="en-AU"/>
          </a:p>
        </p:txBody>
      </p:sp>
      <p:sp>
        <p:nvSpPr>
          <p:cNvPr id="50" name="TextBox 49">
            <a:extLst>
              <a:ext uri="{FF2B5EF4-FFF2-40B4-BE49-F238E27FC236}">
                <a16:creationId xmlns:a16="http://schemas.microsoft.com/office/drawing/2014/main" id="{DE2AC587-7ACA-CBE6-EF2F-169C937751FC}"/>
              </a:ext>
            </a:extLst>
          </p:cNvPr>
          <p:cNvSpPr txBox="1">
            <a:spLocks/>
          </p:cNvSpPr>
          <p:nvPr/>
        </p:nvSpPr>
        <p:spPr>
          <a:xfrm>
            <a:off x="-1" y="4238153"/>
            <a:ext cx="3502459" cy="572868"/>
          </a:xfrm>
          <a:prstGeom prst="rect">
            <a:avLst/>
          </a:prstGeom>
          <a:solidFill>
            <a:schemeClr val="accent2"/>
          </a:solidFill>
        </p:spPr>
        <p:txBody>
          <a:bodyPr wrap="square" rtlCol="0">
            <a:spAutoFit/>
          </a:bodyPr>
          <a:lstStyle/>
          <a:p>
            <a:endParaRPr lang="en-AU"/>
          </a:p>
        </p:txBody>
      </p:sp>
      <p:sp>
        <p:nvSpPr>
          <p:cNvPr id="49" name="TextBox 48">
            <a:extLst>
              <a:ext uri="{FF2B5EF4-FFF2-40B4-BE49-F238E27FC236}">
                <a16:creationId xmlns:a16="http://schemas.microsoft.com/office/drawing/2014/main" id="{F11064E0-D688-5FCA-A77A-E249F1B3DD99}"/>
              </a:ext>
            </a:extLst>
          </p:cNvPr>
          <p:cNvSpPr txBox="1"/>
          <p:nvPr/>
        </p:nvSpPr>
        <p:spPr>
          <a:xfrm>
            <a:off x="0" y="2077581"/>
            <a:ext cx="3502459" cy="572868"/>
          </a:xfrm>
          <a:prstGeom prst="rect">
            <a:avLst/>
          </a:prstGeom>
          <a:solidFill>
            <a:schemeClr val="tx2"/>
          </a:solidFill>
        </p:spPr>
        <p:txBody>
          <a:bodyPr wrap="square" rtlCol="0">
            <a:spAutoFit/>
          </a:bodyPr>
          <a:lstStyle/>
          <a:p>
            <a:endParaRPr lang="en-AU"/>
          </a:p>
        </p:txBody>
      </p:sp>
      <p:sp>
        <p:nvSpPr>
          <p:cNvPr id="2" name="Title 1">
            <a:extLst>
              <a:ext uri="{FF2B5EF4-FFF2-40B4-BE49-F238E27FC236}">
                <a16:creationId xmlns:a16="http://schemas.microsoft.com/office/drawing/2014/main" id="{C56C0FB5-4763-3579-18EA-825440CD258E}"/>
              </a:ext>
            </a:extLst>
          </p:cNvPr>
          <p:cNvSpPr>
            <a:spLocks noGrp="1"/>
          </p:cNvSpPr>
          <p:nvPr>
            <p:ph type="title"/>
          </p:nvPr>
        </p:nvSpPr>
        <p:spPr>
          <a:xfrm>
            <a:off x="499835" y="459006"/>
            <a:ext cx="11430908" cy="739775"/>
          </a:xfrm>
        </p:spPr>
        <p:txBody>
          <a:bodyPr>
            <a:noAutofit/>
          </a:bodyPr>
          <a:lstStyle/>
          <a:p>
            <a:r>
              <a:rPr lang="en-US" b="1"/>
              <a:t>Paint refilling stations</a:t>
            </a:r>
            <a:endParaRPr lang="en-AU" sz="2800" b="1"/>
          </a:p>
        </p:txBody>
      </p:sp>
      <p:sp>
        <p:nvSpPr>
          <p:cNvPr id="6" name="Google Shape;1160;p103">
            <a:extLst>
              <a:ext uri="{FF2B5EF4-FFF2-40B4-BE49-F238E27FC236}">
                <a16:creationId xmlns:a16="http://schemas.microsoft.com/office/drawing/2014/main" id="{D997F158-4F45-4998-760E-9A0059BB4146}"/>
              </a:ext>
            </a:extLst>
          </p:cNvPr>
          <p:cNvSpPr/>
          <p:nvPr/>
        </p:nvSpPr>
        <p:spPr>
          <a:xfrm>
            <a:off x="8180824" y="1966403"/>
            <a:ext cx="765814" cy="765814"/>
          </a:xfrm>
          <a:prstGeom prst="ellipse">
            <a:avLst/>
          </a:prstGeom>
          <a:solidFill>
            <a:schemeClr val="accent3"/>
          </a:solidFill>
          <a:ln w="19050" cap="flat" cmpd="sng">
            <a:solidFill>
              <a:srgbClr val="FFFFFF"/>
            </a:solidFill>
            <a:prstDash val="solid"/>
            <a:miter lim="800000"/>
            <a:headEnd type="none" w="sm" len="sm"/>
            <a:tailEnd type="none" w="sm" len="sm"/>
          </a:ln>
        </p:spPr>
        <p:txBody>
          <a:bodyPr spcFirstLastPara="1" wrap="square" lIns="121900" tIns="60933" rIns="121900" bIns="60933"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350"/>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7" name="Google Shape;1160;p103">
            <a:extLst>
              <a:ext uri="{FF2B5EF4-FFF2-40B4-BE49-F238E27FC236}">
                <a16:creationId xmlns:a16="http://schemas.microsoft.com/office/drawing/2014/main" id="{AC6AA654-09E4-D928-336B-1E00A86E08E4}"/>
              </a:ext>
            </a:extLst>
          </p:cNvPr>
          <p:cNvSpPr/>
          <p:nvPr/>
        </p:nvSpPr>
        <p:spPr>
          <a:xfrm>
            <a:off x="3245364" y="1976832"/>
            <a:ext cx="765814" cy="765814"/>
          </a:xfrm>
          <a:prstGeom prst="ellipse">
            <a:avLst/>
          </a:prstGeom>
          <a:solidFill>
            <a:schemeClr val="tx2"/>
          </a:solidFill>
          <a:ln w="19050" cap="flat" cmpd="sng">
            <a:solidFill>
              <a:srgbClr val="FFFFFF"/>
            </a:solidFill>
            <a:prstDash val="solid"/>
            <a:miter lim="800000"/>
            <a:headEnd type="none" w="sm" len="sm"/>
            <a:tailEnd type="none" w="sm" len="sm"/>
          </a:ln>
        </p:spPr>
        <p:txBody>
          <a:bodyPr spcFirstLastPara="1" wrap="square" lIns="121900" tIns="60933" rIns="121900" bIns="60933"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350"/>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8" name="Google Shape;1160;p103">
            <a:extLst>
              <a:ext uri="{FF2B5EF4-FFF2-40B4-BE49-F238E27FC236}">
                <a16:creationId xmlns:a16="http://schemas.microsoft.com/office/drawing/2014/main" id="{F8265C79-4C13-8758-9E67-28B8B3D33598}"/>
              </a:ext>
            </a:extLst>
          </p:cNvPr>
          <p:cNvSpPr/>
          <p:nvPr/>
        </p:nvSpPr>
        <p:spPr>
          <a:xfrm>
            <a:off x="3245364" y="4119529"/>
            <a:ext cx="765814" cy="765814"/>
          </a:xfrm>
          <a:prstGeom prst="ellipse">
            <a:avLst/>
          </a:prstGeom>
          <a:solidFill>
            <a:schemeClr val="accent2"/>
          </a:solidFill>
          <a:ln w="19050" cap="flat" cmpd="sng">
            <a:solidFill>
              <a:srgbClr val="FFFFFF"/>
            </a:solidFill>
            <a:prstDash val="solid"/>
            <a:miter lim="800000"/>
            <a:headEnd type="none" w="sm" len="sm"/>
            <a:tailEnd type="none" w="sm" len="sm"/>
          </a:ln>
        </p:spPr>
        <p:txBody>
          <a:bodyPr spcFirstLastPara="1" wrap="square" lIns="121900" tIns="60933" rIns="121900" bIns="60933"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350"/>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pic>
        <p:nvPicPr>
          <p:cNvPr id="10" name="Graphic 9" descr="Handshake with solid fill">
            <a:extLst>
              <a:ext uri="{FF2B5EF4-FFF2-40B4-BE49-F238E27FC236}">
                <a16:creationId xmlns:a16="http://schemas.microsoft.com/office/drawing/2014/main" id="{17B65E1A-626D-533B-70D0-511E3D1AE0B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347085" y="4221250"/>
            <a:ext cx="562371" cy="562371"/>
          </a:xfrm>
          <a:prstGeom prst="rect">
            <a:avLst/>
          </a:prstGeom>
        </p:spPr>
      </p:pic>
      <p:pic>
        <p:nvPicPr>
          <p:cNvPr id="12" name="Graphic 11" descr="Flying Money with solid fill">
            <a:extLst>
              <a:ext uri="{FF2B5EF4-FFF2-40B4-BE49-F238E27FC236}">
                <a16:creationId xmlns:a16="http://schemas.microsoft.com/office/drawing/2014/main" id="{D38A1924-5E51-322C-6142-6AAAE2A7B7E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347085" y="2046241"/>
            <a:ext cx="562371" cy="562371"/>
          </a:xfrm>
          <a:prstGeom prst="rect">
            <a:avLst/>
          </a:prstGeom>
        </p:spPr>
      </p:pic>
      <p:pic>
        <p:nvPicPr>
          <p:cNvPr id="16" name="Graphic 15" descr="Large paint brush with solid fill">
            <a:extLst>
              <a:ext uri="{FF2B5EF4-FFF2-40B4-BE49-F238E27FC236}">
                <a16:creationId xmlns:a16="http://schemas.microsoft.com/office/drawing/2014/main" id="{D5B9A244-7F0E-6EB0-5B71-EB39DC542A3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282545" y="2068124"/>
            <a:ext cx="562371" cy="562371"/>
          </a:xfrm>
          <a:prstGeom prst="rect">
            <a:avLst/>
          </a:prstGeom>
        </p:spPr>
      </p:pic>
      <p:sp>
        <p:nvSpPr>
          <p:cNvPr id="29" name="TextBox 28">
            <a:extLst>
              <a:ext uri="{FF2B5EF4-FFF2-40B4-BE49-F238E27FC236}">
                <a16:creationId xmlns:a16="http://schemas.microsoft.com/office/drawing/2014/main" id="{3D2C60CC-87C5-02EE-CC4D-C17CFC7B671F}"/>
              </a:ext>
            </a:extLst>
          </p:cNvPr>
          <p:cNvSpPr txBox="1"/>
          <p:nvPr/>
        </p:nvSpPr>
        <p:spPr>
          <a:xfrm>
            <a:off x="491889" y="2169939"/>
            <a:ext cx="2753474" cy="369332"/>
          </a:xfrm>
          <a:prstGeom prst="rect">
            <a:avLst/>
          </a:prstGeom>
          <a:noFill/>
        </p:spPr>
        <p:txBody>
          <a:bodyPr wrap="square" rtlCol="0">
            <a:spAutoFit/>
          </a:bodyPr>
          <a:lstStyle/>
          <a:p>
            <a:pPr algn="r"/>
            <a:r>
              <a:rPr lang="en-AU" b="1">
                <a:solidFill>
                  <a:schemeClr val="bg1"/>
                </a:solidFill>
              </a:rPr>
              <a:t>Customers</a:t>
            </a:r>
          </a:p>
        </p:txBody>
      </p:sp>
      <p:sp>
        <p:nvSpPr>
          <p:cNvPr id="30" name="TextBox 29">
            <a:extLst>
              <a:ext uri="{FF2B5EF4-FFF2-40B4-BE49-F238E27FC236}">
                <a16:creationId xmlns:a16="http://schemas.microsoft.com/office/drawing/2014/main" id="{7235FA7D-B0A8-706F-77C4-35A8FB54D474}"/>
              </a:ext>
            </a:extLst>
          </p:cNvPr>
          <p:cNvSpPr txBox="1"/>
          <p:nvPr/>
        </p:nvSpPr>
        <p:spPr>
          <a:xfrm>
            <a:off x="491889" y="4326810"/>
            <a:ext cx="2753474" cy="369332"/>
          </a:xfrm>
          <a:prstGeom prst="rect">
            <a:avLst/>
          </a:prstGeom>
          <a:noFill/>
        </p:spPr>
        <p:txBody>
          <a:bodyPr wrap="square" rtlCol="0">
            <a:spAutoFit/>
          </a:bodyPr>
          <a:lstStyle/>
          <a:p>
            <a:pPr algn="r"/>
            <a:r>
              <a:rPr lang="en-AU" b="1">
                <a:solidFill>
                  <a:schemeClr val="bg1"/>
                </a:solidFill>
              </a:rPr>
              <a:t>Collaborators</a:t>
            </a:r>
          </a:p>
        </p:txBody>
      </p:sp>
      <p:sp>
        <p:nvSpPr>
          <p:cNvPr id="31" name="TextBox 30">
            <a:extLst>
              <a:ext uri="{FF2B5EF4-FFF2-40B4-BE49-F238E27FC236}">
                <a16:creationId xmlns:a16="http://schemas.microsoft.com/office/drawing/2014/main" id="{8AB16133-ED39-A6B1-9442-F19928E67DEC}"/>
              </a:ext>
            </a:extLst>
          </p:cNvPr>
          <p:cNvSpPr txBox="1"/>
          <p:nvPr/>
        </p:nvSpPr>
        <p:spPr>
          <a:xfrm>
            <a:off x="8946637" y="2159510"/>
            <a:ext cx="2753474" cy="369332"/>
          </a:xfrm>
          <a:prstGeom prst="rect">
            <a:avLst/>
          </a:prstGeom>
          <a:noFill/>
        </p:spPr>
        <p:txBody>
          <a:bodyPr wrap="square" rtlCol="0">
            <a:spAutoFit/>
          </a:bodyPr>
          <a:lstStyle/>
          <a:p>
            <a:r>
              <a:rPr lang="en-AU" b="1">
                <a:solidFill>
                  <a:schemeClr val="bg1"/>
                </a:solidFill>
              </a:rPr>
              <a:t>Company</a:t>
            </a:r>
          </a:p>
        </p:txBody>
      </p:sp>
      <p:sp>
        <p:nvSpPr>
          <p:cNvPr id="48" name="Freeform 47">
            <a:extLst>
              <a:ext uri="{FF2B5EF4-FFF2-40B4-BE49-F238E27FC236}">
                <a16:creationId xmlns:a16="http://schemas.microsoft.com/office/drawing/2014/main" id="{04913585-CD64-E47D-2424-66EA80D9D6CE}"/>
              </a:ext>
            </a:extLst>
          </p:cNvPr>
          <p:cNvSpPr/>
          <p:nvPr/>
        </p:nvSpPr>
        <p:spPr>
          <a:xfrm>
            <a:off x="5164905" y="3558604"/>
            <a:ext cx="1212570" cy="1034593"/>
          </a:xfrm>
          <a:custGeom>
            <a:avLst/>
            <a:gdLst>
              <a:gd name="connsiteX0" fmla="*/ 355508 w 1212570"/>
              <a:gd name="connsiteY0" fmla="*/ 0 h 1034593"/>
              <a:gd name="connsiteX1" fmla="*/ 1136479 w 1212570"/>
              <a:gd name="connsiteY1" fmla="*/ 277776 h 1034593"/>
              <a:gd name="connsiteX2" fmla="*/ 1212570 w 1212570"/>
              <a:gd name="connsiteY2" fmla="*/ 346295 h 1034593"/>
              <a:gd name="connsiteX3" fmla="*/ 1201473 w 1212570"/>
              <a:gd name="connsiteY3" fmla="*/ 356288 h 1034593"/>
              <a:gd name="connsiteX4" fmla="*/ 866814 w 1212570"/>
              <a:gd name="connsiteY4" fmla="*/ 971287 h 1034593"/>
              <a:gd name="connsiteX5" fmla="*/ 857063 w 1212570"/>
              <a:gd name="connsiteY5" fmla="*/ 1034593 h 1034593"/>
              <a:gd name="connsiteX6" fmla="*/ 847470 w 1212570"/>
              <a:gd name="connsiteY6" fmla="*/ 1032149 h 1034593"/>
              <a:gd name="connsiteX7" fmla="*/ 9751 w 1212570"/>
              <a:gd name="connsiteY7" fmla="*/ 115551 h 1034593"/>
              <a:gd name="connsiteX8" fmla="*/ 0 w 1212570"/>
              <a:gd name="connsiteY8" fmla="*/ 52246 h 1034593"/>
              <a:gd name="connsiteX9" fmla="*/ 108071 w 1212570"/>
              <a:gd name="connsiteY9" fmla="*/ 24714 h 1034593"/>
              <a:gd name="connsiteX10" fmla="*/ 355508 w 1212570"/>
              <a:gd name="connsiteY10" fmla="*/ 0 h 1034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2570" h="1034593">
                <a:moveTo>
                  <a:pt x="355508" y="0"/>
                </a:moveTo>
                <a:cubicBezTo>
                  <a:pt x="652166" y="0"/>
                  <a:pt x="924249" y="104244"/>
                  <a:pt x="1136479" y="277776"/>
                </a:cubicBezTo>
                <a:lnTo>
                  <a:pt x="1212570" y="346295"/>
                </a:lnTo>
                <a:lnTo>
                  <a:pt x="1201473" y="356288"/>
                </a:lnTo>
                <a:cubicBezTo>
                  <a:pt x="1034838" y="521387"/>
                  <a:pt x="915879" y="733725"/>
                  <a:pt x="866814" y="971287"/>
                </a:cubicBezTo>
                <a:lnTo>
                  <a:pt x="857063" y="1034593"/>
                </a:lnTo>
                <a:lnTo>
                  <a:pt x="847470" y="1032149"/>
                </a:lnTo>
                <a:cubicBezTo>
                  <a:pt x="424577" y="901829"/>
                  <a:pt x="99703" y="551082"/>
                  <a:pt x="9751" y="115551"/>
                </a:cubicBezTo>
                <a:lnTo>
                  <a:pt x="0" y="52246"/>
                </a:lnTo>
                <a:lnTo>
                  <a:pt x="108071" y="24714"/>
                </a:lnTo>
                <a:cubicBezTo>
                  <a:pt x="187996" y="8510"/>
                  <a:pt x="270749" y="0"/>
                  <a:pt x="355508" y="0"/>
                </a:cubicBezTo>
                <a:close/>
              </a:path>
            </a:pathLst>
          </a:cu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47" name="Freeform 46">
            <a:extLst>
              <a:ext uri="{FF2B5EF4-FFF2-40B4-BE49-F238E27FC236}">
                <a16:creationId xmlns:a16="http://schemas.microsoft.com/office/drawing/2014/main" id="{295F5B1C-F42A-5A66-4A8E-7202D4E4C038}"/>
              </a:ext>
            </a:extLst>
          </p:cNvPr>
          <p:cNvSpPr/>
          <p:nvPr/>
        </p:nvSpPr>
        <p:spPr>
          <a:xfrm>
            <a:off x="6377475" y="3558604"/>
            <a:ext cx="1212569" cy="1034592"/>
          </a:xfrm>
          <a:custGeom>
            <a:avLst/>
            <a:gdLst>
              <a:gd name="connsiteX0" fmla="*/ 857062 w 1212569"/>
              <a:gd name="connsiteY0" fmla="*/ 0 h 1034592"/>
              <a:gd name="connsiteX1" fmla="*/ 1104499 w 1212569"/>
              <a:gd name="connsiteY1" fmla="*/ 24714 h 1034592"/>
              <a:gd name="connsiteX2" fmla="*/ 1212569 w 1212569"/>
              <a:gd name="connsiteY2" fmla="*/ 52245 h 1034592"/>
              <a:gd name="connsiteX3" fmla="*/ 1202817 w 1212569"/>
              <a:gd name="connsiteY3" fmla="*/ 115551 h 1034592"/>
              <a:gd name="connsiteX4" fmla="*/ 365098 w 1212569"/>
              <a:gd name="connsiteY4" fmla="*/ 1032149 h 1034592"/>
              <a:gd name="connsiteX5" fmla="*/ 355508 w 1212569"/>
              <a:gd name="connsiteY5" fmla="*/ 1034592 h 1034592"/>
              <a:gd name="connsiteX6" fmla="*/ 345756 w 1212569"/>
              <a:gd name="connsiteY6" fmla="*/ 971287 h 1034592"/>
              <a:gd name="connsiteX7" fmla="*/ 11097 w 1212569"/>
              <a:gd name="connsiteY7" fmla="*/ 356288 h 1034592"/>
              <a:gd name="connsiteX8" fmla="*/ 0 w 1212569"/>
              <a:gd name="connsiteY8" fmla="*/ 346295 h 1034592"/>
              <a:gd name="connsiteX9" fmla="*/ 76091 w 1212569"/>
              <a:gd name="connsiteY9" fmla="*/ 277776 h 1034592"/>
              <a:gd name="connsiteX10" fmla="*/ 857062 w 1212569"/>
              <a:gd name="connsiteY10" fmla="*/ 0 h 1034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2569" h="1034592">
                <a:moveTo>
                  <a:pt x="857062" y="0"/>
                </a:moveTo>
                <a:cubicBezTo>
                  <a:pt x="941821" y="0"/>
                  <a:pt x="1024575" y="8510"/>
                  <a:pt x="1104499" y="24714"/>
                </a:cubicBezTo>
                <a:lnTo>
                  <a:pt x="1212569" y="52245"/>
                </a:lnTo>
                <a:lnTo>
                  <a:pt x="1202817" y="115551"/>
                </a:lnTo>
                <a:cubicBezTo>
                  <a:pt x="1112866" y="551082"/>
                  <a:pt x="787992" y="901829"/>
                  <a:pt x="365098" y="1032149"/>
                </a:cubicBezTo>
                <a:lnTo>
                  <a:pt x="355508" y="1034592"/>
                </a:lnTo>
                <a:lnTo>
                  <a:pt x="345756" y="971287"/>
                </a:lnTo>
                <a:cubicBezTo>
                  <a:pt x="296692" y="733725"/>
                  <a:pt x="177733" y="521387"/>
                  <a:pt x="11097" y="356288"/>
                </a:cubicBezTo>
                <a:lnTo>
                  <a:pt x="0" y="346295"/>
                </a:lnTo>
                <a:lnTo>
                  <a:pt x="76091" y="277776"/>
                </a:lnTo>
                <a:cubicBezTo>
                  <a:pt x="288321" y="104244"/>
                  <a:pt x="560405" y="0"/>
                  <a:pt x="857062" y="0"/>
                </a:cubicBezTo>
                <a:close/>
              </a:path>
            </a:pathLst>
          </a:cu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46" name="Freeform 45">
            <a:extLst>
              <a:ext uri="{FF2B5EF4-FFF2-40B4-BE49-F238E27FC236}">
                <a16:creationId xmlns:a16="http://schemas.microsoft.com/office/drawing/2014/main" id="{A9F27E5F-AEAC-EE6B-293F-563FCF5E9E45}"/>
              </a:ext>
            </a:extLst>
          </p:cNvPr>
          <p:cNvSpPr/>
          <p:nvPr/>
        </p:nvSpPr>
        <p:spPr>
          <a:xfrm>
            <a:off x="6006775" y="4593196"/>
            <a:ext cx="741400" cy="1051997"/>
          </a:xfrm>
          <a:custGeom>
            <a:avLst/>
            <a:gdLst>
              <a:gd name="connsiteX0" fmla="*/ 726208 w 741400"/>
              <a:gd name="connsiteY0" fmla="*/ 0 h 1051997"/>
              <a:gd name="connsiteX1" fmla="*/ 735061 w 741400"/>
              <a:gd name="connsiteY1" fmla="*/ 57476 h 1051997"/>
              <a:gd name="connsiteX2" fmla="*/ 741400 w 741400"/>
              <a:gd name="connsiteY2" fmla="*/ 181850 h 1051997"/>
              <a:gd name="connsiteX3" fmla="*/ 381797 w 741400"/>
              <a:gd name="connsiteY3" fmla="*/ 1042004 h 1051997"/>
              <a:gd name="connsiteX4" fmla="*/ 370700 w 741400"/>
              <a:gd name="connsiteY4" fmla="*/ 1051997 h 1051997"/>
              <a:gd name="connsiteX5" fmla="*/ 359603 w 741400"/>
              <a:gd name="connsiteY5" fmla="*/ 1042004 h 1051997"/>
              <a:gd name="connsiteX6" fmla="*/ 0 w 741400"/>
              <a:gd name="connsiteY6" fmla="*/ 181850 h 1051997"/>
              <a:gd name="connsiteX7" fmla="*/ 6339 w 741400"/>
              <a:gd name="connsiteY7" fmla="*/ 57476 h 1051997"/>
              <a:gd name="connsiteX8" fmla="*/ 15193 w 741400"/>
              <a:gd name="connsiteY8" fmla="*/ 1 h 1051997"/>
              <a:gd name="connsiteX9" fmla="*/ 123262 w 741400"/>
              <a:gd name="connsiteY9" fmla="*/ 27532 h 1051997"/>
              <a:gd name="connsiteX10" fmla="*/ 370699 w 741400"/>
              <a:gd name="connsiteY10" fmla="*/ 52246 h 1051997"/>
              <a:gd name="connsiteX11" fmla="*/ 618136 w 741400"/>
              <a:gd name="connsiteY11" fmla="*/ 27532 h 1051997"/>
              <a:gd name="connsiteX12" fmla="*/ 726208 w 741400"/>
              <a:gd name="connsiteY12" fmla="*/ 0 h 1051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1400" h="1051997">
                <a:moveTo>
                  <a:pt x="726208" y="0"/>
                </a:moveTo>
                <a:lnTo>
                  <a:pt x="735061" y="57476"/>
                </a:lnTo>
                <a:cubicBezTo>
                  <a:pt x="739253" y="98369"/>
                  <a:pt x="741400" y="139861"/>
                  <a:pt x="741400" y="181850"/>
                </a:cubicBezTo>
                <a:cubicBezTo>
                  <a:pt x="741400" y="517761"/>
                  <a:pt x="603978" y="821872"/>
                  <a:pt x="381797" y="1042004"/>
                </a:cubicBezTo>
                <a:lnTo>
                  <a:pt x="370700" y="1051997"/>
                </a:lnTo>
                <a:lnTo>
                  <a:pt x="359603" y="1042004"/>
                </a:lnTo>
                <a:cubicBezTo>
                  <a:pt x="137422" y="821872"/>
                  <a:pt x="0" y="517761"/>
                  <a:pt x="0" y="181850"/>
                </a:cubicBezTo>
                <a:cubicBezTo>
                  <a:pt x="0" y="139861"/>
                  <a:pt x="2147" y="98369"/>
                  <a:pt x="6339" y="57476"/>
                </a:cubicBezTo>
                <a:lnTo>
                  <a:pt x="15193" y="1"/>
                </a:lnTo>
                <a:lnTo>
                  <a:pt x="123262" y="27532"/>
                </a:lnTo>
                <a:cubicBezTo>
                  <a:pt x="203187" y="43737"/>
                  <a:pt x="285940" y="52246"/>
                  <a:pt x="370699" y="52246"/>
                </a:cubicBezTo>
                <a:cubicBezTo>
                  <a:pt x="455458" y="52246"/>
                  <a:pt x="538212" y="43737"/>
                  <a:pt x="618136" y="27532"/>
                </a:cubicBezTo>
                <a:lnTo>
                  <a:pt x="726208" y="0"/>
                </a:lnTo>
                <a:close/>
              </a:path>
            </a:pathLst>
          </a:cu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45" name="Freeform 44">
            <a:extLst>
              <a:ext uri="{FF2B5EF4-FFF2-40B4-BE49-F238E27FC236}">
                <a16:creationId xmlns:a16="http://schemas.microsoft.com/office/drawing/2014/main" id="{C6447B27-22E4-C007-8C04-16033527CF70}"/>
              </a:ext>
            </a:extLst>
          </p:cNvPr>
          <p:cNvSpPr/>
          <p:nvPr/>
        </p:nvSpPr>
        <p:spPr>
          <a:xfrm>
            <a:off x="5149711" y="2212558"/>
            <a:ext cx="2455524" cy="1692341"/>
          </a:xfrm>
          <a:custGeom>
            <a:avLst/>
            <a:gdLst>
              <a:gd name="connsiteX0" fmla="*/ 1227762 w 2455524"/>
              <a:gd name="connsiteY0" fmla="*/ 0 h 1692341"/>
              <a:gd name="connsiteX1" fmla="*/ 2455524 w 2455524"/>
              <a:gd name="connsiteY1" fmla="*/ 1216442 h 1692341"/>
              <a:gd name="connsiteX2" fmla="*/ 2449185 w 2455524"/>
              <a:gd name="connsiteY2" fmla="*/ 1340816 h 1692341"/>
              <a:gd name="connsiteX3" fmla="*/ 2440332 w 2455524"/>
              <a:gd name="connsiteY3" fmla="*/ 1398291 h 1692341"/>
              <a:gd name="connsiteX4" fmla="*/ 2332262 w 2455524"/>
              <a:gd name="connsiteY4" fmla="*/ 1370760 h 1692341"/>
              <a:gd name="connsiteX5" fmla="*/ 2084825 w 2455524"/>
              <a:gd name="connsiteY5" fmla="*/ 1346046 h 1692341"/>
              <a:gd name="connsiteX6" fmla="*/ 1303854 w 2455524"/>
              <a:gd name="connsiteY6" fmla="*/ 1623822 h 1692341"/>
              <a:gd name="connsiteX7" fmla="*/ 1227763 w 2455524"/>
              <a:gd name="connsiteY7" fmla="*/ 1692341 h 1692341"/>
              <a:gd name="connsiteX8" fmla="*/ 1151672 w 2455524"/>
              <a:gd name="connsiteY8" fmla="*/ 1623822 h 1692341"/>
              <a:gd name="connsiteX9" fmla="*/ 370701 w 2455524"/>
              <a:gd name="connsiteY9" fmla="*/ 1346046 h 1692341"/>
              <a:gd name="connsiteX10" fmla="*/ 123264 w 2455524"/>
              <a:gd name="connsiteY10" fmla="*/ 1370760 h 1692341"/>
              <a:gd name="connsiteX11" fmla="*/ 15193 w 2455524"/>
              <a:gd name="connsiteY11" fmla="*/ 1398292 h 1692341"/>
              <a:gd name="connsiteX12" fmla="*/ 6339 w 2455524"/>
              <a:gd name="connsiteY12" fmla="*/ 1340816 h 1692341"/>
              <a:gd name="connsiteX13" fmla="*/ 0 w 2455524"/>
              <a:gd name="connsiteY13" fmla="*/ 1216442 h 1692341"/>
              <a:gd name="connsiteX14" fmla="*/ 1227762 w 2455524"/>
              <a:gd name="connsiteY14" fmla="*/ 0 h 169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55524" h="1692341">
                <a:moveTo>
                  <a:pt x="1227762" y="0"/>
                </a:moveTo>
                <a:cubicBezTo>
                  <a:pt x="1905836" y="0"/>
                  <a:pt x="2455524" y="544620"/>
                  <a:pt x="2455524" y="1216442"/>
                </a:cubicBezTo>
                <a:cubicBezTo>
                  <a:pt x="2455524" y="1258431"/>
                  <a:pt x="2453377" y="1299923"/>
                  <a:pt x="2449185" y="1340816"/>
                </a:cubicBezTo>
                <a:lnTo>
                  <a:pt x="2440332" y="1398291"/>
                </a:lnTo>
                <a:lnTo>
                  <a:pt x="2332262" y="1370760"/>
                </a:lnTo>
                <a:cubicBezTo>
                  <a:pt x="2252338" y="1354556"/>
                  <a:pt x="2169584" y="1346046"/>
                  <a:pt x="2084825" y="1346046"/>
                </a:cubicBezTo>
                <a:cubicBezTo>
                  <a:pt x="1788168" y="1346046"/>
                  <a:pt x="1516084" y="1450290"/>
                  <a:pt x="1303854" y="1623822"/>
                </a:cubicBezTo>
                <a:lnTo>
                  <a:pt x="1227763" y="1692341"/>
                </a:lnTo>
                <a:lnTo>
                  <a:pt x="1151672" y="1623822"/>
                </a:lnTo>
                <a:cubicBezTo>
                  <a:pt x="939442" y="1450290"/>
                  <a:pt x="667359" y="1346046"/>
                  <a:pt x="370701" y="1346046"/>
                </a:cubicBezTo>
                <a:cubicBezTo>
                  <a:pt x="285942" y="1346046"/>
                  <a:pt x="203189" y="1354556"/>
                  <a:pt x="123264" y="1370760"/>
                </a:cubicBezTo>
                <a:lnTo>
                  <a:pt x="15193" y="1398292"/>
                </a:lnTo>
                <a:lnTo>
                  <a:pt x="6339" y="1340816"/>
                </a:lnTo>
                <a:cubicBezTo>
                  <a:pt x="2147" y="1299923"/>
                  <a:pt x="0" y="1258431"/>
                  <a:pt x="0" y="1216442"/>
                </a:cubicBezTo>
                <a:cubicBezTo>
                  <a:pt x="0" y="544620"/>
                  <a:pt x="549688" y="0"/>
                  <a:pt x="1227762" y="0"/>
                </a:cubicBezTo>
                <a:close/>
              </a:path>
            </a:pathLst>
          </a:custGeom>
          <a:solidFill>
            <a:schemeClr val="tx2"/>
          </a:solid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44" name="Freeform 43">
            <a:extLst>
              <a:ext uri="{FF2B5EF4-FFF2-40B4-BE49-F238E27FC236}">
                <a16:creationId xmlns:a16="http://schemas.microsoft.com/office/drawing/2014/main" id="{079A45AB-7825-9C98-BC5C-16A629D3F31B}"/>
              </a:ext>
            </a:extLst>
          </p:cNvPr>
          <p:cNvSpPr/>
          <p:nvPr/>
        </p:nvSpPr>
        <p:spPr>
          <a:xfrm>
            <a:off x="6377475" y="3610849"/>
            <a:ext cx="2084824" cy="2380639"/>
          </a:xfrm>
          <a:custGeom>
            <a:avLst/>
            <a:gdLst>
              <a:gd name="connsiteX0" fmla="*/ 1212569 w 2084824"/>
              <a:gd name="connsiteY0" fmla="*/ 0 h 2380639"/>
              <a:gd name="connsiteX1" fmla="*/ 1222161 w 2084824"/>
              <a:gd name="connsiteY1" fmla="*/ 2444 h 2380639"/>
              <a:gd name="connsiteX2" fmla="*/ 2084824 w 2084824"/>
              <a:gd name="connsiteY2" fmla="*/ 1164197 h 2380639"/>
              <a:gd name="connsiteX3" fmla="*/ 857062 w 2084824"/>
              <a:gd name="connsiteY3" fmla="*/ 2380639 h 2380639"/>
              <a:gd name="connsiteX4" fmla="*/ 76091 w 2084824"/>
              <a:gd name="connsiteY4" fmla="*/ 2102863 h 2380639"/>
              <a:gd name="connsiteX5" fmla="*/ 0 w 2084824"/>
              <a:gd name="connsiteY5" fmla="*/ 2034344 h 2380639"/>
              <a:gd name="connsiteX6" fmla="*/ 11097 w 2084824"/>
              <a:gd name="connsiteY6" fmla="*/ 2024351 h 2380639"/>
              <a:gd name="connsiteX7" fmla="*/ 370700 w 2084824"/>
              <a:gd name="connsiteY7" fmla="*/ 1164197 h 2380639"/>
              <a:gd name="connsiteX8" fmla="*/ 364361 w 2084824"/>
              <a:gd name="connsiteY8" fmla="*/ 1039823 h 2380639"/>
              <a:gd name="connsiteX9" fmla="*/ 355508 w 2084824"/>
              <a:gd name="connsiteY9" fmla="*/ 982347 h 2380639"/>
              <a:gd name="connsiteX10" fmla="*/ 365098 w 2084824"/>
              <a:gd name="connsiteY10" fmla="*/ 979904 h 2380639"/>
              <a:gd name="connsiteX11" fmla="*/ 1202817 w 2084824"/>
              <a:gd name="connsiteY11" fmla="*/ 63306 h 2380639"/>
              <a:gd name="connsiteX12" fmla="*/ 1212569 w 2084824"/>
              <a:gd name="connsiteY12" fmla="*/ 0 h 2380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84824" h="2380639">
                <a:moveTo>
                  <a:pt x="1212569" y="0"/>
                </a:moveTo>
                <a:lnTo>
                  <a:pt x="1222161" y="2444"/>
                </a:lnTo>
                <a:cubicBezTo>
                  <a:pt x="1721944" y="156460"/>
                  <a:pt x="2084824" y="618342"/>
                  <a:pt x="2084824" y="1164197"/>
                </a:cubicBezTo>
                <a:cubicBezTo>
                  <a:pt x="2084824" y="1836019"/>
                  <a:pt x="1535136" y="2380639"/>
                  <a:pt x="857062" y="2380639"/>
                </a:cubicBezTo>
                <a:cubicBezTo>
                  <a:pt x="560405" y="2380639"/>
                  <a:pt x="288321" y="2276396"/>
                  <a:pt x="76091" y="2102863"/>
                </a:cubicBezTo>
                <a:lnTo>
                  <a:pt x="0" y="2034344"/>
                </a:lnTo>
                <a:lnTo>
                  <a:pt x="11097" y="2024351"/>
                </a:lnTo>
                <a:cubicBezTo>
                  <a:pt x="233278" y="1804219"/>
                  <a:pt x="370700" y="1500108"/>
                  <a:pt x="370700" y="1164197"/>
                </a:cubicBezTo>
                <a:cubicBezTo>
                  <a:pt x="370700" y="1122208"/>
                  <a:pt x="368553" y="1080716"/>
                  <a:pt x="364361" y="1039823"/>
                </a:cubicBezTo>
                <a:lnTo>
                  <a:pt x="355508" y="982347"/>
                </a:lnTo>
                <a:lnTo>
                  <a:pt x="365098" y="979904"/>
                </a:lnTo>
                <a:cubicBezTo>
                  <a:pt x="787992" y="849584"/>
                  <a:pt x="1112866" y="498837"/>
                  <a:pt x="1202817" y="63306"/>
                </a:cubicBezTo>
                <a:lnTo>
                  <a:pt x="1212569" y="0"/>
                </a:lnTo>
                <a:close/>
              </a:path>
            </a:pathLst>
          </a:custGeom>
          <a:solidFill>
            <a:schemeClr val="accent3"/>
          </a:solid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43" name="Freeform 42">
            <a:extLst>
              <a:ext uri="{FF2B5EF4-FFF2-40B4-BE49-F238E27FC236}">
                <a16:creationId xmlns:a16="http://schemas.microsoft.com/office/drawing/2014/main" id="{7EB88892-B816-DA10-C0C0-33415FBF5960}"/>
              </a:ext>
            </a:extLst>
          </p:cNvPr>
          <p:cNvSpPr/>
          <p:nvPr/>
        </p:nvSpPr>
        <p:spPr>
          <a:xfrm>
            <a:off x="4292651" y="3610850"/>
            <a:ext cx="2084824" cy="2380638"/>
          </a:xfrm>
          <a:custGeom>
            <a:avLst/>
            <a:gdLst>
              <a:gd name="connsiteX0" fmla="*/ 872254 w 2084824"/>
              <a:gd name="connsiteY0" fmla="*/ 0 h 2380638"/>
              <a:gd name="connsiteX1" fmla="*/ 882005 w 2084824"/>
              <a:gd name="connsiteY1" fmla="*/ 63305 h 2380638"/>
              <a:gd name="connsiteX2" fmla="*/ 1719724 w 2084824"/>
              <a:gd name="connsiteY2" fmla="*/ 979903 h 2380638"/>
              <a:gd name="connsiteX3" fmla="*/ 1729317 w 2084824"/>
              <a:gd name="connsiteY3" fmla="*/ 982347 h 2380638"/>
              <a:gd name="connsiteX4" fmla="*/ 1720463 w 2084824"/>
              <a:gd name="connsiteY4" fmla="*/ 1039822 h 2380638"/>
              <a:gd name="connsiteX5" fmla="*/ 1714124 w 2084824"/>
              <a:gd name="connsiteY5" fmla="*/ 1164196 h 2380638"/>
              <a:gd name="connsiteX6" fmla="*/ 2073727 w 2084824"/>
              <a:gd name="connsiteY6" fmla="*/ 2024350 h 2380638"/>
              <a:gd name="connsiteX7" fmla="*/ 2084824 w 2084824"/>
              <a:gd name="connsiteY7" fmla="*/ 2034343 h 2380638"/>
              <a:gd name="connsiteX8" fmla="*/ 2008733 w 2084824"/>
              <a:gd name="connsiteY8" fmla="*/ 2102862 h 2380638"/>
              <a:gd name="connsiteX9" fmla="*/ 1227762 w 2084824"/>
              <a:gd name="connsiteY9" fmla="*/ 2380638 h 2380638"/>
              <a:gd name="connsiteX10" fmla="*/ 0 w 2084824"/>
              <a:gd name="connsiteY10" fmla="*/ 1164196 h 2380638"/>
              <a:gd name="connsiteX11" fmla="*/ 862663 w 2084824"/>
              <a:gd name="connsiteY11" fmla="*/ 2443 h 2380638"/>
              <a:gd name="connsiteX12" fmla="*/ 872254 w 2084824"/>
              <a:gd name="connsiteY12" fmla="*/ 0 h 2380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84824" h="2380638">
                <a:moveTo>
                  <a:pt x="872254" y="0"/>
                </a:moveTo>
                <a:lnTo>
                  <a:pt x="882005" y="63305"/>
                </a:lnTo>
                <a:cubicBezTo>
                  <a:pt x="971957" y="498836"/>
                  <a:pt x="1296831" y="849583"/>
                  <a:pt x="1719724" y="979903"/>
                </a:cubicBezTo>
                <a:lnTo>
                  <a:pt x="1729317" y="982347"/>
                </a:lnTo>
                <a:lnTo>
                  <a:pt x="1720463" y="1039822"/>
                </a:lnTo>
                <a:cubicBezTo>
                  <a:pt x="1716271" y="1080715"/>
                  <a:pt x="1714124" y="1122207"/>
                  <a:pt x="1714124" y="1164196"/>
                </a:cubicBezTo>
                <a:cubicBezTo>
                  <a:pt x="1714124" y="1500107"/>
                  <a:pt x="1851546" y="1804218"/>
                  <a:pt x="2073727" y="2024350"/>
                </a:cubicBezTo>
                <a:lnTo>
                  <a:pt x="2084824" y="2034343"/>
                </a:lnTo>
                <a:lnTo>
                  <a:pt x="2008733" y="2102862"/>
                </a:lnTo>
                <a:cubicBezTo>
                  <a:pt x="1796503" y="2276395"/>
                  <a:pt x="1524420" y="2380638"/>
                  <a:pt x="1227762" y="2380638"/>
                </a:cubicBezTo>
                <a:cubicBezTo>
                  <a:pt x="549688" y="2380638"/>
                  <a:pt x="0" y="1836018"/>
                  <a:pt x="0" y="1164196"/>
                </a:cubicBezTo>
                <a:cubicBezTo>
                  <a:pt x="0" y="618341"/>
                  <a:pt x="362880" y="156459"/>
                  <a:pt x="862663" y="2443"/>
                </a:cubicBezTo>
                <a:lnTo>
                  <a:pt x="872254" y="0"/>
                </a:lnTo>
                <a:close/>
              </a:path>
            </a:pathLst>
          </a:cu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42" name="Freeform 41">
            <a:extLst>
              <a:ext uri="{FF2B5EF4-FFF2-40B4-BE49-F238E27FC236}">
                <a16:creationId xmlns:a16="http://schemas.microsoft.com/office/drawing/2014/main" id="{4117B324-0817-12C3-A2CD-1045ACF02F9B}"/>
              </a:ext>
            </a:extLst>
          </p:cNvPr>
          <p:cNvSpPr/>
          <p:nvPr/>
        </p:nvSpPr>
        <p:spPr>
          <a:xfrm>
            <a:off x="6021968" y="3904899"/>
            <a:ext cx="711015" cy="740543"/>
          </a:xfrm>
          <a:custGeom>
            <a:avLst/>
            <a:gdLst>
              <a:gd name="connsiteX0" fmla="*/ 355507 w 711015"/>
              <a:gd name="connsiteY0" fmla="*/ 0 h 740543"/>
              <a:gd name="connsiteX1" fmla="*/ 366604 w 711015"/>
              <a:gd name="connsiteY1" fmla="*/ 9993 h 740543"/>
              <a:gd name="connsiteX2" fmla="*/ 701263 w 711015"/>
              <a:gd name="connsiteY2" fmla="*/ 624992 h 740543"/>
              <a:gd name="connsiteX3" fmla="*/ 711015 w 711015"/>
              <a:gd name="connsiteY3" fmla="*/ 688297 h 740543"/>
              <a:gd name="connsiteX4" fmla="*/ 602943 w 711015"/>
              <a:gd name="connsiteY4" fmla="*/ 715829 h 740543"/>
              <a:gd name="connsiteX5" fmla="*/ 355506 w 711015"/>
              <a:gd name="connsiteY5" fmla="*/ 740543 h 740543"/>
              <a:gd name="connsiteX6" fmla="*/ 108069 w 711015"/>
              <a:gd name="connsiteY6" fmla="*/ 715829 h 740543"/>
              <a:gd name="connsiteX7" fmla="*/ 0 w 711015"/>
              <a:gd name="connsiteY7" fmla="*/ 688298 h 740543"/>
              <a:gd name="connsiteX8" fmla="*/ 9751 w 711015"/>
              <a:gd name="connsiteY8" fmla="*/ 624992 h 740543"/>
              <a:gd name="connsiteX9" fmla="*/ 344410 w 711015"/>
              <a:gd name="connsiteY9" fmla="*/ 9993 h 740543"/>
              <a:gd name="connsiteX10" fmla="*/ 355507 w 711015"/>
              <a:gd name="connsiteY10" fmla="*/ 0 h 74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1015" h="740543">
                <a:moveTo>
                  <a:pt x="355507" y="0"/>
                </a:moveTo>
                <a:lnTo>
                  <a:pt x="366604" y="9993"/>
                </a:lnTo>
                <a:cubicBezTo>
                  <a:pt x="533240" y="175092"/>
                  <a:pt x="652199" y="387430"/>
                  <a:pt x="701263" y="624992"/>
                </a:cubicBezTo>
                <a:lnTo>
                  <a:pt x="711015" y="688297"/>
                </a:lnTo>
                <a:lnTo>
                  <a:pt x="602943" y="715829"/>
                </a:lnTo>
                <a:cubicBezTo>
                  <a:pt x="523019" y="732034"/>
                  <a:pt x="440265" y="740543"/>
                  <a:pt x="355506" y="740543"/>
                </a:cubicBezTo>
                <a:cubicBezTo>
                  <a:pt x="270747" y="740543"/>
                  <a:pt x="187994" y="732034"/>
                  <a:pt x="108069" y="715829"/>
                </a:cubicBezTo>
                <a:lnTo>
                  <a:pt x="0" y="688298"/>
                </a:lnTo>
                <a:lnTo>
                  <a:pt x="9751" y="624992"/>
                </a:lnTo>
                <a:cubicBezTo>
                  <a:pt x="58816" y="387430"/>
                  <a:pt x="177775" y="175092"/>
                  <a:pt x="344410" y="9993"/>
                </a:cubicBezTo>
                <a:lnTo>
                  <a:pt x="355507" y="0"/>
                </a:lnTo>
                <a:close/>
              </a:path>
            </a:pathLst>
          </a:cu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pic>
        <p:nvPicPr>
          <p:cNvPr id="35" name="Graphic 34" descr="Flying Money with solid fill">
            <a:extLst>
              <a:ext uri="{FF2B5EF4-FFF2-40B4-BE49-F238E27FC236}">
                <a16:creationId xmlns:a16="http://schemas.microsoft.com/office/drawing/2014/main" id="{4882B6B7-2326-A2FD-C33E-8500580E263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28244" y="2709069"/>
            <a:ext cx="719930" cy="719930"/>
          </a:xfrm>
          <a:prstGeom prst="rect">
            <a:avLst/>
          </a:prstGeom>
        </p:spPr>
      </p:pic>
      <p:pic>
        <p:nvPicPr>
          <p:cNvPr id="36" name="Graphic 35" descr="Large paint brush with solid fill">
            <a:extLst>
              <a:ext uri="{FF2B5EF4-FFF2-40B4-BE49-F238E27FC236}">
                <a16:creationId xmlns:a16="http://schemas.microsoft.com/office/drawing/2014/main" id="{A30BC4D6-C31C-A77D-FC9C-74CCAEB2BA1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067266" y="4469531"/>
            <a:ext cx="741397" cy="741397"/>
          </a:xfrm>
          <a:prstGeom prst="rect">
            <a:avLst/>
          </a:prstGeom>
        </p:spPr>
      </p:pic>
      <p:pic>
        <p:nvPicPr>
          <p:cNvPr id="37" name="Graphic 36" descr="Handshake with solid fill">
            <a:extLst>
              <a:ext uri="{FF2B5EF4-FFF2-40B4-BE49-F238E27FC236}">
                <a16:creationId xmlns:a16="http://schemas.microsoft.com/office/drawing/2014/main" id="{87E2B35C-2282-3F70-9DAB-0ADC03C2013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958247" y="4413791"/>
            <a:ext cx="852875" cy="852875"/>
          </a:xfrm>
          <a:prstGeom prst="rect">
            <a:avLst/>
          </a:prstGeom>
        </p:spPr>
      </p:pic>
      <p:pic>
        <p:nvPicPr>
          <p:cNvPr id="38" name="Graphic 37" descr="Trophy with solid fill">
            <a:extLst>
              <a:ext uri="{FF2B5EF4-FFF2-40B4-BE49-F238E27FC236}">
                <a16:creationId xmlns:a16="http://schemas.microsoft.com/office/drawing/2014/main" id="{88902056-45D7-3C99-8D18-9D7522A83D5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172584" y="4126152"/>
            <a:ext cx="401316" cy="401316"/>
          </a:xfrm>
          <a:prstGeom prst="rect">
            <a:avLst/>
          </a:prstGeom>
        </p:spPr>
      </p:pic>
      <p:sp>
        <p:nvSpPr>
          <p:cNvPr id="39" name="TextBox 38">
            <a:extLst>
              <a:ext uri="{FF2B5EF4-FFF2-40B4-BE49-F238E27FC236}">
                <a16:creationId xmlns:a16="http://schemas.microsoft.com/office/drawing/2014/main" id="{36F4C4C5-4F77-41D4-657B-5BA5B434848E}"/>
              </a:ext>
            </a:extLst>
          </p:cNvPr>
          <p:cNvSpPr txBox="1"/>
          <p:nvPr/>
        </p:nvSpPr>
        <p:spPr>
          <a:xfrm>
            <a:off x="499836" y="2752171"/>
            <a:ext cx="3460018" cy="1169551"/>
          </a:xfrm>
          <a:prstGeom prst="rect">
            <a:avLst/>
          </a:prstGeom>
          <a:noFill/>
        </p:spPr>
        <p:txBody>
          <a:bodyPr wrap="square" rtlCol="0">
            <a:spAutoFit/>
          </a:bodyPr>
          <a:lstStyle/>
          <a:p>
            <a:r>
              <a:rPr lang="en-AU" sz="1400" b="1">
                <a:solidFill>
                  <a:schemeClr val="bg1"/>
                </a:solidFill>
              </a:rPr>
              <a:t>Premium: </a:t>
            </a:r>
            <a:r>
              <a:rPr lang="en-AU" sz="1400">
                <a:solidFill>
                  <a:schemeClr val="bg1"/>
                </a:solidFill>
              </a:rPr>
              <a:t>N/A</a:t>
            </a:r>
          </a:p>
          <a:p>
            <a:r>
              <a:rPr lang="en-AU" sz="1400" b="1">
                <a:solidFill>
                  <a:schemeClr val="bg1"/>
                </a:solidFill>
              </a:rPr>
              <a:t>Medium: </a:t>
            </a:r>
            <a:r>
              <a:rPr lang="en-AU" sz="1400">
                <a:solidFill>
                  <a:schemeClr val="bg1"/>
                </a:solidFill>
              </a:rPr>
              <a:t>N/A</a:t>
            </a:r>
            <a:endParaRPr lang="en-AU" sz="1400" b="1">
              <a:solidFill>
                <a:schemeClr val="bg1"/>
              </a:solidFill>
            </a:endParaRPr>
          </a:p>
          <a:p>
            <a:r>
              <a:rPr lang="en-AU" sz="1400" b="1">
                <a:solidFill>
                  <a:schemeClr val="bg1"/>
                </a:solidFill>
              </a:rPr>
              <a:t>Economy: </a:t>
            </a:r>
            <a:r>
              <a:rPr lang="en-AU" sz="1400">
                <a:solidFill>
                  <a:schemeClr val="bg1"/>
                </a:solidFill>
              </a:rPr>
              <a:t>Localised supply chain, reducing time to retrieve paint. Reduced price point for using refillable pails</a:t>
            </a:r>
            <a:endParaRPr lang="en-AU" sz="1400" b="1">
              <a:solidFill>
                <a:schemeClr val="bg1"/>
              </a:solidFill>
            </a:endParaRPr>
          </a:p>
        </p:txBody>
      </p:sp>
      <p:sp>
        <p:nvSpPr>
          <p:cNvPr id="41" name="TextBox 40">
            <a:extLst>
              <a:ext uri="{FF2B5EF4-FFF2-40B4-BE49-F238E27FC236}">
                <a16:creationId xmlns:a16="http://schemas.microsoft.com/office/drawing/2014/main" id="{52567B69-4B58-A87B-7808-B2D149B87AEB}"/>
              </a:ext>
            </a:extLst>
          </p:cNvPr>
          <p:cNvSpPr txBox="1"/>
          <p:nvPr/>
        </p:nvSpPr>
        <p:spPr>
          <a:xfrm>
            <a:off x="8462295" y="2732216"/>
            <a:ext cx="3650936" cy="2246769"/>
          </a:xfrm>
          <a:prstGeom prst="rect">
            <a:avLst/>
          </a:prstGeom>
          <a:noFill/>
        </p:spPr>
        <p:txBody>
          <a:bodyPr wrap="square" rtlCol="0">
            <a:spAutoFit/>
          </a:bodyPr>
          <a:lstStyle/>
          <a:p>
            <a:pPr marL="285750" indent="-285750">
              <a:buFont typeface="Arial" panose="020B0604020202020204" pitchFamily="34" charset="0"/>
              <a:buChar char="•"/>
            </a:pPr>
            <a:r>
              <a:rPr lang="en-AU" sz="1400">
                <a:solidFill>
                  <a:schemeClr val="bg1"/>
                </a:solidFill>
              </a:rPr>
              <a:t>Vision includes providing environment friendly products that cater to customers’ needs </a:t>
            </a:r>
          </a:p>
          <a:p>
            <a:pPr marL="285750" indent="-285750">
              <a:buFont typeface="Arial" panose="020B0604020202020204" pitchFamily="34" charset="0"/>
              <a:buChar char="•"/>
            </a:pPr>
            <a:r>
              <a:rPr lang="en-AU" sz="1400">
                <a:solidFill>
                  <a:schemeClr val="bg1"/>
                </a:solidFill>
              </a:rPr>
              <a:t>Goal to be net zero by 2025</a:t>
            </a:r>
          </a:p>
          <a:p>
            <a:pPr marL="285750" indent="-285750">
              <a:buFont typeface="Arial" panose="020B0604020202020204" pitchFamily="34" charset="0"/>
              <a:buChar char="•"/>
            </a:pPr>
            <a:r>
              <a:rPr lang="en-AU" sz="1400">
                <a:solidFill>
                  <a:schemeClr val="bg1"/>
                </a:solidFill>
              </a:rPr>
              <a:t>Anticipated decrease in packaging manufacturing costs and first-movers advantage advances TOA’s market share</a:t>
            </a:r>
          </a:p>
          <a:p>
            <a:pPr marL="285750" indent="-285750">
              <a:buFont typeface="Arial" panose="020B0604020202020204" pitchFamily="34" charset="0"/>
              <a:buChar char="•"/>
            </a:pPr>
            <a:r>
              <a:rPr lang="en-AU" sz="1400">
                <a:solidFill>
                  <a:schemeClr val="bg1"/>
                </a:solidFill>
              </a:rPr>
              <a:t>Increased brand awareness and loyalty</a:t>
            </a:r>
          </a:p>
          <a:p>
            <a:pPr marL="285750" indent="-285750">
              <a:buFont typeface="Arial" panose="020B0604020202020204" pitchFamily="34" charset="0"/>
              <a:buChar char="•"/>
            </a:pPr>
            <a:r>
              <a:rPr lang="en-AU" sz="1400">
                <a:solidFill>
                  <a:schemeClr val="bg1"/>
                </a:solidFill>
              </a:rPr>
              <a:t>Decreased price points to generate revenues</a:t>
            </a:r>
          </a:p>
        </p:txBody>
      </p:sp>
      <p:sp>
        <p:nvSpPr>
          <p:cNvPr id="3" name="TextBox 2">
            <a:extLst>
              <a:ext uri="{FF2B5EF4-FFF2-40B4-BE49-F238E27FC236}">
                <a16:creationId xmlns:a16="http://schemas.microsoft.com/office/drawing/2014/main" id="{DF3AFBD5-D259-4976-4DD6-25D4D27EEA85}"/>
              </a:ext>
            </a:extLst>
          </p:cNvPr>
          <p:cNvSpPr txBox="1"/>
          <p:nvPr/>
        </p:nvSpPr>
        <p:spPr>
          <a:xfrm>
            <a:off x="557939" y="6529680"/>
            <a:ext cx="723275" cy="230832"/>
          </a:xfrm>
          <a:prstGeom prst="rect">
            <a:avLst/>
          </a:prstGeom>
          <a:noFill/>
        </p:spPr>
        <p:txBody>
          <a:bodyPr wrap="none" rtlCol="0">
            <a:spAutoFit/>
          </a:bodyPr>
          <a:lstStyle/>
          <a:p>
            <a:r>
              <a:rPr lang="en-AU" sz="900">
                <a:solidFill>
                  <a:schemeClr val="bg1"/>
                </a:solidFill>
                <a:latin typeface="Lato" panose="020F0502020204030203" pitchFamily="34" charset="0"/>
                <a:ea typeface="Lato" panose="020F0502020204030203" pitchFamily="34" charset="0"/>
                <a:cs typeface="Lato" panose="020F0502020204030203" pitchFamily="34" charset="0"/>
              </a:rPr>
              <a:t>Sources: …</a:t>
            </a:r>
          </a:p>
        </p:txBody>
      </p:sp>
      <p:sp>
        <p:nvSpPr>
          <p:cNvPr id="4" name="TextBox 3">
            <a:extLst>
              <a:ext uri="{FF2B5EF4-FFF2-40B4-BE49-F238E27FC236}">
                <a16:creationId xmlns:a16="http://schemas.microsoft.com/office/drawing/2014/main" id="{F7A3E9C7-0499-EB0D-F849-9F103C314329}"/>
              </a:ext>
            </a:extLst>
          </p:cNvPr>
          <p:cNvSpPr txBox="1"/>
          <p:nvPr/>
        </p:nvSpPr>
        <p:spPr>
          <a:xfrm>
            <a:off x="800410" y="4908108"/>
            <a:ext cx="3159443" cy="990015"/>
          </a:xfrm>
          <a:prstGeom prst="rect">
            <a:avLst/>
          </a:prstGeom>
          <a:noFill/>
        </p:spPr>
        <p:txBody>
          <a:bodyPr wrap="square" rtlCol="0">
            <a:spAutoFit/>
          </a:bodyPr>
          <a:lstStyle/>
          <a:p>
            <a:pPr algn="l" rtl="0" fontAlgn="base">
              <a:lnSpc>
                <a:spcPts val="1350"/>
              </a:lnSpc>
            </a:pPr>
            <a:r>
              <a:rPr lang="en-US" sz="1400" b="1" i="0" u="none" strike="noStrike">
                <a:solidFill>
                  <a:schemeClr val="bg1"/>
                </a:solidFill>
                <a:effectLst/>
                <a:latin typeface="Lato" panose="020F0502020204030203" pitchFamily="34" charset="0"/>
                <a:ea typeface="Lato" panose="020F0502020204030203" pitchFamily="34" charset="0"/>
                <a:cs typeface="Lato" panose="020F0502020204030203" pitchFamily="34" charset="0"/>
              </a:rPr>
              <a:t>Government: </a:t>
            </a:r>
          </a:p>
          <a:p>
            <a:pPr marL="285750" indent="-285750" algn="l" rtl="0" fontAlgn="base">
              <a:lnSpc>
                <a:spcPts val="1350"/>
              </a:lnSpc>
              <a:buFont typeface="Arial" panose="020B0604020202020204" pitchFamily="34" charset="0"/>
              <a:buChar char="•"/>
            </a:pPr>
            <a:r>
              <a:rPr lang="en-US" sz="1400" b="0" i="0" u="none" strike="noStrike">
                <a:solidFill>
                  <a:schemeClr val="bg1"/>
                </a:solidFill>
                <a:effectLst/>
                <a:latin typeface="Lato" panose="020F0502020204030203" pitchFamily="34" charset="0"/>
                <a:ea typeface="Lato" panose="020F0502020204030203" pitchFamily="34" charset="0"/>
                <a:cs typeface="Lato" panose="020F0502020204030203" pitchFamily="34" charset="0"/>
              </a:rPr>
              <a:t>Promotes circular economy</a:t>
            </a:r>
          </a:p>
          <a:p>
            <a:pPr marL="285750" indent="-285750" algn="l" rtl="0" fontAlgn="base">
              <a:lnSpc>
                <a:spcPts val="1350"/>
              </a:lnSpc>
              <a:buFont typeface="Arial" panose="020B0604020202020204" pitchFamily="34" charset="0"/>
              <a:buChar char="•"/>
            </a:pPr>
            <a:r>
              <a:rPr lang="en-US" sz="1400" b="0" i="0" u="none" strike="noStrike">
                <a:solidFill>
                  <a:schemeClr val="bg1"/>
                </a:solidFill>
                <a:effectLst/>
                <a:latin typeface="Lato" panose="020F0502020204030203" pitchFamily="34" charset="0"/>
                <a:ea typeface="Lato" panose="020F0502020204030203" pitchFamily="34" charset="0"/>
                <a:cs typeface="Lato" panose="020F0502020204030203" pitchFamily="34" charset="0"/>
              </a:rPr>
              <a:t>Reduces plastic waste and toxic plastic entering waterways and landfill</a:t>
            </a:r>
          </a:p>
        </p:txBody>
      </p:sp>
    </p:spTree>
    <p:extLst>
      <p:ext uri="{BB962C8B-B14F-4D97-AF65-F5344CB8AC3E}">
        <p14:creationId xmlns:p14="http://schemas.microsoft.com/office/powerpoint/2010/main" val="24686271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E0DF8-AB6F-079C-EE1F-5C9837A81CC9}"/>
            </a:ext>
          </a:extLst>
        </p:cNvPr>
        <p:cNvGrpSpPr/>
        <p:nvPr/>
      </p:nvGrpSpPr>
      <p:grpSpPr>
        <a:xfrm>
          <a:off x="0" y="0"/>
          <a:ext cx="0" cy="0"/>
          <a:chOff x="0" y="0"/>
          <a:chExt cx="0" cy="0"/>
        </a:xfrm>
      </p:grpSpPr>
      <p:sp>
        <p:nvSpPr>
          <p:cNvPr id="51" name="TextBox 50">
            <a:extLst>
              <a:ext uri="{FF2B5EF4-FFF2-40B4-BE49-F238E27FC236}">
                <a16:creationId xmlns:a16="http://schemas.microsoft.com/office/drawing/2014/main" id="{3DFB230C-91BD-67B3-1654-AD0B651CBEBC}"/>
              </a:ext>
            </a:extLst>
          </p:cNvPr>
          <p:cNvSpPr txBox="1">
            <a:spLocks/>
          </p:cNvSpPr>
          <p:nvPr/>
        </p:nvSpPr>
        <p:spPr>
          <a:xfrm>
            <a:off x="8795093" y="2046241"/>
            <a:ext cx="3502459" cy="572868"/>
          </a:xfrm>
          <a:prstGeom prst="rect">
            <a:avLst/>
          </a:prstGeom>
          <a:solidFill>
            <a:schemeClr val="accent3"/>
          </a:solidFill>
        </p:spPr>
        <p:txBody>
          <a:bodyPr wrap="square" rtlCol="0">
            <a:spAutoFit/>
          </a:bodyPr>
          <a:lstStyle/>
          <a:p>
            <a:endParaRPr lang="en-AU"/>
          </a:p>
        </p:txBody>
      </p:sp>
      <p:sp>
        <p:nvSpPr>
          <p:cNvPr id="50" name="TextBox 49">
            <a:extLst>
              <a:ext uri="{FF2B5EF4-FFF2-40B4-BE49-F238E27FC236}">
                <a16:creationId xmlns:a16="http://schemas.microsoft.com/office/drawing/2014/main" id="{7E0A33F6-4483-A8B6-F0D9-5A9D7E22591E}"/>
              </a:ext>
            </a:extLst>
          </p:cNvPr>
          <p:cNvSpPr txBox="1">
            <a:spLocks/>
          </p:cNvSpPr>
          <p:nvPr/>
        </p:nvSpPr>
        <p:spPr>
          <a:xfrm>
            <a:off x="-1" y="4238153"/>
            <a:ext cx="3502459" cy="572868"/>
          </a:xfrm>
          <a:prstGeom prst="rect">
            <a:avLst/>
          </a:prstGeom>
          <a:solidFill>
            <a:schemeClr val="accent2"/>
          </a:solidFill>
        </p:spPr>
        <p:txBody>
          <a:bodyPr wrap="square" rtlCol="0">
            <a:spAutoFit/>
          </a:bodyPr>
          <a:lstStyle/>
          <a:p>
            <a:endParaRPr lang="en-AU"/>
          </a:p>
        </p:txBody>
      </p:sp>
      <p:sp>
        <p:nvSpPr>
          <p:cNvPr id="49" name="TextBox 48">
            <a:extLst>
              <a:ext uri="{FF2B5EF4-FFF2-40B4-BE49-F238E27FC236}">
                <a16:creationId xmlns:a16="http://schemas.microsoft.com/office/drawing/2014/main" id="{146C5005-5B64-E0EA-B5D7-B87EBF5182C7}"/>
              </a:ext>
            </a:extLst>
          </p:cNvPr>
          <p:cNvSpPr txBox="1"/>
          <p:nvPr/>
        </p:nvSpPr>
        <p:spPr>
          <a:xfrm>
            <a:off x="0" y="2077581"/>
            <a:ext cx="3502459" cy="572868"/>
          </a:xfrm>
          <a:prstGeom prst="rect">
            <a:avLst/>
          </a:prstGeom>
          <a:solidFill>
            <a:schemeClr val="tx2"/>
          </a:solidFill>
        </p:spPr>
        <p:txBody>
          <a:bodyPr wrap="square" rtlCol="0">
            <a:spAutoFit/>
          </a:bodyPr>
          <a:lstStyle/>
          <a:p>
            <a:endParaRPr lang="en-AU"/>
          </a:p>
        </p:txBody>
      </p:sp>
      <p:sp>
        <p:nvSpPr>
          <p:cNvPr id="2" name="Title 1">
            <a:extLst>
              <a:ext uri="{FF2B5EF4-FFF2-40B4-BE49-F238E27FC236}">
                <a16:creationId xmlns:a16="http://schemas.microsoft.com/office/drawing/2014/main" id="{35A5E9B3-8028-F242-DB24-432952E1EFB6}"/>
              </a:ext>
            </a:extLst>
          </p:cNvPr>
          <p:cNvSpPr>
            <a:spLocks noGrp="1"/>
          </p:cNvSpPr>
          <p:nvPr>
            <p:ph type="title"/>
          </p:nvPr>
        </p:nvSpPr>
        <p:spPr>
          <a:xfrm>
            <a:off x="499835" y="459006"/>
            <a:ext cx="11430908" cy="739775"/>
          </a:xfrm>
        </p:spPr>
        <p:txBody>
          <a:bodyPr>
            <a:noAutofit/>
          </a:bodyPr>
          <a:lstStyle/>
          <a:p>
            <a:r>
              <a:rPr lang="en-US" b="1"/>
              <a:t>TOA.hub application</a:t>
            </a:r>
            <a:endParaRPr lang="en-AU" sz="2800" b="1"/>
          </a:p>
        </p:txBody>
      </p:sp>
      <p:sp>
        <p:nvSpPr>
          <p:cNvPr id="6" name="Google Shape;1160;p103">
            <a:extLst>
              <a:ext uri="{FF2B5EF4-FFF2-40B4-BE49-F238E27FC236}">
                <a16:creationId xmlns:a16="http://schemas.microsoft.com/office/drawing/2014/main" id="{DB85EE69-B939-22B2-F5D0-ABF94DBAACEF}"/>
              </a:ext>
            </a:extLst>
          </p:cNvPr>
          <p:cNvSpPr/>
          <p:nvPr/>
        </p:nvSpPr>
        <p:spPr>
          <a:xfrm>
            <a:off x="8180824" y="1966403"/>
            <a:ext cx="765814" cy="765814"/>
          </a:xfrm>
          <a:prstGeom prst="ellipse">
            <a:avLst/>
          </a:prstGeom>
          <a:solidFill>
            <a:schemeClr val="accent3"/>
          </a:solidFill>
          <a:ln w="19050" cap="flat" cmpd="sng">
            <a:solidFill>
              <a:srgbClr val="FFFFFF"/>
            </a:solidFill>
            <a:prstDash val="solid"/>
            <a:miter lim="800000"/>
            <a:headEnd type="none" w="sm" len="sm"/>
            <a:tailEnd type="none" w="sm" len="sm"/>
          </a:ln>
        </p:spPr>
        <p:txBody>
          <a:bodyPr spcFirstLastPara="1" wrap="square" lIns="121900" tIns="60933" rIns="121900" bIns="60933"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350"/>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7" name="Google Shape;1160;p103">
            <a:extLst>
              <a:ext uri="{FF2B5EF4-FFF2-40B4-BE49-F238E27FC236}">
                <a16:creationId xmlns:a16="http://schemas.microsoft.com/office/drawing/2014/main" id="{A7C2B858-4667-147B-C5AA-238D994E16F7}"/>
              </a:ext>
            </a:extLst>
          </p:cNvPr>
          <p:cNvSpPr/>
          <p:nvPr/>
        </p:nvSpPr>
        <p:spPr>
          <a:xfrm>
            <a:off x="3245364" y="1976832"/>
            <a:ext cx="765814" cy="765814"/>
          </a:xfrm>
          <a:prstGeom prst="ellipse">
            <a:avLst/>
          </a:prstGeom>
          <a:solidFill>
            <a:schemeClr val="tx2"/>
          </a:solidFill>
          <a:ln w="19050" cap="flat" cmpd="sng">
            <a:solidFill>
              <a:srgbClr val="FFFFFF"/>
            </a:solidFill>
            <a:prstDash val="solid"/>
            <a:miter lim="800000"/>
            <a:headEnd type="none" w="sm" len="sm"/>
            <a:tailEnd type="none" w="sm" len="sm"/>
          </a:ln>
        </p:spPr>
        <p:txBody>
          <a:bodyPr spcFirstLastPara="1" wrap="square" lIns="121900" tIns="60933" rIns="121900" bIns="60933"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350"/>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sp>
        <p:nvSpPr>
          <p:cNvPr id="8" name="Google Shape;1160;p103">
            <a:extLst>
              <a:ext uri="{FF2B5EF4-FFF2-40B4-BE49-F238E27FC236}">
                <a16:creationId xmlns:a16="http://schemas.microsoft.com/office/drawing/2014/main" id="{CC3935DC-C982-CAC7-E621-B3E8AA3F865E}"/>
              </a:ext>
            </a:extLst>
          </p:cNvPr>
          <p:cNvSpPr/>
          <p:nvPr/>
        </p:nvSpPr>
        <p:spPr>
          <a:xfrm>
            <a:off x="3245364" y="4119529"/>
            <a:ext cx="765814" cy="765814"/>
          </a:xfrm>
          <a:prstGeom prst="ellipse">
            <a:avLst/>
          </a:prstGeom>
          <a:solidFill>
            <a:schemeClr val="accent2"/>
          </a:solidFill>
          <a:ln w="19050" cap="flat" cmpd="sng">
            <a:solidFill>
              <a:srgbClr val="FFFFFF"/>
            </a:solidFill>
            <a:prstDash val="solid"/>
            <a:miter lim="800000"/>
            <a:headEnd type="none" w="sm" len="sm"/>
            <a:tailEnd type="none" w="sm" len="sm"/>
          </a:ln>
        </p:spPr>
        <p:txBody>
          <a:bodyPr spcFirstLastPara="1" wrap="square" lIns="121900" tIns="60933" rIns="121900" bIns="60933"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350"/>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sym typeface="Calibri"/>
            </a:endParaRPr>
          </a:p>
        </p:txBody>
      </p:sp>
      <p:pic>
        <p:nvPicPr>
          <p:cNvPr id="10" name="Graphic 9" descr="Handshake with solid fill">
            <a:extLst>
              <a:ext uri="{FF2B5EF4-FFF2-40B4-BE49-F238E27FC236}">
                <a16:creationId xmlns:a16="http://schemas.microsoft.com/office/drawing/2014/main" id="{143A3ACC-05A8-7929-1CC1-C973FE3889E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347085" y="4221250"/>
            <a:ext cx="562371" cy="562371"/>
          </a:xfrm>
          <a:prstGeom prst="rect">
            <a:avLst/>
          </a:prstGeom>
        </p:spPr>
      </p:pic>
      <p:pic>
        <p:nvPicPr>
          <p:cNvPr id="12" name="Graphic 11" descr="Flying Money with solid fill">
            <a:extLst>
              <a:ext uri="{FF2B5EF4-FFF2-40B4-BE49-F238E27FC236}">
                <a16:creationId xmlns:a16="http://schemas.microsoft.com/office/drawing/2014/main" id="{E99B0D43-F5BD-D069-8E7F-6290532D5F0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347085" y="2046241"/>
            <a:ext cx="562371" cy="562371"/>
          </a:xfrm>
          <a:prstGeom prst="rect">
            <a:avLst/>
          </a:prstGeom>
        </p:spPr>
      </p:pic>
      <p:pic>
        <p:nvPicPr>
          <p:cNvPr id="16" name="Graphic 15" descr="Large paint brush with solid fill">
            <a:extLst>
              <a:ext uri="{FF2B5EF4-FFF2-40B4-BE49-F238E27FC236}">
                <a16:creationId xmlns:a16="http://schemas.microsoft.com/office/drawing/2014/main" id="{4E078491-AB80-C806-90E3-60AEE758317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282545" y="2068124"/>
            <a:ext cx="562371" cy="562371"/>
          </a:xfrm>
          <a:prstGeom prst="rect">
            <a:avLst/>
          </a:prstGeom>
        </p:spPr>
      </p:pic>
      <p:sp>
        <p:nvSpPr>
          <p:cNvPr id="29" name="TextBox 28">
            <a:extLst>
              <a:ext uri="{FF2B5EF4-FFF2-40B4-BE49-F238E27FC236}">
                <a16:creationId xmlns:a16="http://schemas.microsoft.com/office/drawing/2014/main" id="{CA3A62E6-51C1-1834-4379-49141B048C30}"/>
              </a:ext>
            </a:extLst>
          </p:cNvPr>
          <p:cNvSpPr txBox="1"/>
          <p:nvPr/>
        </p:nvSpPr>
        <p:spPr>
          <a:xfrm>
            <a:off x="491889" y="2169939"/>
            <a:ext cx="2753474" cy="369332"/>
          </a:xfrm>
          <a:prstGeom prst="rect">
            <a:avLst/>
          </a:prstGeom>
          <a:noFill/>
        </p:spPr>
        <p:txBody>
          <a:bodyPr wrap="square" rtlCol="0">
            <a:spAutoFit/>
          </a:bodyPr>
          <a:lstStyle/>
          <a:p>
            <a:pPr algn="r"/>
            <a:r>
              <a:rPr lang="en-AU" b="1">
                <a:solidFill>
                  <a:schemeClr val="bg1"/>
                </a:solidFill>
              </a:rPr>
              <a:t>Customers</a:t>
            </a:r>
          </a:p>
        </p:txBody>
      </p:sp>
      <p:sp>
        <p:nvSpPr>
          <p:cNvPr id="30" name="TextBox 29">
            <a:extLst>
              <a:ext uri="{FF2B5EF4-FFF2-40B4-BE49-F238E27FC236}">
                <a16:creationId xmlns:a16="http://schemas.microsoft.com/office/drawing/2014/main" id="{ABD34C0E-F0F2-B25F-4213-33A427F35C26}"/>
              </a:ext>
            </a:extLst>
          </p:cNvPr>
          <p:cNvSpPr txBox="1"/>
          <p:nvPr/>
        </p:nvSpPr>
        <p:spPr>
          <a:xfrm>
            <a:off x="491889" y="4326810"/>
            <a:ext cx="2753474" cy="369332"/>
          </a:xfrm>
          <a:prstGeom prst="rect">
            <a:avLst/>
          </a:prstGeom>
          <a:noFill/>
        </p:spPr>
        <p:txBody>
          <a:bodyPr wrap="square" rtlCol="0">
            <a:spAutoFit/>
          </a:bodyPr>
          <a:lstStyle/>
          <a:p>
            <a:pPr algn="r"/>
            <a:r>
              <a:rPr lang="en-AU" b="1">
                <a:solidFill>
                  <a:schemeClr val="bg1"/>
                </a:solidFill>
              </a:rPr>
              <a:t>Collaborators</a:t>
            </a:r>
          </a:p>
        </p:txBody>
      </p:sp>
      <p:sp>
        <p:nvSpPr>
          <p:cNvPr id="31" name="TextBox 30">
            <a:extLst>
              <a:ext uri="{FF2B5EF4-FFF2-40B4-BE49-F238E27FC236}">
                <a16:creationId xmlns:a16="http://schemas.microsoft.com/office/drawing/2014/main" id="{D463AF78-94C7-AFB8-A16F-7B12E16D37E1}"/>
              </a:ext>
            </a:extLst>
          </p:cNvPr>
          <p:cNvSpPr txBox="1"/>
          <p:nvPr/>
        </p:nvSpPr>
        <p:spPr>
          <a:xfrm>
            <a:off x="8946637" y="2159510"/>
            <a:ext cx="2753474" cy="369332"/>
          </a:xfrm>
          <a:prstGeom prst="rect">
            <a:avLst/>
          </a:prstGeom>
          <a:noFill/>
        </p:spPr>
        <p:txBody>
          <a:bodyPr wrap="square" rtlCol="0">
            <a:spAutoFit/>
          </a:bodyPr>
          <a:lstStyle/>
          <a:p>
            <a:r>
              <a:rPr lang="en-AU" b="1">
                <a:solidFill>
                  <a:schemeClr val="bg1"/>
                </a:solidFill>
              </a:rPr>
              <a:t>Company</a:t>
            </a:r>
          </a:p>
        </p:txBody>
      </p:sp>
      <p:sp>
        <p:nvSpPr>
          <p:cNvPr id="48" name="Freeform 47">
            <a:extLst>
              <a:ext uri="{FF2B5EF4-FFF2-40B4-BE49-F238E27FC236}">
                <a16:creationId xmlns:a16="http://schemas.microsoft.com/office/drawing/2014/main" id="{867611D4-6F69-02E8-DA88-0A114DDA0CE8}"/>
              </a:ext>
            </a:extLst>
          </p:cNvPr>
          <p:cNvSpPr/>
          <p:nvPr/>
        </p:nvSpPr>
        <p:spPr>
          <a:xfrm>
            <a:off x="5164905" y="3558604"/>
            <a:ext cx="1212570" cy="1034593"/>
          </a:xfrm>
          <a:custGeom>
            <a:avLst/>
            <a:gdLst>
              <a:gd name="connsiteX0" fmla="*/ 355508 w 1212570"/>
              <a:gd name="connsiteY0" fmla="*/ 0 h 1034593"/>
              <a:gd name="connsiteX1" fmla="*/ 1136479 w 1212570"/>
              <a:gd name="connsiteY1" fmla="*/ 277776 h 1034593"/>
              <a:gd name="connsiteX2" fmla="*/ 1212570 w 1212570"/>
              <a:gd name="connsiteY2" fmla="*/ 346295 h 1034593"/>
              <a:gd name="connsiteX3" fmla="*/ 1201473 w 1212570"/>
              <a:gd name="connsiteY3" fmla="*/ 356288 h 1034593"/>
              <a:gd name="connsiteX4" fmla="*/ 866814 w 1212570"/>
              <a:gd name="connsiteY4" fmla="*/ 971287 h 1034593"/>
              <a:gd name="connsiteX5" fmla="*/ 857063 w 1212570"/>
              <a:gd name="connsiteY5" fmla="*/ 1034593 h 1034593"/>
              <a:gd name="connsiteX6" fmla="*/ 847470 w 1212570"/>
              <a:gd name="connsiteY6" fmla="*/ 1032149 h 1034593"/>
              <a:gd name="connsiteX7" fmla="*/ 9751 w 1212570"/>
              <a:gd name="connsiteY7" fmla="*/ 115551 h 1034593"/>
              <a:gd name="connsiteX8" fmla="*/ 0 w 1212570"/>
              <a:gd name="connsiteY8" fmla="*/ 52246 h 1034593"/>
              <a:gd name="connsiteX9" fmla="*/ 108071 w 1212570"/>
              <a:gd name="connsiteY9" fmla="*/ 24714 h 1034593"/>
              <a:gd name="connsiteX10" fmla="*/ 355508 w 1212570"/>
              <a:gd name="connsiteY10" fmla="*/ 0 h 1034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2570" h="1034593">
                <a:moveTo>
                  <a:pt x="355508" y="0"/>
                </a:moveTo>
                <a:cubicBezTo>
                  <a:pt x="652166" y="0"/>
                  <a:pt x="924249" y="104244"/>
                  <a:pt x="1136479" y="277776"/>
                </a:cubicBezTo>
                <a:lnTo>
                  <a:pt x="1212570" y="346295"/>
                </a:lnTo>
                <a:lnTo>
                  <a:pt x="1201473" y="356288"/>
                </a:lnTo>
                <a:cubicBezTo>
                  <a:pt x="1034838" y="521387"/>
                  <a:pt x="915879" y="733725"/>
                  <a:pt x="866814" y="971287"/>
                </a:cubicBezTo>
                <a:lnTo>
                  <a:pt x="857063" y="1034593"/>
                </a:lnTo>
                <a:lnTo>
                  <a:pt x="847470" y="1032149"/>
                </a:lnTo>
                <a:cubicBezTo>
                  <a:pt x="424577" y="901829"/>
                  <a:pt x="99703" y="551082"/>
                  <a:pt x="9751" y="115551"/>
                </a:cubicBezTo>
                <a:lnTo>
                  <a:pt x="0" y="52246"/>
                </a:lnTo>
                <a:lnTo>
                  <a:pt x="108071" y="24714"/>
                </a:lnTo>
                <a:cubicBezTo>
                  <a:pt x="187996" y="8510"/>
                  <a:pt x="270749" y="0"/>
                  <a:pt x="355508" y="0"/>
                </a:cubicBezTo>
                <a:close/>
              </a:path>
            </a:pathLst>
          </a:cu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47" name="Freeform 46">
            <a:extLst>
              <a:ext uri="{FF2B5EF4-FFF2-40B4-BE49-F238E27FC236}">
                <a16:creationId xmlns:a16="http://schemas.microsoft.com/office/drawing/2014/main" id="{E7B0B1B4-E967-E921-AA2F-336D6F186846}"/>
              </a:ext>
            </a:extLst>
          </p:cNvPr>
          <p:cNvSpPr/>
          <p:nvPr/>
        </p:nvSpPr>
        <p:spPr>
          <a:xfrm>
            <a:off x="6377475" y="3558604"/>
            <a:ext cx="1212569" cy="1034592"/>
          </a:xfrm>
          <a:custGeom>
            <a:avLst/>
            <a:gdLst>
              <a:gd name="connsiteX0" fmla="*/ 857062 w 1212569"/>
              <a:gd name="connsiteY0" fmla="*/ 0 h 1034592"/>
              <a:gd name="connsiteX1" fmla="*/ 1104499 w 1212569"/>
              <a:gd name="connsiteY1" fmla="*/ 24714 h 1034592"/>
              <a:gd name="connsiteX2" fmla="*/ 1212569 w 1212569"/>
              <a:gd name="connsiteY2" fmla="*/ 52245 h 1034592"/>
              <a:gd name="connsiteX3" fmla="*/ 1202817 w 1212569"/>
              <a:gd name="connsiteY3" fmla="*/ 115551 h 1034592"/>
              <a:gd name="connsiteX4" fmla="*/ 365098 w 1212569"/>
              <a:gd name="connsiteY4" fmla="*/ 1032149 h 1034592"/>
              <a:gd name="connsiteX5" fmla="*/ 355508 w 1212569"/>
              <a:gd name="connsiteY5" fmla="*/ 1034592 h 1034592"/>
              <a:gd name="connsiteX6" fmla="*/ 345756 w 1212569"/>
              <a:gd name="connsiteY6" fmla="*/ 971287 h 1034592"/>
              <a:gd name="connsiteX7" fmla="*/ 11097 w 1212569"/>
              <a:gd name="connsiteY7" fmla="*/ 356288 h 1034592"/>
              <a:gd name="connsiteX8" fmla="*/ 0 w 1212569"/>
              <a:gd name="connsiteY8" fmla="*/ 346295 h 1034592"/>
              <a:gd name="connsiteX9" fmla="*/ 76091 w 1212569"/>
              <a:gd name="connsiteY9" fmla="*/ 277776 h 1034592"/>
              <a:gd name="connsiteX10" fmla="*/ 857062 w 1212569"/>
              <a:gd name="connsiteY10" fmla="*/ 0 h 1034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2569" h="1034592">
                <a:moveTo>
                  <a:pt x="857062" y="0"/>
                </a:moveTo>
                <a:cubicBezTo>
                  <a:pt x="941821" y="0"/>
                  <a:pt x="1024575" y="8510"/>
                  <a:pt x="1104499" y="24714"/>
                </a:cubicBezTo>
                <a:lnTo>
                  <a:pt x="1212569" y="52245"/>
                </a:lnTo>
                <a:lnTo>
                  <a:pt x="1202817" y="115551"/>
                </a:lnTo>
                <a:cubicBezTo>
                  <a:pt x="1112866" y="551082"/>
                  <a:pt x="787992" y="901829"/>
                  <a:pt x="365098" y="1032149"/>
                </a:cubicBezTo>
                <a:lnTo>
                  <a:pt x="355508" y="1034592"/>
                </a:lnTo>
                <a:lnTo>
                  <a:pt x="345756" y="971287"/>
                </a:lnTo>
                <a:cubicBezTo>
                  <a:pt x="296692" y="733725"/>
                  <a:pt x="177733" y="521387"/>
                  <a:pt x="11097" y="356288"/>
                </a:cubicBezTo>
                <a:lnTo>
                  <a:pt x="0" y="346295"/>
                </a:lnTo>
                <a:lnTo>
                  <a:pt x="76091" y="277776"/>
                </a:lnTo>
                <a:cubicBezTo>
                  <a:pt x="288321" y="104244"/>
                  <a:pt x="560405" y="0"/>
                  <a:pt x="857062" y="0"/>
                </a:cubicBezTo>
                <a:close/>
              </a:path>
            </a:pathLst>
          </a:cu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46" name="Freeform 45">
            <a:extLst>
              <a:ext uri="{FF2B5EF4-FFF2-40B4-BE49-F238E27FC236}">
                <a16:creationId xmlns:a16="http://schemas.microsoft.com/office/drawing/2014/main" id="{B037D5A1-62BE-AD24-46CA-0FE16AC4FEB9}"/>
              </a:ext>
            </a:extLst>
          </p:cNvPr>
          <p:cNvSpPr/>
          <p:nvPr/>
        </p:nvSpPr>
        <p:spPr>
          <a:xfrm>
            <a:off x="6006775" y="4593196"/>
            <a:ext cx="741400" cy="1051997"/>
          </a:xfrm>
          <a:custGeom>
            <a:avLst/>
            <a:gdLst>
              <a:gd name="connsiteX0" fmla="*/ 726208 w 741400"/>
              <a:gd name="connsiteY0" fmla="*/ 0 h 1051997"/>
              <a:gd name="connsiteX1" fmla="*/ 735061 w 741400"/>
              <a:gd name="connsiteY1" fmla="*/ 57476 h 1051997"/>
              <a:gd name="connsiteX2" fmla="*/ 741400 w 741400"/>
              <a:gd name="connsiteY2" fmla="*/ 181850 h 1051997"/>
              <a:gd name="connsiteX3" fmla="*/ 381797 w 741400"/>
              <a:gd name="connsiteY3" fmla="*/ 1042004 h 1051997"/>
              <a:gd name="connsiteX4" fmla="*/ 370700 w 741400"/>
              <a:gd name="connsiteY4" fmla="*/ 1051997 h 1051997"/>
              <a:gd name="connsiteX5" fmla="*/ 359603 w 741400"/>
              <a:gd name="connsiteY5" fmla="*/ 1042004 h 1051997"/>
              <a:gd name="connsiteX6" fmla="*/ 0 w 741400"/>
              <a:gd name="connsiteY6" fmla="*/ 181850 h 1051997"/>
              <a:gd name="connsiteX7" fmla="*/ 6339 w 741400"/>
              <a:gd name="connsiteY7" fmla="*/ 57476 h 1051997"/>
              <a:gd name="connsiteX8" fmla="*/ 15193 w 741400"/>
              <a:gd name="connsiteY8" fmla="*/ 1 h 1051997"/>
              <a:gd name="connsiteX9" fmla="*/ 123262 w 741400"/>
              <a:gd name="connsiteY9" fmla="*/ 27532 h 1051997"/>
              <a:gd name="connsiteX10" fmla="*/ 370699 w 741400"/>
              <a:gd name="connsiteY10" fmla="*/ 52246 h 1051997"/>
              <a:gd name="connsiteX11" fmla="*/ 618136 w 741400"/>
              <a:gd name="connsiteY11" fmla="*/ 27532 h 1051997"/>
              <a:gd name="connsiteX12" fmla="*/ 726208 w 741400"/>
              <a:gd name="connsiteY12" fmla="*/ 0 h 1051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1400" h="1051997">
                <a:moveTo>
                  <a:pt x="726208" y="0"/>
                </a:moveTo>
                <a:lnTo>
                  <a:pt x="735061" y="57476"/>
                </a:lnTo>
                <a:cubicBezTo>
                  <a:pt x="739253" y="98369"/>
                  <a:pt x="741400" y="139861"/>
                  <a:pt x="741400" y="181850"/>
                </a:cubicBezTo>
                <a:cubicBezTo>
                  <a:pt x="741400" y="517761"/>
                  <a:pt x="603978" y="821872"/>
                  <a:pt x="381797" y="1042004"/>
                </a:cubicBezTo>
                <a:lnTo>
                  <a:pt x="370700" y="1051997"/>
                </a:lnTo>
                <a:lnTo>
                  <a:pt x="359603" y="1042004"/>
                </a:lnTo>
                <a:cubicBezTo>
                  <a:pt x="137422" y="821872"/>
                  <a:pt x="0" y="517761"/>
                  <a:pt x="0" y="181850"/>
                </a:cubicBezTo>
                <a:cubicBezTo>
                  <a:pt x="0" y="139861"/>
                  <a:pt x="2147" y="98369"/>
                  <a:pt x="6339" y="57476"/>
                </a:cubicBezTo>
                <a:lnTo>
                  <a:pt x="15193" y="1"/>
                </a:lnTo>
                <a:lnTo>
                  <a:pt x="123262" y="27532"/>
                </a:lnTo>
                <a:cubicBezTo>
                  <a:pt x="203187" y="43737"/>
                  <a:pt x="285940" y="52246"/>
                  <a:pt x="370699" y="52246"/>
                </a:cubicBezTo>
                <a:cubicBezTo>
                  <a:pt x="455458" y="52246"/>
                  <a:pt x="538212" y="43737"/>
                  <a:pt x="618136" y="27532"/>
                </a:cubicBezTo>
                <a:lnTo>
                  <a:pt x="726208" y="0"/>
                </a:lnTo>
                <a:close/>
              </a:path>
            </a:pathLst>
          </a:cu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45" name="Freeform 44">
            <a:extLst>
              <a:ext uri="{FF2B5EF4-FFF2-40B4-BE49-F238E27FC236}">
                <a16:creationId xmlns:a16="http://schemas.microsoft.com/office/drawing/2014/main" id="{84FE20D8-A41A-21FB-C2CA-E010E24E885D}"/>
              </a:ext>
            </a:extLst>
          </p:cNvPr>
          <p:cNvSpPr/>
          <p:nvPr/>
        </p:nvSpPr>
        <p:spPr>
          <a:xfrm>
            <a:off x="5149711" y="2212558"/>
            <a:ext cx="2455524" cy="1692341"/>
          </a:xfrm>
          <a:custGeom>
            <a:avLst/>
            <a:gdLst>
              <a:gd name="connsiteX0" fmla="*/ 1227762 w 2455524"/>
              <a:gd name="connsiteY0" fmla="*/ 0 h 1692341"/>
              <a:gd name="connsiteX1" fmla="*/ 2455524 w 2455524"/>
              <a:gd name="connsiteY1" fmla="*/ 1216442 h 1692341"/>
              <a:gd name="connsiteX2" fmla="*/ 2449185 w 2455524"/>
              <a:gd name="connsiteY2" fmla="*/ 1340816 h 1692341"/>
              <a:gd name="connsiteX3" fmla="*/ 2440332 w 2455524"/>
              <a:gd name="connsiteY3" fmla="*/ 1398291 h 1692341"/>
              <a:gd name="connsiteX4" fmla="*/ 2332262 w 2455524"/>
              <a:gd name="connsiteY4" fmla="*/ 1370760 h 1692341"/>
              <a:gd name="connsiteX5" fmla="*/ 2084825 w 2455524"/>
              <a:gd name="connsiteY5" fmla="*/ 1346046 h 1692341"/>
              <a:gd name="connsiteX6" fmla="*/ 1303854 w 2455524"/>
              <a:gd name="connsiteY6" fmla="*/ 1623822 h 1692341"/>
              <a:gd name="connsiteX7" fmla="*/ 1227763 w 2455524"/>
              <a:gd name="connsiteY7" fmla="*/ 1692341 h 1692341"/>
              <a:gd name="connsiteX8" fmla="*/ 1151672 w 2455524"/>
              <a:gd name="connsiteY8" fmla="*/ 1623822 h 1692341"/>
              <a:gd name="connsiteX9" fmla="*/ 370701 w 2455524"/>
              <a:gd name="connsiteY9" fmla="*/ 1346046 h 1692341"/>
              <a:gd name="connsiteX10" fmla="*/ 123264 w 2455524"/>
              <a:gd name="connsiteY10" fmla="*/ 1370760 h 1692341"/>
              <a:gd name="connsiteX11" fmla="*/ 15193 w 2455524"/>
              <a:gd name="connsiteY11" fmla="*/ 1398292 h 1692341"/>
              <a:gd name="connsiteX12" fmla="*/ 6339 w 2455524"/>
              <a:gd name="connsiteY12" fmla="*/ 1340816 h 1692341"/>
              <a:gd name="connsiteX13" fmla="*/ 0 w 2455524"/>
              <a:gd name="connsiteY13" fmla="*/ 1216442 h 1692341"/>
              <a:gd name="connsiteX14" fmla="*/ 1227762 w 2455524"/>
              <a:gd name="connsiteY14" fmla="*/ 0 h 169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55524" h="1692341">
                <a:moveTo>
                  <a:pt x="1227762" y="0"/>
                </a:moveTo>
                <a:cubicBezTo>
                  <a:pt x="1905836" y="0"/>
                  <a:pt x="2455524" y="544620"/>
                  <a:pt x="2455524" y="1216442"/>
                </a:cubicBezTo>
                <a:cubicBezTo>
                  <a:pt x="2455524" y="1258431"/>
                  <a:pt x="2453377" y="1299923"/>
                  <a:pt x="2449185" y="1340816"/>
                </a:cubicBezTo>
                <a:lnTo>
                  <a:pt x="2440332" y="1398291"/>
                </a:lnTo>
                <a:lnTo>
                  <a:pt x="2332262" y="1370760"/>
                </a:lnTo>
                <a:cubicBezTo>
                  <a:pt x="2252338" y="1354556"/>
                  <a:pt x="2169584" y="1346046"/>
                  <a:pt x="2084825" y="1346046"/>
                </a:cubicBezTo>
                <a:cubicBezTo>
                  <a:pt x="1788168" y="1346046"/>
                  <a:pt x="1516084" y="1450290"/>
                  <a:pt x="1303854" y="1623822"/>
                </a:cubicBezTo>
                <a:lnTo>
                  <a:pt x="1227763" y="1692341"/>
                </a:lnTo>
                <a:lnTo>
                  <a:pt x="1151672" y="1623822"/>
                </a:lnTo>
                <a:cubicBezTo>
                  <a:pt x="939442" y="1450290"/>
                  <a:pt x="667359" y="1346046"/>
                  <a:pt x="370701" y="1346046"/>
                </a:cubicBezTo>
                <a:cubicBezTo>
                  <a:pt x="285942" y="1346046"/>
                  <a:pt x="203189" y="1354556"/>
                  <a:pt x="123264" y="1370760"/>
                </a:cubicBezTo>
                <a:lnTo>
                  <a:pt x="15193" y="1398292"/>
                </a:lnTo>
                <a:lnTo>
                  <a:pt x="6339" y="1340816"/>
                </a:lnTo>
                <a:cubicBezTo>
                  <a:pt x="2147" y="1299923"/>
                  <a:pt x="0" y="1258431"/>
                  <a:pt x="0" y="1216442"/>
                </a:cubicBezTo>
                <a:cubicBezTo>
                  <a:pt x="0" y="544620"/>
                  <a:pt x="549688" y="0"/>
                  <a:pt x="1227762" y="0"/>
                </a:cubicBezTo>
                <a:close/>
              </a:path>
            </a:pathLst>
          </a:custGeom>
          <a:solidFill>
            <a:schemeClr val="tx2"/>
          </a:solid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44" name="Freeform 43">
            <a:extLst>
              <a:ext uri="{FF2B5EF4-FFF2-40B4-BE49-F238E27FC236}">
                <a16:creationId xmlns:a16="http://schemas.microsoft.com/office/drawing/2014/main" id="{BB7B28AC-0B67-05E8-64C2-14780289EF12}"/>
              </a:ext>
            </a:extLst>
          </p:cNvPr>
          <p:cNvSpPr/>
          <p:nvPr/>
        </p:nvSpPr>
        <p:spPr>
          <a:xfrm>
            <a:off x="6377475" y="3610849"/>
            <a:ext cx="2084824" cy="2380639"/>
          </a:xfrm>
          <a:custGeom>
            <a:avLst/>
            <a:gdLst>
              <a:gd name="connsiteX0" fmla="*/ 1212569 w 2084824"/>
              <a:gd name="connsiteY0" fmla="*/ 0 h 2380639"/>
              <a:gd name="connsiteX1" fmla="*/ 1222161 w 2084824"/>
              <a:gd name="connsiteY1" fmla="*/ 2444 h 2380639"/>
              <a:gd name="connsiteX2" fmla="*/ 2084824 w 2084824"/>
              <a:gd name="connsiteY2" fmla="*/ 1164197 h 2380639"/>
              <a:gd name="connsiteX3" fmla="*/ 857062 w 2084824"/>
              <a:gd name="connsiteY3" fmla="*/ 2380639 h 2380639"/>
              <a:gd name="connsiteX4" fmla="*/ 76091 w 2084824"/>
              <a:gd name="connsiteY4" fmla="*/ 2102863 h 2380639"/>
              <a:gd name="connsiteX5" fmla="*/ 0 w 2084824"/>
              <a:gd name="connsiteY5" fmla="*/ 2034344 h 2380639"/>
              <a:gd name="connsiteX6" fmla="*/ 11097 w 2084824"/>
              <a:gd name="connsiteY6" fmla="*/ 2024351 h 2380639"/>
              <a:gd name="connsiteX7" fmla="*/ 370700 w 2084824"/>
              <a:gd name="connsiteY7" fmla="*/ 1164197 h 2380639"/>
              <a:gd name="connsiteX8" fmla="*/ 364361 w 2084824"/>
              <a:gd name="connsiteY8" fmla="*/ 1039823 h 2380639"/>
              <a:gd name="connsiteX9" fmla="*/ 355508 w 2084824"/>
              <a:gd name="connsiteY9" fmla="*/ 982347 h 2380639"/>
              <a:gd name="connsiteX10" fmla="*/ 365098 w 2084824"/>
              <a:gd name="connsiteY10" fmla="*/ 979904 h 2380639"/>
              <a:gd name="connsiteX11" fmla="*/ 1202817 w 2084824"/>
              <a:gd name="connsiteY11" fmla="*/ 63306 h 2380639"/>
              <a:gd name="connsiteX12" fmla="*/ 1212569 w 2084824"/>
              <a:gd name="connsiteY12" fmla="*/ 0 h 2380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84824" h="2380639">
                <a:moveTo>
                  <a:pt x="1212569" y="0"/>
                </a:moveTo>
                <a:lnTo>
                  <a:pt x="1222161" y="2444"/>
                </a:lnTo>
                <a:cubicBezTo>
                  <a:pt x="1721944" y="156460"/>
                  <a:pt x="2084824" y="618342"/>
                  <a:pt x="2084824" y="1164197"/>
                </a:cubicBezTo>
                <a:cubicBezTo>
                  <a:pt x="2084824" y="1836019"/>
                  <a:pt x="1535136" y="2380639"/>
                  <a:pt x="857062" y="2380639"/>
                </a:cubicBezTo>
                <a:cubicBezTo>
                  <a:pt x="560405" y="2380639"/>
                  <a:pt x="288321" y="2276396"/>
                  <a:pt x="76091" y="2102863"/>
                </a:cubicBezTo>
                <a:lnTo>
                  <a:pt x="0" y="2034344"/>
                </a:lnTo>
                <a:lnTo>
                  <a:pt x="11097" y="2024351"/>
                </a:lnTo>
                <a:cubicBezTo>
                  <a:pt x="233278" y="1804219"/>
                  <a:pt x="370700" y="1500108"/>
                  <a:pt x="370700" y="1164197"/>
                </a:cubicBezTo>
                <a:cubicBezTo>
                  <a:pt x="370700" y="1122208"/>
                  <a:pt x="368553" y="1080716"/>
                  <a:pt x="364361" y="1039823"/>
                </a:cubicBezTo>
                <a:lnTo>
                  <a:pt x="355508" y="982347"/>
                </a:lnTo>
                <a:lnTo>
                  <a:pt x="365098" y="979904"/>
                </a:lnTo>
                <a:cubicBezTo>
                  <a:pt x="787992" y="849584"/>
                  <a:pt x="1112866" y="498837"/>
                  <a:pt x="1202817" y="63306"/>
                </a:cubicBezTo>
                <a:lnTo>
                  <a:pt x="1212569" y="0"/>
                </a:lnTo>
                <a:close/>
              </a:path>
            </a:pathLst>
          </a:custGeom>
          <a:solidFill>
            <a:schemeClr val="accent3"/>
          </a:solid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43" name="Freeform 42">
            <a:extLst>
              <a:ext uri="{FF2B5EF4-FFF2-40B4-BE49-F238E27FC236}">
                <a16:creationId xmlns:a16="http://schemas.microsoft.com/office/drawing/2014/main" id="{E4665499-E4C2-8391-3950-8D99EBE12165}"/>
              </a:ext>
            </a:extLst>
          </p:cNvPr>
          <p:cNvSpPr/>
          <p:nvPr/>
        </p:nvSpPr>
        <p:spPr>
          <a:xfrm>
            <a:off x="4292651" y="3610850"/>
            <a:ext cx="2084824" cy="2380638"/>
          </a:xfrm>
          <a:custGeom>
            <a:avLst/>
            <a:gdLst>
              <a:gd name="connsiteX0" fmla="*/ 872254 w 2084824"/>
              <a:gd name="connsiteY0" fmla="*/ 0 h 2380638"/>
              <a:gd name="connsiteX1" fmla="*/ 882005 w 2084824"/>
              <a:gd name="connsiteY1" fmla="*/ 63305 h 2380638"/>
              <a:gd name="connsiteX2" fmla="*/ 1719724 w 2084824"/>
              <a:gd name="connsiteY2" fmla="*/ 979903 h 2380638"/>
              <a:gd name="connsiteX3" fmla="*/ 1729317 w 2084824"/>
              <a:gd name="connsiteY3" fmla="*/ 982347 h 2380638"/>
              <a:gd name="connsiteX4" fmla="*/ 1720463 w 2084824"/>
              <a:gd name="connsiteY4" fmla="*/ 1039822 h 2380638"/>
              <a:gd name="connsiteX5" fmla="*/ 1714124 w 2084824"/>
              <a:gd name="connsiteY5" fmla="*/ 1164196 h 2380638"/>
              <a:gd name="connsiteX6" fmla="*/ 2073727 w 2084824"/>
              <a:gd name="connsiteY6" fmla="*/ 2024350 h 2380638"/>
              <a:gd name="connsiteX7" fmla="*/ 2084824 w 2084824"/>
              <a:gd name="connsiteY7" fmla="*/ 2034343 h 2380638"/>
              <a:gd name="connsiteX8" fmla="*/ 2008733 w 2084824"/>
              <a:gd name="connsiteY8" fmla="*/ 2102862 h 2380638"/>
              <a:gd name="connsiteX9" fmla="*/ 1227762 w 2084824"/>
              <a:gd name="connsiteY9" fmla="*/ 2380638 h 2380638"/>
              <a:gd name="connsiteX10" fmla="*/ 0 w 2084824"/>
              <a:gd name="connsiteY10" fmla="*/ 1164196 h 2380638"/>
              <a:gd name="connsiteX11" fmla="*/ 862663 w 2084824"/>
              <a:gd name="connsiteY11" fmla="*/ 2443 h 2380638"/>
              <a:gd name="connsiteX12" fmla="*/ 872254 w 2084824"/>
              <a:gd name="connsiteY12" fmla="*/ 0 h 2380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84824" h="2380638">
                <a:moveTo>
                  <a:pt x="872254" y="0"/>
                </a:moveTo>
                <a:lnTo>
                  <a:pt x="882005" y="63305"/>
                </a:lnTo>
                <a:cubicBezTo>
                  <a:pt x="971957" y="498836"/>
                  <a:pt x="1296831" y="849583"/>
                  <a:pt x="1719724" y="979903"/>
                </a:cubicBezTo>
                <a:lnTo>
                  <a:pt x="1729317" y="982347"/>
                </a:lnTo>
                <a:lnTo>
                  <a:pt x="1720463" y="1039822"/>
                </a:lnTo>
                <a:cubicBezTo>
                  <a:pt x="1716271" y="1080715"/>
                  <a:pt x="1714124" y="1122207"/>
                  <a:pt x="1714124" y="1164196"/>
                </a:cubicBezTo>
                <a:cubicBezTo>
                  <a:pt x="1714124" y="1500107"/>
                  <a:pt x="1851546" y="1804218"/>
                  <a:pt x="2073727" y="2024350"/>
                </a:cubicBezTo>
                <a:lnTo>
                  <a:pt x="2084824" y="2034343"/>
                </a:lnTo>
                <a:lnTo>
                  <a:pt x="2008733" y="2102862"/>
                </a:lnTo>
                <a:cubicBezTo>
                  <a:pt x="1796503" y="2276395"/>
                  <a:pt x="1524420" y="2380638"/>
                  <a:pt x="1227762" y="2380638"/>
                </a:cubicBezTo>
                <a:cubicBezTo>
                  <a:pt x="549688" y="2380638"/>
                  <a:pt x="0" y="1836018"/>
                  <a:pt x="0" y="1164196"/>
                </a:cubicBezTo>
                <a:cubicBezTo>
                  <a:pt x="0" y="618341"/>
                  <a:pt x="362880" y="156459"/>
                  <a:pt x="862663" y="2443"/>
                </a:cubicBezTo>
                <a:lnTo>
                  <a:pt x="872254" y="0"/>
                </a:lnTo>
                <a:close/>
              </a:path>
            </a:pathLst>
          </a:cu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42" name="Freeform 41">
            <a:extLst>
              <a:ext uri="{FF2B5EF4-FFF2-40B4-BE49-F238E27FC236}">
                <a16:creationId xmlns:a16="http://schemas.microsoft.com/office/drawing/2014/main" id="{F02A8B82-7729-6E22-04CA-94BBBAC62AFC}"/>
              </a:ext>
            </a:extLst>
          </p:cNvPr>
          <p:cNvSpPr/>
          <p:nvPr/>
        </p:nvSpPr>
        <p:spPr>
          <a:xfrm>
            <a:off x="6021968" y="3904899"/>
            <a:ext cx="711015" cy="740543"/>
          </a:xfrm>
          <a:custGeom>
            <a:avLst/>
            <a:gdLst>
              <a:gd name="connsiteX0" fmla="*/ 355507 w 711015"/>
              <a:gd name="connsiteY0" fmla="*/ 0 h 740543"/>
              <a:gd name="connsiteX1" fmla="*/ 366604 w 711015"/>
              <a:gd name="connsiteY1" fmla="*/ 9993 h 740543"/>
              <a:gd name="connsiteX2" fmla="*/ 701263 w 711015"/>
              <a:gd name="connsiteY2" fmla="*/ 624992 h 740543"/>
              <a:gd name="connsiteX3" fmla="*/ 711015 w 711015"/>
              <a:gd name="connsiteY3" fmla="*/ 688297 h 740543"/>
              <a:gd name="connsiteX4" fmla="*/ 602943 w 711015"/>
              <a:gd name="connsiteY4" fmla="*/ 715829 h 740543"/>
              <a:gd name="connsiteX5" fmla="*/ 355506 w 711015"/>
              <a:gd name="connsiteY5" fmla="*/ 740543 h 740543"/>
              <a:gd name="connsiteX6" fmla="*/ 108069 w 711015"/>
              <a:gd name="connsiteY6" fmla="*/ 715829 h 740543"/>
              <a:gd name="connsiteX7" fmla="*/ 0 w 711015"/>
              <a:gd name="connsiteY7" fmla="*/ 688298 h 740543"/>
              <a:gd name="connsiteX8" fmla="*/ 9751 w 711015"/>
              <a:gd name="connsiteY8" fmla="*/ 624992 h 740543"/>
              <a:gd name="connsiteX9" fmla="*/ 344410 w 711015"/>
              <a:gd name="connsiteY9" fmla="*/ 9993 h 740543"/>
              <a:gd name="connsiteX10" fmla="*/ 355507 w 711015"/>
              <a:gd name="connsiteY10" fmla="*/ 0 h 74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1015" h="740543">
                <a:moveTo>
                  <a:pt x="355507" y="0"/>
                </a:moveTo>
                <a:lnTo>
                  <a:pt x="366604" y="9993"/>
                </a:lnTo>
                <a:cubicBezTo>
                  <a:pt x="533240" y="175092"/>
                  <a:pt x="652199" y="387430"/>
                  <a:pt x="701263" y="624992"/>
                </a:cubicBezTo>
                <a:lnTo>
                  <a:pt x="711015" y="688297"/>
                </a:lnTo>
                <a:lnTo>
                  <a:pt x="602943" y="715829"/>
                </a:lnTo>
                <a:cubicBezTo>
                  <a:pt x="523019" y="732034"/>
                  <a:pt x="440265" y="740543"/>
                  <a:pt x="355506" y="740543"/>
                </a:cubicBezTo>
                <a:cubicBezTo>
                  <a:pt x="270747" y="740543"/>
                  <a:pt x="187994" y="732034"/>
                  <a:pt x="108069" y="715829"/>
                </a:cubicBezTo>
                <a:lnTo>
                  <a:pt x="0" y="688298"/>
                </a:lnTo>
                <a:lnTo>
                  <a:pt x="9751" y="624992"/>
                </a:lnTo>
                <a:cubicBezTo>
                  <a:pt x="58816" y="387430"/>
                  <a:pt x="177775" y="175092"/>
                  <a:pt x="344410" y="9993"/>
                </a:cubicBezTo>
                <a:lnTo>
                  <a:pt x="355507" y="0"/>
                </a:lnTo>
                <a:close/>
              </a:path>
            </a:pathLst>
          </a:cu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pic>
        <p:nvPicPr>
          <p:cNvPr id="35" name="Graphic 34" descr="Flying Money with solid fill">
            <a:extLst>
              <a:ext uri="{FF2B5EF4-FFF2-40B4-BE49-F238E27FC236}">
                <a16:creationId xmlns:a16="http://schemas.microsoft.com/office/drawing/2014/main" id="{2E95F138-4384-0F4B-F50A-7D4AE5E8AAE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28244" y="2709069"/>
            <a:ext cx="719930" cy="719930"/>
          </a:xfrm>
          <a:prstGeom prst="rect">
            <a:avLst/>
          </a:prstGeom>
        </p:spPr>
      </p:pic>
      <p:pic>
        <p:nvPicPr>
          <p:cNvPr id="36" name="Graphic 35" descr="Large paint brush with solid fill">
            <a:extLst>
              <a:ext uri="{FF2B5EF4-FFF2-40B4-BE49-F238E27FC236}">
                <a16:creationId xmlns:a16="http://schemas.microsoft.com/office/drawing/2014/main" id="{DCCB3702-909B-E7D3-D5AA-D65D76C14D1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067266" y="4469531"/>
            <a:ext cx="741397" cy="741397"/>
          </a:xfrm>
          <a:prstGeom prst="rect">
            <a:avLst/>
          </a:prstGeom>
        </p:spPr>
      </p:pic>
      <p:pic>
        <p:nvPicPr>
          <p:cNvPr id="37" name="Graphic 36" descr="Handshake with solid fill">
            <a:extLst>
              <a:ext uri="{FF2B5EF4-FFF2-40B4-BE49-F238E27FC236}">
                <a16:creationId xmlns:a16="http://schemas.microsoft.com/office/drawing/2014/main" id="{F9636A64-A8D5-DDD4-7FFD-CF46FFBBEB0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958247" y="4413791"/>
            <a:ext cx="852875" cy="852875"/>
          </a:xfrm>
          <a:prstGeom prst="rect">
            <a:avLst/>
          </a:prstGeom>
        </p:spPr>
      </p:pic>
      <p:pic>
        <p:nvPicPr>
          <p:cNvPr id="38" name="Graphic 37" descr="Trophy with solid fill">
            <a:extLst>
              <a:ext uri="{FF2B5EF4-FFF2-40B4-BE49-F238E27FC236}">
                <a16:creationId xmlns:a16="http://schemas.microsoft.com/office/drawing/2014/main" id="{1254AF94-13F4-76AA-7DDF-E9927D8E7C8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172584" y="4126152"/>
            <a:ext cx="401316" cy="401316"/>
          </a:xfrm>
          <a:prstGeom prst="rect">
            <a:avLst/>
          </a:prstGeom>
        </p:spPr>
      </p:pic>
      <p:sp>
        <p:nvSpPr>
          <p:cNvPr id="39" name="TextBox 38">
            <a:extLst>
              <a:ext uri="{FF2B5EF4-FFF2-40B4-BE49-F238E27FC236}">
                <a16:creationId xmlns:a16="http://schemas.microsoft.com/office/drawing/2014/main" id="{D477B85C-5257-020A-527A-EB31B989741F}"/>
              </a:ext>
            </a:extLst>
          </p:cNvPr>
          <p:cNvSpPr txBox="1"/>
          <p:nvPr/>
        </p:nvSpPr>
        <p:spPr>
          <a:xfrm>
            <a:off x="499836" y="2752171"/>
            <a:ext cx="3460018" cy="307777"/>
          </a:xfrm>
          <a:prstGeom prst="rect">
            <a:avLst/>
          </a:prstGeom>
          <a:noFill/>
        </p:spPr>
        <p:txBody>
          <a:bodyPr wrap="square" rtlCol="0">
            <a:spAutoFit/>
          </a:bodyPr>
          <a:lstStyle/>
          <a:p>
            <a:pPr algn="r"/>
            <a:r>
              <a:rPr lang="en-AU" sz="1400" b="1">
                <a:solidFill>
                  <a:schemeClr val="bg1"/>
                </a:solidFill>
                <a:latin typeface="Lato" panose="020F0502020204030203" pitchFamily="34" charset="0"/>
                <a:ea typeface="Lato" panose="020F0502020204030203" pitchFamily="34" charset="0"/>
                <a:cs typeface="Lato" panose="020F0502020204030203" pitchFamily="34" charset="0"/>
              </a:rPr>
              <a:t>See next slide</a:t>
            </a:r>
          </a:p>
        </p:txBody>
      </p:sp>
      <p:sp>
        <p:nvSpPr>
          <p:cNvPr id="41" name="TextBox 40">
            <a:extLst>
              <a:ext uri="{FF2B5EF4-FFF2-40B4-BE49-F238E27FC236}">
                <a16:creationId xmlns:a16="http://schemas.microsoft.com/office/drawing/2014/main" id="{542786FA-8D1B-4F7D-EA85-E03F265C8ACE}"/>
              </a:ext>
            </a:extLst>
          </p:cNvPr>
          <p:cNvSpPr txBox="1"/>
          <p:nvPr/>
        </p:nvSpPr>
        <p:spPr>
          <a:xfrm>
            <a:off x="8462295" y="2732216"/>
            <a:ext cx="3650936" cy="1169551"/>
          </a:xfrm>
          <a:prstGeom prst="rect">
            <a:avLst/>
          </a:prstGeom>
          <a:noFill/>
        </p:spPr>
        <p:txBody>
          <a:bodyPr wrap="square" rtlCol="0">
            <a:spAutoFit/>
          </a:bodyPr>
          <a:lstStyle/>
          <a:p>
            <a:pPr marL="285750" indent="-285750" algn="l" rtl="0" fontAlgn="base">
              <a:lnSpc>
                <a:spcPts val="1350"/>
              </a:lnSpc>
              <a:buFont typeface="Arial" panose="020B0604020202020204" pitchFamily="34" charset="0"/>
              <a:buChar char="•"/>
            </a:pPr>
            <a:r>
              <a:rPr lang="en-US" sz="1400" b="0" i="0" u="none" strike="noStrike">
                <a:solidFill>
                  <a:schemeClr val="bg1"/>
                </a:solidFill>
                <a:effectLst/>
                <a:latin typeface="Lato" panose="020F0502020204030203" pitchFamily="34" charset="0"/>
                <a:ea typeface="Lato" panose="020F0502020204030203" pitchFamily="34" charset="0"/>
                <a:cs typeface="Lato" panose="020F0502020204030203" pitchFamily="34" charset="0"/>
              </a:rPr>
              <a:t>Drives sales in medium segment, where TOA traditionally has lacked</a:t>
            </a:r>
          </a:p>
          <a:p>
            <a:pPr marL="285750" indent="-285750" algn="l" rtl="0" fontAlgn="base">
              <a:lnSpc>
                <a:spcPts val="1350"/>
              </a:lnSpc>
              <a:buFont typeface="Arial" panose="020B0604020202020204" pitchFamily="34" charset="0"/>
              <a:buChar char="•"/>
            </a:pPr>
            <a:r>
              <a:rPr lang="en-US" sz="1400" b="0" i="0" u="none" strike="noStrike">
                <a:solidFill>
                  <a:schemeClr val="bg1"/>
                </a:solidFill>
                <a:effectLst/>
                <a:latin typeface="Lato" panose="020F0502020204030203" pitchFamily="34" charset="0"/>
                <a:ea typeface="Lato" panose="020F0502020204030203" pitchFamily="34" charset="0"/>
                <a:cs typeface="Lato" panose="020F0502020204030203" pitchFamily="34" charset="0"/>
              </a:rPr>
              <a:t>Centralized training and dashboarding for benefits to all segments to drive revenues and sales </a:t>
            </a:r>
          </a:p>
          <a:p>
            <a:pPr algn="l" rtl="0" fontAlgn="base">
              <a:lnSpc>
                <a:spcPts val="1350"/>
              </a:lnSpc>
              <a:buFont typeface="Arial" panose="020B0604020202020204" pitchFamily="34" charset="0"/>
              <a:buChar char="•"/>
            </a:pPr>
            <a:endParaRPr lang="en-US" sz="1400" b="0" i="0" u="none" strike="noStrike">
              <a:solidFill>
                <a:schemeClr val="bg1"/>
              </a:solidFill>
              <a:effectLst/>
              <a:latin typeface="Lato" panose="020F0502020204030203" pitchFamily="34" charset="0"/>
              <a:ea typeface="Lato" panose="020F0502020204030203" pitchFamily="34" charset="0"/>
              <a:cs typeface="Lato" panose="020F0502020204030203" pitchFamily="34" charset="0"/>
            </a:endParaRPr>
          </a:p>
        </p:txBody>
      </p:sp>
      <p:sp>
        <p:nvSpPr>
          <p:cNvPr id="3" name="TextBox 2">
            <a:extLst>
              <a:ext uri="{FF2B5EF4-FFF2-40B4-BE49-F238E27FC236}">
                <a16:creationId xmlns:a16="http://schemas.microsoft.com/office/drawing/2014/main" id="{C6075306-3870-369E-810D-0AC8BA05E26F}"/>
              </a:ext>
            </a:extLst>
          </p:cNvPr>
          <p:cNvSpPr txBox="1"/>
          <p:nvPr/>
        </p:nvSpPr>
        <p:spPr>
          <a:xfrm>
            <a:off x="557939" y="6529680"/>
            <a:ext cx="723275" cy="230832"/>
          </a:xfrm>
          <a:prstGeom prst="rect">
            <a:avLst/>
          </a:prstGeom>
          <a:noFill/>
        </p:spPr>
        <p:txBody>
          <a:bodyPr wrap="none" rtlCol="0">
            <a:spAutoFit/>
          </a:bodyPr>
          <a:lstStyle/>
          <a:p>
            <a:r>
              <a:rPr lang="en-AU" sz="900">
                <a:solidFill>
                  <a:schemeClr val="bg1"/>
                </a:solidFill>
                <a:latin typeface="Lato" panose="020F0502020204030203" pitchFamily="34" charset="0"/>
                <a:ea typeface="Lato" panose="020F0502020204030203" pitchFamily="34" charset="0"/>
                <a:cs typeface="Lato" panose="020F0502020204030203" pitchFamily="34" charset="0"/>
              </a:rPr>
              <a:t>Sources: …</a:t>
            </a:r>
          </a:p>
        </p:txBody>
      </p:sp>
      <p:sp>
        <p:nvSpPr>
          <p:cNvPr id="4" name="TextBox 3">
            <a:extLst>
              <a:ext uri="{FF2B5EF4-FFF2-40B4-BE49-F238E27FC236}">
                <a16:creationId xmlns:a16="http://schemas.microsoft.com/office/drawing/2014/main" id="{6B550617-3FB5-42D6-B427-4063DC768ED8}"/>
              </a:ext>
            </a:extLst>
          </p:cNvPr>
          <p:cNvSpPr txBox="1"/>
          <p:nvPr/>
        </p:nvSpPr>
        <p:spPr>
          <a:xfrm>
            <a:off x="800410" y="4908108"/>
            <a:ext cx="3159443" cy="271869"/>
          </a:xfrm>
          <a:prstGeom prst="rect">
            <a:avLst/>
          </a:prstGeom>
          <a:noFill/>
        </p:spPr>
        <p:txBody>
          <a:bodyPr wrap="square" rtlCol="0">
            <a:spAutoFit/>
          </a:bodyPr>
          <a:lstStyle/>
          <a:p>
            <a:pPr algn="r" rtl="0" fontAlgn="base">
              <a:lnSpc>
                <a:spcPts val="1350"/>
              </a:lnSpc>
            </a:pPr>
            <a:r>
              <a:rPr lang="en-US" sz="1400" b="1" i="0" u="none" strike="noStrike">
                <a:solidFill>
                  <a:schemeClr val="bg1"/>
                </a:solidFill>
                <a:effectLst/>
                <a:latin typeface="Lato" panose="020F0502020204030203" pitchFamily="34" charset="0"/>
                <a:ea typeface="Lato" panose="020F0502020204030203" pitchFamily="34" charset="0"/>
                <a:cs typeface="Lato" panose="020F0502020204030203" pitchFamily="34" charset="0"/>
              </a:rPr>
              <a:t>N/A</a:t>
            </a:r>
            <a:endParaRPr lang="en-US" sz="1400" b="0" i="0" u="none" strike="noStrike">
              <a:solidFill>
                <a:schemeClr val="bg1"/>
              </a:solidFill>
              <a:effectLst/>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4691283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81030-0A9F-2A24-D5B0-53F4D0DAD3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C74949-ADE6-6252-B08C-4A786C58DA8C}"/>
              </a:ext>
            </a:extLst>
          </p:cNvPr>
          <p:cNvSpPr>
            <a:spLocks noGrp="1"/>
          </p:cNvSpPr>
          <p:nvPr>
            <p:ph type="title"/>
          </p:nvPr>
        </p:nvSpPr>
        <p:spPr/>
        <p:txBody>
          <a:bodyPr>
            <a:normAutofit/>
          </a:bodyPr>
          <a:lstStyle/>
          <a:p>
            <a:r>
              <a:rPr lang="en-US" b="1"/>
              <a:t>The TOA Hub provides tools, training, and technology that elevate the entire value chain.</a:t>
            </a:r>
            <a:endParaRPr lang="en-AU" b="1"/>
          </a:p>
        </p:txBody>
      </p:sp>
      <p:grpSp>
        <p:nvGrpSpPr>
          <p:cNvPr id="23" name="Group 22">
            <a:extLst>
              <a:ext uri="{FF2B5EF4-FFF2-40B4-BE49-F238E27FC236}">
                <a16:creationId xmlns:a16="http://schemas.microsoft.com/office/drawing/2014/main" id="{C6CCAB64-77AF-FEF9-1259-9F6A14B4FDAA}"/>
              </a:ext>
            </a:extLst>
          </p:cNvPr>
          <p:cNvGrpSpPr/>
          <p:nvPr/>
        </p:nvGrpSpPr>
        <p:grpSpPr>
          <a:xfrm>
            <a:off x="974670" y="1876876"/>
            <a:ext cx="2196641" cy="766713"/>
            <a:chOff x="497809" y="1876557"/>
            <a:chExt cx="2196641" cy="766713"/>
          </a:xfrm>
        </p:grpSpPr>
        <p:sp>
          <p:nvSpPr>
            <p:cNvPr id="4" name="TextBox 3">
              <a:extLst>
                <a:ext uri="{FF2B5EF4-FFF2-40B4-BE49-F238E27FC236}">
                  <a16:creationId xmlns:a16="http://schemas.microsoft.com/office/drawing/2014/main" id="{4B718720-2742-8961-27A6-114485BB0894}"/>
                </a:ext>
              </a:extLst>
            </p:cNvPr>
            <p:cNvSpPr txBox="1"/>
            <p:nvPr/>
          </p:nvSpPr>
          <p:spPr>
            <a:xfrm>
              <a:off x="497809" y="1876557"/>
              <a:ext cx="2196641" cy="366765"/>
            </a:xfrm>
            <a:prstGeom prst="rect">
              <a:avLst/>
            </a:prstGeom>
            <a:solidFill>
              <a:schemeClr val="tx2"/>
            </a:solidFill>
          </p:spPr>
          <p:txBody>
            <a:bodyPr wrap="square" rtlCol="0" anchor="ctr">
              <a:noAutofit/>
            </a:bodyPr>
            <a:lstStyle/>
            <a:p>
              <a:pPr algn="ctr"/>
              <a:r>
                <a:rPr lang="en-AU">
                  <a:solidFill>
                    <a:schemeClr val="bg1"/>
                  </a:solidFill>
                  <a:latin typeface="Lato" panose="020F0502020204030203" pitchFamily="34" charset="0"/>
                  <a:ea typeface="Lato" panose="020F0502020204030203" pitchFamily="34" charset="0"/>
                  <a:cs typeface="Lato" panose="020F0502020204030203" pitchFamily="34" charset="0"/>
                </a:rPr>
                <a:t>Economy Segment</a:t>
              </a:r>
            </a:p>
          </p:txBody>
        </p:sp>
        <p:sp>
          <p:nvSpPr>
            <p:cNvPr id="5" name="Right Arrow 20">
              <a:extLst>
                <a:ext uri="{FF2B5EF4-FFF2-40B4-BE49-F238E27FC236}">
                  <a16:creationId xmlns:a16="http://schemas.microsoft.com/office/drawing/2014/main" id="{92DD4934-F0DF-1240-D49B-B5955630C79C}"/>
                </a:ext>
              </a:extLst>
            </p:cNvPr>
            <p:cNvSpPr/>
            <p:nvPr/>
          </p:nvSpPr>
          <p:spPr>
            <a:xfrm rot="5400000">
              <a:off x="1396263" y="2076471"/>
              <a:ext cx="399730" cy="733867"/>
            </a:xfrm>
            <a:prstGeom prst="rightArrow">
              <a:avLst/>
            </a:prstGeom>
            <a:solidFill>
              <a:schemeClr val="bg2">
                <a:lumMod val="9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21" name="Group 20">
            <a:extLst>
              <a:ext uri="{FF2B5EF4-FFF2-40B4-BE49-F238E27FC236}">
                <a16:creationId xmlns:a16="http://schemas.microsoft.com/office/drawing/2014/main" id="{D934059B-86F2-4C00-714C-CE034EA02ACD}"/>
              </a:ext>
            </a:extLst>
          </p:cNvPr>
          <p:cNvGrpSpPr/>
          <p:nvPr/>
        </p:nvGrpSpPr>
        <p:grpSpPr>
          <a:xfrm>
            <a:off x="4264069" y="1876876"/>
            <a:ext cx="2196641" cy="772902"/>
            <a:chOff x="4920616" y="1892673"/>
            <a:chExt cx="2196641" cy="772902"/>
          </a:xfrm>
        </p:grpSpPr>
        <p:sp>
          <p:nvSpPr>
            <p:cNvPr id="6" name="TextBox 5">
              <a:extLst>
                <a:ext uri="{FF2B5EF4-FFF2-40B4-BE49-F238E27FC236}">
                  <a16:creationId xmlns:a16="http://schemas.microsoft.com/office/drawing/2014/main" id="{61608F80-C8CC-C954-693F-584264940B08}"/>
                </a:ext>
              </a:extLst>
            </p:cNvPr>
            <p:cNvSpPr txBox="1"/>
            <p:nvPr/>
          </p:nvSpPr>
          <p:spPr>
            <a:xfrm>
              <a:off x="4920616" y="1892673"/>
              <a:ext cx="2196641" cy="373171"/>
            </a:xfrm>
            <a:prstGeom prst="rect">
              <a:avLst/>
            </a:prstGeom>
            <a:solidFill>
              <a:schemeClr val="tx2"/>
            </a:solidFill>
          </p:spPr>
          <p:txBody>
            <a:bodyPr wrap="square" rtlCol="0">
              <a:noAutofit/>
            </a:bodyPr>
            <a:lstStyle/>
            <a:p>
              <a:pPr algn="ctr"/>
              <a:r>
                <a:rPr lang="en-AU">
                  <a:solidFill>
                    <a:schemeClr val="bg1"/>
                  </a:solidFill>
                  <a:latin typeface="Lato" panose="020F0502020204030203" pitchFamily="34" charset="0"/>
                  <a:ea typeface="Lato" panose="020F0502020204030203" pitchFamily="34" charset="0"/>
                  <a:cs typeface="Lato" panose="020F0502020204030203" pitchFamily="34" charset="0"/>
                </a:rPr>
                <a:t>Medium Segment</a:t>
              </a:r>
            </a:p>
          </p:txBody>
        </p:sp>
        <p:sp>
          <p:nvSpPr>
            <p:cNvPr id="7" name="Right Arrow 23">
              <a:extLst>
                <a:ext uri="{FF2B5EF4-FFF2-40B4-BE49-F238E27FC236}">
                  <a16:creationId xmlns:a16="http://schemas.microsoft.com/office/drawing/2014/main" id="{3422B4B4-C1DC-1A0E-A8C0-21670F855E07}"/>
                </a:ext>
              </a:extLst>
            </p:cNvPr>
            <p:cNvSpPr/>
            <p:nvPr/>
          </p:nvSpPr>
          <p:spPr>
            <a:xfrm rot="5400000">
              <a:off x="5819069" y="2098776"/>
              <a:ext cx="399730" cy="733867"/>
            </a:xfrm>
            <a:prstGeom prst="rightArrow">
              <a:avLst/>
            </a:prstGeom>
            <a:solidFill>
              <a:schemeClr val="bg2">
                <a:lumMod val="9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20" name="Group 19">
            <a:extLst>
              <a:ext uri="{FF2B5EF4-FFF2-40B4-BE49-F238E27FC236}">
                <a16:creationId xmlns:a16="http://schemas.microsoft.com/office/drawing/2014/main" id="{93312C8A-835C-F7DF-1C21-1BFC80D8C8FF}"/>
              </a:ext>
            </a:extLst>
          </p:cNvPr>
          <p:cNvGrpSpPr/>
          <p:nvPr/>
        </p:nvGrpSpPr>
        <p:grpSpPr>
          <a:xfrm>
            <a:off x="7705636" y="1857190"/>
            <a:ext cx="2196641" cy="772901"/>
            <a:chOff x="8731929" y="1903757"/>
            <a:chExt cx="2196641" cy="772901"/>
          </a:xfrm>
        </p:grpSpPr>
        <p:sp>
          <p:nvSpPr>
            <p:cNvPr id="8" name="TextBox 7">
              <a:extLst>
                <a:ext uri="{FF2B5EF4-FFF2-40B4-BE49-F238E27FC236}">
                  <a16:creationId xmlns:a16="http://schemas.microsoft.com/office/drawing/2014/main" id="{B016D846-2996-33A0-F59D-3EEFD2CF63D7}"/>
                </a:ext>
              </a:extLst>
            </p:cNvPr>
            <p:cNvSpPr txBox="1"/>
            <p:nvPr/>
          </p:nvSpPr>
          <p:spPr>
            <a:xfrm>
              <a:off x="8731929" y="1903757"/>
              <a:ext cx="2196641" cy="373170"/>
            </a:xfrm>
            <a:prstGeom prst="rect">
              <a:avLst/>
            </a:prstGeom>
            <a:solidFill>
              <a:schemeClr val="tx2"/>
            </a:solidFill>
          </p:spPr>
          <p:txBody>
            <a:bodyPr wrap="square" rtlCol="0">
              <a:noAutofit/>
            </a:bodyPr>
            <a:lstStyle/>
            <a:p>
              <a:pPr algn="ctr"/>
              <a:r>
                <a:rPr lang="en-AU">
                  <a:solidFill>
                    <a:schemeClr val="bg1"/>
                  </a:solidFill>
                  <a:latin typeface="Lato" panose="020F0502020204030203" pitchFamily="34" charset="0"/>
                  <a:ea typeface="Lato" panose="020F0502020204030203" pitchFamily="34" charset="0"/>
                  <a:cs typeface="Lato" panose="020F0502020204030203" pitchFamily="34" charset="0"/>
                </a:rPr>
                <a:t>Premium Sector</a:t>
              </a:r>
            </a:p>
          </p:txBody>
        </p:sp>
        <p:sp>
          <p:nvSpPr>
            <p:cNvPr id="10" name="Right Arrow 26">
              <a:extLst>
                <a:ext uri="{FF2B5EF4-FFF2-40B4-BE49-F238E27FC236}">
                  <a16:creationId xmlns:a16="http://schemas.microsoft.com/office/drawing/2014/main" id="{7E221390-8F27-BCC8-3470-403C1B6D5D83}"/>
                </a:ext>
              </a:extLst>
            </p:cNvPr>
            <p:cNvSpPr/>
            <p:nvPr/>
          </p:nvSpPr>
          <p:spPr>
            <a:xfrm rot="5400000">
              <a:off x="9630381" y="2109859"/>
              <a:ext cx="399730" cy="733867"/>
            </a:xfrm>
            <a:prstGeom prst="rightArrow">
              <a:avLst/>
            </a:prstGeom>
            <a:solidFill>
              <a:schemeClr val="bg2">
                <a:lumMod val="9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13" name="TextBox 12">
            <a:extLst>
              <a:ext uri="{FF2B5EF4-FFF2-40B4-BE49-F238E27FC236}">
                <a16:creationId xmlns:a16="http://schemas.microsoft.com/office/drawing/2014/main" id="{16BBCE04-9951-4936-FC51-9F86F711241F}"/>
              </a:ext>
            </a:extLst>
          </p:cNvPr>
          <p:cNvSpPr txBox="1"/>
          <p:nvPr/>
        </p:nvSpPr>
        <p:spPr>
          <a:xfrm>
            <a:off x="497809" y="2693032"/>
            <a:ext cx="3150364" cy="1244313"/>
          </a:xfrm>
          <a:prstGeom prst="rect">
            <a:avLst/>
          </a:prstGeom>
          <a:solidFill>
            <a:schemeClr val="accent2"/>
          </a:solidFill>
        </p:spPr>
        <p:txBody>
          <a:bodyPr wrap="square" rtlCol="0" anchor="ctr">
            <a:noAutofit/>
          </a:bodyPr>
          <a:lstStyle/>
          <a:p>
            <a:pPr algn="ctr"/>
            <a:r>
              <a:rPr lang="en-AU" sz="1200" b="1">
                <a:solidFill>
                  <a:schemeClr val="bg1"/>
                </a:solidFill>
                <a:latin typeface="Lato" panose="020F0502020204030203" pitchFamily="34" charset="0"/>
                <a:ea typeface="Lato" panose="020F0502020204030203" pitchFamily="34" charset="0"/>
                <a:cs typeface="Lato" panose="020F0502020204030203" pitchFamily="34" charset="0"/>
              </a:rPr>
              <a:t>Challenges</a:t>
            </a:r>
          </a:p>
          <a:p>
            <a:pPr marL="171450" indent="-171450" algn="ctr">
              <a:buFont typeface="Arial" panose="020B0604020202020204" pitchFamily="34" charset="0"/>
              <a:buChar char="•"/>
            </a:pPr>
            <a:r>
              <a:rPr lang="en-US" sz="1200">
                <a:solidFill>
                  <a:schemeClr val="bg1"/>
                </a:solidFill>
                <a:latin typeface="Lato" panose="020F0502020204030203" pitchFamily="34" charset="0"/>
                <a:ea typeface="Lato" panose="020F0502020204030203" pitchFamily="34" charset="0"/>
                <a:cs typeface="Lato" panose="020F0502020204030203" pitchFamily="34" charset="0"/>
              </a:rPr>
              <a:t>Low brand loyalty</a:t>
            </a:r>
          </a:p>
          <a:p>
            <a:pPr marL="171450" indent="-171450" algn="ctr">
              <a:buFont typeface="Arial" panose="020B0604020202020204" pitchFamily="34" charset="0"/>
              <a:buChar char="•"/>
            </a:pPr>
            <a:r>
              <a:rPr lang="en-US" sz="1200">
                <a:solidFill>
                  <a:schemeClr val="bg1"/>
                </a:solidFill>
                <a:latin typeface="Lato" panose="020F0502020204030203" pitchFamily="34" charset="0"/>
                <a:ea typeface="Lato" panose="020F0502020204030203" pitchFamily="34" charset="0"/>
                <a:cs typeface="Lato" panose="020F0502020204030203" pitchFamily="34" charset="0"/>
              </a:rPr>
              <a:t>Price-driven behavior</a:t>
            </a:r>
          </a:p>
          <a:p>
            <a:pPr marL="171450" indent="-171450" algn="ctr">
              <a:buFont typeface="Arial" panose="020B0604020202020204" pitchFamily="34" charset="0"/>
              <a:buChar char="•"/>
            </a:pPr>
            <a:r>
              <a:rPr lang="en-US" sz="1200">
                <a:solidFill>
                  <a:schemeClr val="bg1"/>
                </a:solidFill>
                <a:latin typeface="Lato" panose="020F0502020204030203" pitchFamily="34" charset="0"/>
                <a:ea typeface="Lato" panose="020F0502020204030203" pitchFamily="34" charset="0"/>
                <a:cs typeface="Lato" panose="020F0502020204030203" pitchFamily="34" charset="0"/>
              </a:rPr>
              <a:t>Limited access to training or consistent supply</a:t>
            </a:r>
          </a:p>
          <a:p>
            <a:pPr marL="171450" indent="-171450" algn="ctr">
              <a:buFont typeface="Arial" panose="020B0604020202020204" pitchFamily="34" charset="0"/>
              <a:buChar char="•"/>
            </a:pPr>
            <a:r>
              <a:rPr lang="en-US" sz="1200">
                <a:solidFill>
                  <a:schemeClr val="bg1"/>
                </a:solidFill>
                <a:latin typeface="Lato" panose="020F0502020204030203" pitchFamily="34" charset="0"/>
                <a:ea typeface="Lato" panose="020F0502020204030203" pitchFamily="34" charset="0"/>
                <a:cs typeface="Lato" panose="020F0502020204030203" pitchFamily="34" charset="0"/>
              </a:rPr>
              <a:t>Poor internet connectivity in rural areas</a:t>
            </a:r>
            <a:endParaRPr lang="en-AU" sz="1200">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18" name="TextBox 17">
            <a:extLst>
              <a:ext uri="{FF2B5EF4-FFF2-40B4-BE49-F238E27FC236}">
                <a16:creationId xmlns:a16="http://schemas.microsoft.com/office/drawing/2014/main" id="{7E7FBF73-FB36-D8AA-B394-F2080E86F655}"/>
              </a:ext>
            </a:extLst>
          </p:cNvPr>
          <p:cNvSpPr txBox="1"/>
          <p:nvPr/>
        </p:nvSpPr>
        <p:spPr>
          <a:xfrm>
            <a:off x="3863291" y="2693032"/>
            <a:ext cx="3150363" cy="928515"/>
          </a:xfrm>
          <a:prstGeom prst="rect">
            <a:avLst/>
          </a:prstGeom>
          <a:solidFill>
            <a:schemeClr val="accent2"/>
          </a:solidFill>
        </p:spPr>
        <p:txBody>
          <a:bodyPr wrap="square" rtlCol="0" anchor="ctr">
            <a:noAutofit/>
          </a:bodyPr>
          <a:lstStyle/>
          <a:p>
            <a:pPr algn="ctr"/>
            <a:r>
              <a:rPr lang="en-US" sz="1200" b="1">
                <a:solidFill>
                  <a:schemeClr val="bg1"/>
                </a:solidFill>
                <a:latin typeface="Lato" panose="020F0502020204030203" pitchFamily="34" charset="0"/>
                <a:ea typeface="Lato" panose="020F0502020204030203" pitchFamily="34" charset="0"/>
                <a:cs typeface="Lato" panose="020F0502020204030203" pitchFamily="34" charset="0"/>
              </a:rPr>
              <a:t>Challenges</a:t>
            </a:r>
          </a:p>
          <a:p>
            <a:pPr marL="171450" indent="-171450" algn="ctr">
              <a:buFont typeface="Arial" panose="020B0604020202020204" pitchFamily="34" charset="0"/>
              <a:buChar char="•"/>
            </a:pPr>
            <a:r>
              <a:rPr lang="en-US" sz="1200">
                <a:solidFill>
                  <a:schemeClr val="bg1"/>
                </a:solidFill>
                <a:latin typeface="Lato" panose="020F0502020204030203" pitchFamily="34" charset="0"/>
                <a:ea typeface="Lato" panose="020F0502020204030203" pitchFamily="34" charset="0"/>
                <a:cs typeface="Lato" panose="020F0502020204030203" pitchFamily="34" charset="0"/>
              </a:rPr>
              <a:t>Inconsistent promotions</a:t>
            </a:r>
          </a:p>
          <a:p>
            <a:pPr marL="171450" indent="-171450" algn="ctr">
              <a:buFont typeface="Arial" panose="020B0604020202020204" pitchFamily="34" charset="0"/>
              <a:buChar char="•"/>
            </a:pPr>
            <a:r>
              <a:rPr lang="en-US" sz="1200">
                <a:solidFill>
                  <a:schemeClr val="bg1"/>
                </a:solidFill>
                <a:latin typeface="Lato" panose="020F0502020204030203" pitchFamily="34" charset="0"/>
                <a:ea typeface="Lato" panose="020F0502020204030203" pitchFamily="34" charset="0"/>
                <a:cs typeface="Lato" panose="020F0502020204030203" pitchFamily="34" charset="0"/>
              </a:rPr>
              <a:t>Low transparency in reward tracking</a:t>
            </a:r>
          </a:p>
          <a:p>
            <a:pPr marL="171450" indent="-171450" algn="ctr">
              <a:buFont typeface="Arial" panose="020B0604020202020204" pitchFamily="34" charset="0"/>
              <a:buChar char="•"/>
            </a:pPr>
            <a:r>
              <a:rPr lang="en-US" sz="1200">
                <a:solidFill>
                  <a:schemeClr val="bg1"/>
                </a:solidFill>
                <a:latin typeface="Lato" panose="020F0502020204030203" pitchFamily="34" charset="0"/>
                <a:ea typeface="Lato" panose="020F0502020204030203" pitchFamily="34" charset="0"/>
                <a:cs typeface="Lato" panose="020F0502020204030203" pitchFamily="34" charset="0"/>
              </a:rPr>
              <a:t>No structured painter engagement</a:t>
            </a:r>
            <a:endParaRPr lang="en-AU" sz="1200">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19" name="TextBox 18">
            <a:extLst>
              <a:ext uri="{FF2B5EF4-FFF2-40B4-BE49-F238E27FC236}">
                <a16:creationId xmlns:a16="http://schemas.microsoft.com/office/drawing/2014/main" id="{1B1AA10C-5339-81D5-ECB4-AFA04F1F4AEF}"/>
              </a:ext>
            </a:extLst>
          </p:cNvPr>
          <p:cNvSpPr txBox="1"/>
          <p:nvPr/>
        </p:nvSpPr>
        <p:spPr>
          <a:xfrm>
            <a:off x="7228771" y="2679751"/>
            <a:ext cx="3150363" cy="975511"/>
          </a:xfrm>
          <a:prstGeom prst="rect">
            <a:avLst/>
          </a:prstGeom>
          <a:solidFill>
            <a:schemeClr val="accent2"/>
          </a:solidFill>
        </p:spPr>
        <p:txBody>
          <a:bodyPr wrap="square" rtlCol="0" anchor="ctr">
            <a:noAutofit/>
          </a:bodyPr>
          <a:lstStyle/>
          <a:p>
            <a:pPr algn="ctr"/>
            <a:r>
              <a:rPr lang="en-AU" sz="1200" b="1">
                <a:solidFill>
                  <a:schemeClr val="bg1"/>
                </a:solidFill>
                <a:latin typeface="Lato" panose="020F0502020204030203" pitchFamily="34" charset="0"/>
                <a:ea typeface="Lato" panose="020F0502020204030203" pitchFamily="34" charset="0"/>
                <a:cs typeface="Lato" panose="020F0502020204030203" pitchFamily="34" charset="0"/>
              </a:rPr>
              <a:t>Challenges:</a:t>
            </a:r>
          </a:p>
          <a:p>
            <a:pPr marL="171450" indent="-171450" algn="ctr">
              <a:buFont typeface="Arial" panose="020B0604020202020204" pitchFamily="34" charset="0"/>
              <a:buChar char="•"/>
            </a:pPr>
            <a:r>
              <a:rPr lang="en-US" sz="1200">
                <a:solidFill>
                  <a:schemeClr val="bg1"/>
                </a:solidFill>
                <a:latin typeface="Lato" panose="020F0502020204030203" pitchFamily="34" charset="0"/>
                <a:ea typeface="Lato" panose="020F0502020204030203" pitchFamily="34" charset="0"/>
                <a:cs typeface="Lato" panose="020F0502020204030203" pitchFamily="34" charset="0"/>
              </a:rPr>
              <a:t>Low visibility for TOA</a:t>
            </a:r>
          </a:p>
          <a:p>
            <a:pPr marL="171450" indent="-171450" algn="ctr">
              <a:buFont typeface="Arial" panose="020B0604020202020204" pitchFamily="34" charset="0"/>
              <a:buChar char="•"/>
            </a:pPr>
            <a:r>
              <a:rPr lang="en-US" sz="1200">
                <a:solidFill>
                  <a:schemeClr val="bg1"/>
                </a:solidFill>
                <a:latin typeface="Lato" panose="020F0502020204030203" pitchFamily="34" charset="0"/>
                <a:ea typeface="Lato" panose="020F0502020204030203" pitchFamily="34" charset="0"/>
                <a:cs typeface="Lato" panose="020F0502020204030203" pitchFamily="34" charset="0"/>
              </a:rPr>
              <a:t>Loyalty to incumbents like Jotun, Nippon</a:t>
            </a:r>
          </a:p>
          <a:p>
            <a:pPr marL="171450" indent="-171450" algn="ctr">
              <a:buFont typeface="Arial" panose="020B0604020202020204" pitchFamily="34" charset="0"/>
              <a:buChar char="•"/>
            </a:pPr>
            <a:r>
              <a:rPr lang="en-US" sz="1200">
                <a:solidFill>
                  <a:schemeClr val="bg1"/>
                </a:solidFill>
                <a:latin typeface="Lato" panose="020F0502020204030203" pitchFamily="34" charset="0"/>
                <a:ea typeface="Lato" panose="020F0502020204030203" pitchFamily="34" charset="0"/>
                <a:cs typeface="Lato" panose="020F0502020204030203" pitchFamily="34" charset="0"/>
              </a:rPr>
              <a:t>Lack of ESG/compliance tools</a:t>
            </a:r>
            <a:endParaRPr lang="en-AU" sz="1200">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24" name="TextBox 23">
            <a:extLst>
              <a:ext uri="{FF2B5EF4-FFF2-40B4-BE49-F238E27FC236}">
                <a16:creationId xmlns:a16="http://schemas.microsoft.com/office/drawing/2014/main" id="{1B5EF580-47CA-4466-7FF7-26C3F38E2925}"/>
              </a:ext>
            </a:extLst>
          </p:cNvPr>
          <p:cNvSpPr txBox="1"/>
          <p:nvPr/>
        </p:nvSpPr>
        <p:spPr>
          <a:xfrm>
            <a:off x="497809" y="4118766"/>
            <a:ext cx="3150364" cy="1609372"/>
          </a:xfrm>
          <a:prstGeom prst="rect">
            <a:avLst/>
          </a:prstGeom>
          <a:solidFill>
            <a:srgbClr val="D21931"/>
          </a:solidFill>
        </p:spPr>
        <p:txBody>
          <a:bodyPr wrap="square" rtlCol="0" anchor="ctr">
            <a:noAutofit/>
          </a:bodyPr>
          <a:lstStyle/>
          <a:p>
            <a:pPr algn="ctr"/>
            <a:r>
              <a:rPr lang="en-AU" sz="1200" b="1">
                <a:solidFill>
                  <a:schemeClr val="bg1"/>
                </a:solidFill>
                <a:latin typeface="Lato" panose="020F0502020204030203" pitchFamily="34" charset="0"/>
                <a:ea typeface="Lato" panose="020F0502020204030203" pitchFamily="34" charset="0"/>
                <a:cs typeface="Lato" panose="020F0502020204030203" pitchFamily="34" charset="0"/>
              </a:rPr>
              <a:t>The TOA Hub Solution: </a:t>
            </a:r>
          </a:p>
          <a:p>
            <a:pPr marL="171450" indent="-171450" algn="ctr">
              <a:buFont typeface="Arial" panose="020B0604020202020204" pitchFamily="34" charset="0"/>
              <a:buChar char="•"/>
            </a:pPr>
            <a:r>
              <a:rPr lang="en-US" sz="1200">
                <a:solidFill>
                  <a:schemeClr val="bg1"/>
                </a:solidFill>
                <a:latin typeface="Lato" panose="020F0502020204030203" pitchFamily="34" charset="0"/>
                <a:ea typeface="Lato" panose="020F0502020204030203" pitchFamily="34" charset="0"/>
                <a:cs typeface="Lato" panose="020F0502020204030203" pitchFamily="34" charset="0"/>
              </a:rPr>
              <a:t>Offline access supports rural and low-tech users</a:t>
            </a:r>
          </a:p>
          <a:p>
            <a:pPr marL="171450" indent="-171450" algn="ctr">
              <a:buFont typeface="Arial" panose="020B0604020202020204" pitchFamily="34" charset="0"/>
              <a:buChar char="•"/>
            </a:pPr>
            <a:r>
              <a:rPr lang="en-US" sz="1200">
                <a:solidFill>
                  <a:schemeClr val="bg1"/>
                </a:solidFill>
                <a:latin typeface="Lato" panose="020F0502020204030203" pitchFamily="34" charset="0"/>
                <a:ea typeface="Lato" panose="020F0502020204030203" pitchFamily="34" charset="0"/>
                <a:cs typeface="Lato" panose="020F0502020204030203" pitchFamily="34" charset="0"/>
              </a:rPr>
              <a:t>Basic training modules and tiered certifications build capability and trust</a:t>
            </a:r>
          </a:p>
          <a:p>
            <a:pPr marL="171450" indent="-171450" algn="ctr">
              <a:buFont typeface="Arial" panose="020B0604020202020204" pitchFamily="34" charset="0"/>
              <a:buChar char="•"/>
            </a:pPr>
            <a:r>
              <a:rPr lang="en-US" sz="1200">
                <a:solidFill>
                  <a:schemeClr val="bg1"/>
                </a:solidFill>
                <a:latin typeface="Lato" panose="020F0502020204030203" pitchFamily="34" charset="0"/>
                <a:ea typeface="Lato" panose="020F0502020204030203" pitchFamily="34" charset="0"/>
                <a:cs typeface="Lato" panose="020F0502020204030203" pitchFamily="34" charset="0"/>
              </a:rPr>
              <a:t>Non-price loyalty: Points from recycling, repainting, and app use shift focus from discounts</a:t>
            </a:r>
            <a:endParaRPr lang="en-AU" sz="1200">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26" name="TextBox 25">
            <a:extLst>
              <a:ext uri="{FF2B5EF4-FFF2-40B4-BE49-F238E27FC236}">
                <a16:creationId xmlns:a16="http://schemas.microsoft.com/office/drawing/2014/main" id="{66206908-626A-4951-7CAF-84643546EC0F}"/>
              </a:ext>
            </a:extLst>
          </p:cNvPr>
          <p:cNvSpPr txBox="1"/>
          <p:nvPr/>
        </p:nvSpPr>
        <p:spPr>
          <a:xfrm>
            <a:off x="3863290" y="4118766"/>
            <a:ext cx="3150363" cy="1991188"/>
          </a:xfrm>
          <a:prstGeom prst="rect">
            <a:avLst/>
          </a:prstGeom>
          <a:solidFill>
            <a:srgbClr val="D21931"/>
          </a:solidFill>
        </p:spPr>
        <p:txBody>
          <a:bodyPr wrap="square" rtlCol="0" anchor="ctr">
            <a:noAutofit/>
          </a:bodyPr>
          <a:lstStyle/>
          <a:p>
            <a:pPr algn="ctr"/>
            <a:r>
              <a:rPr lang="en-US" sz="1200" b="1">
                <a:solidFill>
                  <a:schemeClr val="bg1"/>
                </a:solidFill>
                <a:latin typeface="Lato" panose="020F0502020204030203" pitchFamily="34" charset="0"/>
                <a:ea typeface="Lato" panose="020F0502020204030203" pitchFamily="34" charset="0"/>
                <a:cs typeface="Lato" panose="020F0502020204030203" pitchFamily="34" charset="0"/>
              </a:rPr>
              <a:t>The TOA Hub Solution</a:t>
            </a:r>
          </a:p>
          <a:p>
            <a:pPr marL="171450" indent="-171450" algn="ctr">
              <a:buFont typeface="Arial" panose="020B0604020202020204" pitchFamily="34" charset="0"/>
              <a:buChar char="•"/>
            </a:pPr>
            <a:r>
              <a:rPr lang="en-US" sz="1200">
                <a:solidFill>
                  <a:schemeClr val="bg1"/>
                </a:solidFill>
                <a:latin typeface="Lato" panose="020F0502020204030203" pitchFamily="34" charset="0"/>
                <a:ea typeface="Lato" panose="020F0502020204030203" pitchFamily="34" charset="0"/>
                <a:cs typeface="Lato" panose="020F0502020204030203" pitchFamily="34" charset="0"/>
              </a:rPr>
              <a:t>Real-time reward tracking builds transparency and motivation</a:t>
            </a:r>
          </a:p>
          <a:p>
            <a:pPr marL="171450" indent="-171450" algn="ctr">
              <a:buFont typeface="Arial" panose="020B0604020202020204" pitchFamily="34" charset="0"/>
              <a:buChar char="•"/>
            </a:pPr>
            <a:r>
              <a:rPr lang="en-US" sz="1200">
                <a:solidFill>
                  <a:schemeClr val="bg1"/>
                </a:solidFill>
                <a:latin typeface="Lato" panose="020F0502020204030203" pitchFamily="34" charset="0"/>
                <a:ea typeface="Lato" panose="020F0502020204030203" pitchFamily="34" charset="0"/>
                <a:cs typeface="Lato" panose="020F0502020204030203" pitchFamily="34" charset="0"/>
              </a:rPr>
              <a:t>Retail staff and painter training via the app improves service and loyalty</a:t>
            </a:r>
          </a:p>
          <a:p>
            <a:pPr marL="171450" indent="-171450" algn="ctr">
              <a:buFont typeface="Arial" panose="020B0604020202020204" pitchFamily="34" charset="0"/>
              <a:buChar char="•"/>
            </a:pPr>
            <a:r>
              <a:rPr lang="en-US" sz="1200">
                <a:solidFill>
                  <a:schemeClr val="bg1"/>
                </a:solidFill>
                <a:latin typeface="Lato" panose="020F0502020204030203" pitchFamily="34" charset="0"/>
                <a:ea typeface="Lato" panose="020F0502020204030203" pitchFamily="34" charset="0"/>
                <a:cs typeface="Lato" panose="020F0502020204030203" pitchFamily="34" charset="0"/>
              </a:rPr>
              <a:t>Inventory visibility and contractor team dashboards support growing paint shops</a:t>
            </a:r>
          </a:p>
          <a:p>
            <a:pPr marL="171450" indent="-171450" algn="ctr">
              <a:buFont typeface="Arial" panose="020B0604020202020204" pitchFamily="34" charset="0"/>
              <a:buChar char="•"/>
            </a:pPr>
            <a:r>
              <a:rPr lang="en-US" sz="1200">
                <a:solidFill>
                  <a:schemeClr val="bg1"/>
                </a:solidFill>
                <a:latin typeface="Lato" panose="020F0502020204030203" pitchFamily="34" charset="0"/>
                <a:ea typeface="Lato" panose="020F0502020204030203" pitchFamily="34" charset="0"/>
                <a:cs typeface="Lato" panose="020F0502020204030203" pitchFamily="34" charset="0"/>
              </a:rPr>
              <a:t>Gamified eco-incentives increase engagement beyond temporary promotions</a:t>
            </a:r>
            <a:endParaRPr lang="en-AU" sz="1200">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28" name="TextBox 27">
            <a:extLst>
              <a:ext uri="{FF2B5EF4-FFF2-40B4-BE49-F238E27FC236}">
                <a16:creationId xmlns:a16="http://schemas.microsoft.com/office/drawing/2014/main" id="{A3F7422B-D89F-3DC2-2290-A9BF42C74B9E}"/>
              </a:ext>
            </a:extLst>
          </p:cNvPr>
          <p:cNvSpPr txBox="1"/>
          <p:nvPr/>
        </p:nvSpPr>
        <p:spPr>
          <a:xfrm>
            <a:off x="7228771" y="4118766"/>
            <a:ext cx="3150363" cy="1991188"/>
          </a:xfrm>
          <a:prstGeom prst="rect">
            <a:avLst/>
          </a:prstGeom>
          <a:solidFill>
            <a:srgbClr val="D21931"/>
          </a:solidFill>
        </p:spPr>
        <p:txBody>
          <a:bodyPr wrap="square" rtlCol="0" anchor="ctr">
            <a:noAutofit/>
          </a:bodyPr>
          <a:lstStyle/>
          <a:p>
            <a:pPr algn="ctr"/>
            <a:r>
              <a:rPr lang="en-AU" sz="1200" b="1">
                <a:solidFill>
                  <a:schemeClr val="bg1"/>
                </a:solidFill>
                <a:latin typeface="Lato" panose="020F0502020204030203" pitchFamily="34" charset="0"/>
                <a:ea typeface="Lato" panose="020F0502020204030203" pitchFamily="34" charset="0"/>
                <a:cs typeface="Lato" panose="020F0502020204030203" pitchFamily="34" charset="0"/>
              </a:rPr>
              <a:t>The TOA Hub Solution: </a:t>
            </a:r>
          </a:p>
          <a:p>
            <a:pPr marL="171450" indent="-171450" algn="ctr">
              <a:buFont typeface="Arial" panose="020B0604020202020204" pitchFamily="34" charset="0"/>
              <a:buChar char="•"/>
            </a:pPr>
            <a:r>
              <a:rPr lang="en-US" sz="1200">
                <a:solidFill>
                  <a:schemeClr val="bg1"/>
                </a:solidFill>
                <a:latin typeface="Lato" panose="020F0502020204030203" pitchFamily="34" charset="0"/>
                <a:ea typeface="Lato" panose="020F0502020204030203" pitchFamily="34" charset="0"/>
                <a:cs typeface="Lato" panose="020F0502020204030203" pitchFamily="34" charset="0"/>
              </a:rPr>
              <a:t>Green building scoring tools and eco dashboards for ESG compliance</a:t>
            </a:r>
          </a:p>
          <a:p>
            <a:pPr marL="171450" indent="-171450" algn="ctr">
              <a:buFont typeface="Arial" panose="020B0604020202020204" pitchFamily="34" charset="0"/>
              <a:buChar char="•"/>
            </a:pPr>
            <a:r>
              <a:rPr lang="en-US" sz="1200">
                <a:solidFill>
                  <a:schemeClr val="bg1"/>
                </a:solidFill>
                <a:latin typeface="Lato" panose="020F0502020204030203" pitchFamily="34" charset="0"/>
                <a:ea typeface="Lato" panose="020F0502020204030203" pitchFamily="34" charset="0"/>
                <a:cs typeface="Lato" panose="020F0502020204030203" pitchFamily="34" charset="0"/>
              </a:rPr>
              <a:t>Specification libraries and procurement tools streamline large project workflows</a:t>
            </a:r>
          </a:p>
          <a:p>
            <a:pPr marL="171450" indent="-171450" algn="ctr">
              <a:buFont typeface="Arial" panose="020B0604020202020204" pitchFamily="34" charset="0"/>
              <a:buChar char="•"/>
            </a:pPr>
            <a:r>
              <a:rPr lang="en-US" sz="1200">
                <a:solidFill>
                  <a:schemeClr val="bg1"/>
                </a:solidFill>
                <a:latin typeface="Lato" panose="020F0502020204030203" pitchFamily="34" charset="0"/>
                <a:ea typeface="Lato" panose="020F0502020204030203" pitchFamily="34" charset="0"/>
                <a:cs typeface="Lato" panose="020F0502020204030203" pitchFamily="34" charset="0"/>
              </a:rPr>
              <a:t>Certified painter look-up enhances trust and quality assurance</a:t>
            </a:r>
          </a:p>
          <a:p>
            <a:pPr marL="171450" indent="-171450" algn="ctr">
              <a:buFont typeface="Arial" panose="020B0604020202020204" pitchFamily="34" charset="0"/>
              <a:buChar char="•"/>
            </a:pPr>
            <a:r>
              <a:rPr lang="en-US" sz="1200">
                <a:solidFill>
                  <a:schemeClr val="bg1"/>
                </a:solidFill>
                <a:latin typeface="Lato" panose="020F0502020204030203" pitchFamily="34" charset="0"/>
                <a:ea typeface="Lato" panose="020F0502020204030203" pitchFamily="34" charset="0"/>
                <a:cs typeface="Lato" panose="020F0502020204030203" pitchFamily="34" charset="0"/>
              </a:rPr>
              <a:t>Project tracking metrics show sustainability progress and strengthen partnerships</a:t>
            </a:r>
            <a:endParaRPr lang="en-AU" sz="1200">
              <a:solidFill>
                <a:schemeClr val="bg1"/>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8166693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60520-32F8-0FBE-A4B3-2064CD8275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1A6B14-E548-EF51-AF62-3DA3E8E897FD}"/>
              </a:ext>
            </a:extLst>
          </p:cNvPr>
          <p:cNvSpPr>
            <a:spLocks noGrp="1"/>
          </p:cNvSpPr>
          <p:nvPr>
            <p:ph type="title"/>
          </p:nvPr>
        </p:nvSpPr>
        <p:spPr/>
        <p:txBody>
          <a:bodyPr>
            <a:normAutofit/>
          </a:bodyPr>
          <a:lstStyle/>
          <a:p>
            <a:r>
              <a:rPr lang="en-US"/>
              <a:t>Why The TOA Hub App Is a Strong Fit for Vietnam</a:t>
            </a:r>
            <a:endParaRPr lang="en-AU" b="1"/>
          </a:p>
        </p:txBody>
      </p:sp>
      <p:graphicFrame>
        <p:nvGraphicFramePr>
          <p:cNvPr id="3" name="Table 2">
            <a:extLst>
              <a:ext uri="{FF2B5EF4-FFF2-40B4-BE49-F238E27FC236}">
                <a16:creationId xmlns:a16="http://schemas.microsoft.com/office/drawing/2014/main" id="{7C168D51-CE56-283E-23D0-D9AAC43D4A6F}"/>
              </a:ext>
            </a:extLst>
          </p:cNvPr>
          <p:cNvGraphicFramePr>
            <a:graphicFrameLocks noGrp="1"/>
          </p:cNvGraphicFramePr>
          <p:nvPr>
            <p:extLst>
              <p:ext uri="{D42A27DB-BD31-4B8C-83A1-F6EECF244321}">
                <p14:modId xmlns:p14="http://schemas.microsoft.com/office/powerpoint/2010/main" val="3714568349"/>
              </p:ext>
            </p:extLst>
          </p:nvPr>
        </p:nvGraphicFramePr>
        <p:xfrm>
          <a:off x="568960" y="1752828"/>
          <a:ext cx="10009204" cy="4753850"/>
        </p:xfrm>
        <a:graphic>
          <a:graphicData uri="http://schemas.openxmlformats.org/drawingml/2006/table">
            <a:tbl>
              <a:tblPr firstRow="1" bandRow="1">
                <a:tableStyleId>{5C22544A-7EE6-4342-B048-85BDC9FD1C3A}</a:tableStyleId>
              </a:tblPr>
              <a:tblGrid>
                <a:gridCol w="2926376">
                  <a:extLst>
                    <a:ext uri="{9D8B030D-6E8A-4147-A177-3AD203B41FA5}">
                      <a16:colId xmlns:a16="http://schemas.microsoft.com/office/drawing/2014/main" val="378202198"/>
                    </a:ext>
                  </a:extLst>
                </a:gridCol>
                <a:gridCol w="7082828">
                  <a:extLst>
                    <a:ext uri="{9D8B030D-6E8A-4147-A177-3AD203B41FA5}">
                      <a16:colId xmlns:a16="http://schemas.microsoft.com/office/drawing/2014/main" val="1574105169"/>
                    </a:ext>
                  </a:extLst>
                </a:gridCol>
              </a:tblGrid>
              <a:tr h="409718">
                <a:tc>
                  <a:txBody>
                    <a:bodyPr/>
                    <a:lstStyle/>
                    <a:p>
                      <a:r>
                        <a:rPr lang="en-AU" sz="1200" b="0">
                          <a:latin typeface="Lato" panose="020F0502020204030203" pitchFamily="34" charset="0"/>
                          <a:ea typeface="Lato" panose="020F0502020204030203" pitchFamily="34" charset="0"/>
                          <a:cs typeface="Lato" panose="020F0502020204030203" pitchFamily="34" charset="0"/>
                        </a:rPr>
                        <a:t>Reason</a:t>
                      </a:r>
                    </a:p>
                  </a:txBody>
                  <a:tcPr anchor="ctr"/>
                </a:tc>
                <a:tc>
                  <a:txBody>
                    <a:bodyPr/>
                    <a:lstStyle/>
                    <a:p>
                      <a:r>
                        <a:rPr lang="en-AU" sz="1200" b="0">
                          <a:latin typeface="Lato" panose="020F0502020204030203" pitchFamily="34" charset="0"/>
                          <a:ea typeface="Lato" panose="020F0502020204030203" pitchFamily="34" charset="0"/>
                          <a:cs typeface="Lato" panose="020F0502020204030203" pitchFamily="34" charset="0"/>
                        </a:rPr>
                        <a:t>Explanation</a:t>
                      </a:r>
                    </a:p>
                  </a:txBody>
                  <a:tcPr anchor="ctr"/>
                </a:tc>
                <a:extLst>
                  <a:ext uri="{0D108BD9-81ED-4DB2-BD59-A6C34878D82A}">
                    <a16:rowId xmlns:a16="http://schemas.microsoft.com/office/drawing/2014/main" val="2221822308"/>
                  </a:ext>
                </a:extLst>
              </a:tr>
              <a:tr h="707184">
                <a:tc>
                  <a:txBody>
                    <a:bodyPr/>
                    <a:lstStyle/>
                    <a:p>
                      <a:r>
                        <a:rPr lang="en-US" sz="1200" b="0">
                          <a:latin typeface="Lato" panose="020F0502020204030203" pitchFamily="34" charset="0"/>
                          <a:ea typeface="Lato" panose="020F0502020204030203" pitchFamily="34" charset="0"/>
                          <a:cs typeface="Lato" panose="020F0502020204030203" pitchFamily="34" charset="0"/>
                        </a:rPr>
                        <a:t>1. Trust is built offline</a:t>
                      </a:r>
                    </a:p>
                  </a:txBody>
                  <a:tcPr anchor="ctr"/>
                </a:tc>
                <a:tc>
                  <a:txBody>
                    <a:bodyPr/>
                    <a:lstStyle/>
                    <a:p>
                      <a:r>
                        <a:rPr lang="en-US" sz="1200" b="0">
                          <a:latin typeface="Lato" panose="020F0502020204030203" pitchFamily="34" charset="0"/>
                          <a:ea typeface="Lato" panose="020F0502020204030203" pitchFamily="34" charset="0"/>
                          <a:cs typeface="Lato" panose="020F0502020204030203" pitchFamily="34" charset="0"/>
                        </a:rPr>
                        <a:t>Vietnamese painters and contractors often rely on face-to-face relationships and community networks. The TOA Hub combines in-person promotion (e.g., seminars, retailer support) with a trusted digital tool for continuous engagement.</a:t>
                      </a:r>
                    </a:p>
                  </a:txBody>
                  <a:tcPr anchor="ctr"/>
                </a:tc>
                <a:extLst>
                  <a:ext uri="{0D108BD9-81ED-4DB2-BD59-A6C34878D82A}">
                    <a16:rowId xmlns:a16="http://schemas.microsoft.com/office/drawing/2014/main" val="564626650"/>
                  </a:ext>
                </a:extLst>
              </a:tr>
              <a:tr h="707184">
                <a:tc>
                  <a:txBody>
                    <a:bodyPr/>
                    <a:lstStyle/>
                    <a:p>
                      <a:r>
                        <a:rPr lang="en-US" sz="1200" b="0">
                          <a:latin typeface="Lato" panose="020F0502020204030203" pitchFamily="34" charset="0"/>
                          <a:ea typeface="Lato" panose="020F0502020204030203" pitchFamily="34" charset="0"/>
                          <a:cs typeface="Lato" panose="020F0502020204030203" pitchFamily="34" charset="0"/>
                        </a:rPr>
                        <a:t>2. High mobile usage, but not always high-spec</a:t>
                      </a:r>
                    </a:p>
                  </a:txBody>
                  <a:tcPr anchor="ctr"/>
                </a:tc>
                <a:tc>
                  <a:txBody>
                    <a:bodyPr/>
                    <a:lstStyle/>
                    <a:p>
                      <a:r>
                        <a:rPr lang="en-US" sz="1200" b="0">
                          <a:latin typeface="Lato" panose="020F0502020204030203" pitchFamily="34" charset="0"/>
                          <a:ea typeface="Lato" panose="020F0502020204030203" pitchFamily="34" charset="0"/>
                          <a:cs typeface="Lato" panose="020F0502020204030203" pitchFamily="34" charset="0"/>
                        </a:rPr>
                        <a:t>Over 70% of the population owns a smartphone, but rural areas often have basic models and weak internet. TOA Hub is built with low-data, offline-access features, ensuring usability even in remote villages.</a:t>
                      </a:r>
                    </a:p>
                  </a:txBody>
                  <a:tcPr anchor="ctr"/>
                </a:tc>
                <a:extLst>
                  <a:ext uri="{0D108BD9-81ED-4DB2-BD59-A6C34878D82A}">
                    <a16:rowId xmlns:a16="http://schemas.microsoft.com/office/drawing/2014/main" val="2999479956"/>
                  </a:ext>
                </a:extLst>
              </a:tr>
              <a:tr h="707184">
                <a:tc>
                  <a:txBody>
                    <a:bodyPr/>
                    <a:lstStyle/>
                    <a:p>
                      <a:r>
                        <a:rPr lang="en-AU" sz="1200" b="0">
                          <a:latin typeface="Lato" panose="020F0502020204030203" pitchFamily="34" charset="0"/>
                          <a:ea typeface="Lato" panose="020F0502020204030203" pitchFamily="34" charset="0"/>
                          <a:cs typeface="Lato" panose="020F0502020204030203" pitchFamily="34" charset="0"/>
                        </a:rPr>
                        <a:t>3. Price-sensitive, loyalty-driven market</a:t>
                      </a:r>
                    </a:p>
                  </a:txBody>
                  <a:tcPr anchor="ctr"/>
                </a:tc>
                <a:tc>
                  <a:txBody>
                    <a:bodyPr/>
                    <a:lstStyle/>
                    <a:p>
                      <a:r>
                        <a:rPr lang="en-US" sz="1200" b="0">
                          <a:latin typeface="Lato" panose="020F0502020204030203" pitchFamily="34" charset="0"/>
                          <a:ea typeface="Lato" panose="020F0502020204030203" pitchFamily="34" charset="0"/>
                          <a:cs typeface="Lato" panose="020F0502020204030203" pitchFamily="34" charset="0"/>
                        </a:rPr>
                        <a:t>Especially in the economy and mid-tier segments, users respond well to rewards and promotions. The TOA Hub’s gamified point system, loyalty badges, and scan-to-earn tools give users visible, trackable benefits.</a:t>
                      </a:r>
                    </a:p>
                  </a:txBody>
                  <a:tcPr anchor="ctr"/>
                </a:tc>
                <a:extLst>
                  <a:ext uri="{0D108BD9-81ED-4DB2-BD59-A6C34878D82A}">
                    <a16:rowId xmlns:a16="http://schemas.microsoft.com/office/drawing/2014/main" val="974427669"/>
                  </a:ext>
                </a:extLst>
              </a:tr>
              <a:tr h="505132">
                <a:tc>
                  <a:txBody>
                    <a:bodyPr/>
                    <a:lstStyle/>
                    <a:p>
                      <a:r>
                        <a:rPr lang="en-AU" sz="1200" b="0">
                          <a:latin typeface="Lato" panose="020F0502020204030203" pitchFamily="34" charset="0"/>
                          <a:ea typeface="Lato" panose="020F0502020204030203" pitchFamily="34" charset="0"/>
                          <a:cs typeface="Lato" panose="020F0502020204030203" pitchFamily="34" charset="0"/>
                        </a:rPr>
                        <a:t>4. Ecosystem-centric buying behavior</a:t>
                      </a:r>
                    </a:p>
                  </a:txBody>
                  <a:tcPr anchor="ctr"/>
                </a:tc>
                <a:tc>
                  <a:txBody>
                    <a:bodyPr/>
                    <a:lstStyle/>
                    <a:p>
                      <a:r>
                        <a:rPr lang="en-US" sz="1200" b="0">
                          <a:latin typeface="Lato" panose="020F0502020204030203" pitchFamily="34" charset="0"/>
                          <a:ea typeface="Lato" panose="020F0502020204030203" pitchFamily="34" charset="0"/>
                          <a:cs typeface="Lato" panose="020F0502020204030203" pitchFamily="34" charset="0"/>
                        </a:rPr>
                        <a:t>Painters rely on retailers, team foremen, and site contractors for advice. The TOA Hub connects these players in one digital space, making TOA more embedded in day-to-day decision-making.</a:t>
                      </a:r>
                    </a:p>
                  </a:txBody>
                  <a:tcPr anchor="ctr"/>
                </a:tc>
                <a:extLst>
                  <a:ext uri="{0D108BD9-81ED-4DB2-BD59-A6C34878D82A}">
                    <a16:rowId xmlns:a16="http://schemas.microsoft.com/office/drawing/2014/main" val="3688559882"/>
                  </a:ext>
                </a:extLst>
              </a:tr>
              <a:tr h="505132">
                <a:tc>
                  <a:txBody>
                    <a:bodyPr/>
                    <a:lstStyle/>
                    <a:p>
                      <a:r>
                        <a:rPr lang="en-US" sz="1200" b="0">
                          <a:latin typeface="Lato" panose="020F0502020204030203" pitchFamily="34" charset="0"/>
                          <a:ea typeface="Lato" panose="020F0502020204030203" pitchFamily="34" charset="0"/>
                          <a:cs typeface="Lato" panose="020F0502020204030203" pitchFamily="34" charset="0"/>
                        </a:rPr>
                        <a:t>5. Vocational and youth engagement is rising</a:t>
                      </a:r>
                    </a:p>
                  </a:txBody>
                  <a:tcPr anchor="ctr"/>
                </a:tc>
                <a:tc>
                  <a:txBody>
                    <a:bodyPr/>
                    <a:lstStyle/>
                    <a:p>
                      <a:r>
                        <a:rPr lang="en-US" sz="1200" b="0">
                          <a:latin typeface="Lato" panose="020F0502020204030203" pitchFamily="34" charset="0"/>
                          <a:ea typeface="Lato" panose="020F0502020204030203" pitchFamily="34" charset="0"/>
                          <a:cs typeface="Lato" panose="020F0502020204030203" pitchFamily="34" charset="0"/>
                        </a:rPr>
                        <a:t>Vietnam’s push toward vocational education and digital literacy means young painters and shop owners are more open to learning and growing via digital platforms like TOA Hub.</a:t>
                      </a:r>
                    </a:p>
                  </a:txBody>
                  <a:tcPr anchor="ctr"/>
                </a:tc>
                <a:extLst>
                  <a:ext uri="{0D108BD9-81ED-4DB2-BD59-A6C34878D82A}">
                    <a16:rowId xmlns:a16="http://schemas.microsoft.com/office/drawing/2014/main" val="1782605969"/>
                  </a:ext>
                </a:extLst>
              </a:tr>
              <a:tr h="707184">
                <a:tc>
                  <a:txBody>
                    <a:bodyPr/>
                    <a:lstStyle/>
                    <a:p>
                      <a:r>
                        <a:rPr lang="en-US" sz="1200" b="0">
                          <a:latin typeface="Lato" panose="020F0502020204030203" pitchFamily="34" charset="0"/>
                          <a:ea typeface="Lato" panose="020F0502020204030203" pitchFamily="34" charset="0"/>
                          <a:cs typeface="Lato" panose="020F0502020204030203" pitchFamily="34" charset="0"/>
                        </a:rPr>
                        <a:t>6. Growing ESG &amp; government sustainability agenda</a:t>
                      </a:r>
                    </a:p>
                  </a:txBody>
                  <a:tcPr anchor="ctr"/>
                </a:tc>
                <a:tc>
                  <a:txBody>
                    <a:bodyPr/>
                    <a:lstStyle/>
                    <a:p>
                      <a:r>
                        <a:rPr lang="en-US" sz="1200" b="0">
                          <a:latin typeface="Lato" panose="020F0502020204030203" pitchFamily="34" charset="0"/>
                          <a:ea typeface="Lato" panose="020F0502020204030203" pitchFamily="34" charset="0"/>
                          <a:cs typeface="Lato" panose="020F0502020204030203" pitchFamily="34" charset="0"/>
                        </a:rPr>
                        <a:t>Vietnam is committed to net-zero by 2050, and developers are under pressure to meet green building standards. The TOA Hub supports this through VOC dashboards, pail recycling tracking, and certified green tools.</a:t>
                      </a:r>
                    </a:p>
                  </a:txBody>
                  <a:tcPr anchor="ctr"/>
                </a:tc>
                <a:extLst>
                  <a:ext uri="{0D108BD9-81ED-4DB2-BD59-A6C34878D82A}">
                    <a16:rowId xmlns:a16="http://schemas.microsoft.com/office/drawing/2014/main" val="58692641"/>
                  </a:ext>
                </a:extLst>
              </a:tr>
              <a:tr h="505132">
                <a:tc>
                  <a:txBody>
                    <a:bodyPr/>
                    <a:lstStyle/>
                    <a:p>
                      <a:r>
                        <a:rPr lang="en-AU" sz="1200" b="0">
                          <a:latin typeface="Lato" panose="020F0502020204030203" pitchFamily="34" charset="0"/>
                          <a:ea typeface="Lato" panose="020F0502020204030203" pitchFamily="34" charset="0"/>
                          <a:cs typeface="Lato" panose="020F0502020204030203" pitchFamily="34" charset="0"/>
                        </a:rPr>
                        <a:t>7. Zalo-driven &amp; mobile-first communication</a:t>
                      </a:r>
                    </a:p>
                  </a:txBody>
                  <a:tcPr anchor="ctr"/>
                </a:tc>
                <a:tc>
                  <a:txBody>
                    <a:bodyPr/>
                    <a:lstStyle/>
                    <a:p>
                      <a:r>
                        <a:rPr lang="en-US" sz="1200" b="0">
                          <a:latin typeface="Lato" panose="020F0502020204030203" pitchFamily="34" charset="0"/>
                          <a:ea typeface="Lato" panose="020F0502020204030203" pitchFamily="34" charset="0"/>
                          <a:cs typeface="Lato" panose="020F0502020204030203" pitchFamily="34" charset="0"/>
                        </a:rPr>
                        <a:t>Most Vietnamese users prefer Zalo and mobile apps over websites or email. TOA Hub integrates naturally into these behaviors with notifications, reminders, and social sharing potential.</a:t>
                      </a:r>
                    </a:p>
                  </a:txBody>
                  <a:tcPr anchor="ctr"/>
                </a:tc>
                <a:extLst>
                  <a:ext uri="{0D108BD9-81ED-4DB2-BD59-A6C34878D82A}">
                    <a16:rowId xmlns:a16="http://schemas.microsoft.com/office/drawing/2014/main" val="324255617"/>
                  </a:ext>
                </a:extLst>
              </a:tr>
            </a:tbl>
          </a:graphicData>
        </a:graphic>
      </p:graphicFrame>
    </p:spTree>
    <p:extLst>
      <p:ext uri="{BB962C8B-B14F-4D97-AF65-F5344CB8AC3E}">
        <p14:creationId xmlns:p14="http://schemas.microsoft.com/office/powerpoint/2010/main" val="3773468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730E3-9A2B-C13B-7DCF-268E42CDC2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127392-9B90-AD85-E476-BD9FF89EED75}"/>
              </a:ext>
            </a:extLst>
          </p:cNvPr>
          <p:cNvSpPr>
            <a:spLocks noGrp="1"/>
          </p:cNvSpPr>
          <p:nvPr>
            <p:ph type="title"/>
          </p:nvPr>
        </p:nvSpPr>
        <p:spPr/>
        <p:txBody>
          <a:bodyPr/>
          <a:lstStyle/>
          <a:p>
            <a:r>
              <a:rPr lang="en-US"/>
              <a:t>Rejected / Low-Priority Strategic Ideas for TOA Vietnam</a:t>
            </a:r>
            <a:endParaRPr lang="en-AU"/>
          </a:p>
        </p:txBody>
      </p:sp>
      <p:graphicFrame>
        <p:nvGraphicFramePr>
          <p:cNvPr id="3" name="Table 2">
            <a:extLst>
              <a:ext uri="{FF2B5EF4-FFF2-40B4-BE49-F238E27FC236}">
                <a16:creationId xmlns:a16="http://schemas.microsoft.com/office/drawing/2014/main" id="{187B9375-4297-3BE2-B32A-2180C9302046}"/>
              </a:ext>
            </a:extLst>
          </p:cNvPr>
          <p:cNvGraphicFramePr>
            <a:graphicFrameLocks noGrp="1"/>
          </p:cNvGraphicFramePr>
          <p:nvPr>
            <p:extLst>
              <p:ext uri="{D42A27DB-BD31-4B8C-83A1-F6EECF244321}">
                <p14:modId xmlns:p14="http://schemas.microsoft.com/office/powerpoint/2010/main" val="630596814"/>
              </p:ext>
            </p:extLst>
          </p:nvPr>
        </p:nvGraphicFramePr>
        <p:xfrm>
          <a:off x="497810" y="1752828"/>
          <a:ext cx="10804068" cy="4757049"/>
        </p:xfrm>
        <a:graphic>
          <a:graphicData uri="http://schemas.openxmlformats.org/drawingml/2006/table">
            <a:tbl>
              <a:tblPr firstRow="1" bandRow="1">
                <a:tableStyleId>{284E427A-3D55-4303-BF80-6455036E1DE7}</a:tableStyleId>
              </a:tblPr>
              <a:tblGrid>
                <a:gridCol w="1888672">
                  <a:extLst>
                    <a:ext uri="{9D8B030D-6E8A-4147-A177-3AD203B41FA5}">
                      <a16:colId xmlns:a16="http://schemas.microsoft.com/office/drawing/2014/main" val="4048716673"/>
                    </a:ext>
                  </a:extLst>
                </a:gridCol>
                <a:gridCol w="1255716">
                  <a:extLst>
                    <a:ext uri="{9D8B030D-6E8A-4147-A177-3AD203B41FA5}">
                      <a16:colId xmlns:a16="http://schemas.microsoft.com/office/drawing/2014/main" val="2144822945"/>
                    </a:ext>
                  </a:extLst>
                </a:gridCol>
                <a:gridCol w="1158949">
                  <a:extLst>
                    <a:ext uri="{9D8B030D-6E8A-4147-A177-3AD203B41FA5}">
                      <a16:colId xmlns:a16="http://schemas.microsoft.com/office/drawing/2014/main" val="2233992565"/>
                    </a:ext>
                  </a:extLst>
                </a:gridCol>
                <a:gridCol w="956931">
                  <a:extLst>
                    <a:ext uri="{9D8B030D-6E8A-4147-A177-3AD203B41FA5}">
                      <a16:colId xmlns:a16="http://schemas.microsoft.com/office/drawing/2014/main" val="346257891"/>
                    </a:ext>
                  </a:extLst>
                </a:gridCol>
                <a:gridCol w="1360967">
                  <a:extLst>
                    <a:ext uri="{9D8B030D-6E8A-4147-A177-3AD203B41FA5}">
                      <a16:colId xmlns:a16="http://schemas.microsoft.com/office/drawing/2014/main" val="1079050609"/>
                    </a:ext>
                  </a:extLst>
                </a:gridCol>
                <a:gridCol w="4182833">
                  <a:extLst>
                    <a:ext uri="{9D8B030D-6E8A-4147-A177-3AD203B41FA5}">
                      <a16:colId xmlns:a16="http://schemas.microsoft.com/office/drawing/2014/main" val="2268978445"/>
                    </a:ext>
                  </a:extLst>
                </a:gridCol>
              </a:tblGrid>
              <a:tr h="369562">
                <a:tc>
                  <a:txBody>
                    <a:bodyPr/>
                    <a:lstStyle/>
                    <a:p>
                      <a:pPr algn="ctr"/>
                      <a:r>
                        <a:rPr lang="en-AU" sz="1600" b="1">
                          <a:latin typeface="Lato" panose="020F0502020204030203" pitchFamily="34" charset="0"/>
                          <a:ea typeface="Lato" panose="020F0502020204030203" pitchFamily="34" charset="0"/>
                          <a:cs typeface="Lato" panose="020F0502020204030203" pitchFamily="34" charset="0"/>
                        </a:rPr>
                        <a:t>Solution</a:t>
                      </a:r>
                    </a:p>
                  </a:txBody>
                  <a:tcPr/>
                </a:tc>
                <a:tc>
                  <a:txBody>
                    <a:bodyPr/>
                    <a:lstStyle/>
                    <a:p>
                      <a:pPr algn="ctr"/>
                      <a:r>
                        <a:rPr lang="en-AU" sz="1600" b="0">
                          <a:latin typeface="Lato" panose="020F0502020204030203" pitchFamily="34" charset="0"/>
                          <a:ea typeface="Lato" panose="020F0502020204030203" pitchFamily="34" charset="0"/>
                          <a:cs typeface="Lato" panose="020F0502020204030203" pitchFamily="34" charset="0"/>
                        </a:rPr>
                        <a:t>Customer Value</a:t>
                      </a:r>
                    </a:p>
                  </a:txBody>
                  <a:tcPr/>
                </a:tc>
                <a:tc>
                  <a:txBody>
                    <a:bodyPr/>
                    <a:lstStyle/>
                    <a:p>
                      <a:pPr algn="ctr"/>
                      <a:r>
                        <a:rPr lang="en-AU" sz="1600" b="0">
                          <a:latin typeface="Lato" panose="020F0502020204030203" pitchFamily="34" charset="0"/>
                          <a:ea typeface="Lato" panose="020F0502020204030203" pitchFamily="34" charset="0"/>
                          <a:cs typeface="Lato" panose="020F0502020204030203" pitchFamily="34" charset="0"/>
                        </a:rPr>
                        <a:t>Collaborator Value</a:t>
                      </a:r>
                    </a:p>
                  </a:txBody>
                  <a:tcPr/>
                </a:tc>
                <a:tc>
                  <a:txBody>
                    <a:bodyPr/>
                    <a:lstStyle/>
                    <a:p>
                      <a:pPr algn="ctr"/>
                      <a:r>
                        <a:rPr lang="en-AU" sz="1600" b="0">
                          <a:latin typeface="Lato" panose="020F0502020204030203" pitchFamily="34" charset="0"/>
                          <a:ea typeface="Lato" panose="020F0502020204030203" pitchFamily="34" charset="0"/>
                          <a:cs typeface="Lato" panose="020F0502020204030203" pitchFamily="34" charset="0"/>
                        </a:rPr>
                        <a:t>Company Value</a:t>
                      </a:r>
                    </a:p>
                  </a:txBody>
                  <a:tcPr/>
                </a:tc>
                <a:tc>
                  <a:txBody>
                    <a:bodyPr/>
                    <a:lstStyle/>
                    <a:p>
                      <a:pPr algn="ctr"/>
                      <a:r>
                        <a:rPr lang="en-AU" sz="1600" b="0">
                          <a:latin typeface="Lato" panose="020F0502020204030203" pitchFamily="34" charset="0"/>
                          <a:ea typeface="Lato" panose="020F0502020204030203" pitchFamily="34" charset="0"/>
                          <a:cs typeface="Lato" panose="020F0502020204030203" pitchFamily="34" charset="0"/>
                        </a:rPr>
                        <a:t>Feasibility/Fit</a:t>
                      </a:r>
                    </a:p>
                  </a:txBody>
                  <a:tcPr/>
                </a:tc>
                <a:tc>
                  <a:txBody>
                    <a:bodyPr/>
                    <a:lstStyle/>
                    <a:p>
                      <a:pPr algn="ctr"/>
                      <a:r>
                        <a:rPr lang="en-US" sz="1600" b="0">
                          <a:latin typeface="Lato" panose="020F0502020204030203" pitchFamily="34" charset="0"/>
                          <a:ea typeface="Lato" panose="020F0502020204030203" pitchFamily="34" charset="0"/>
                          <a:cs typeface="Lato" panose="020F0502020204030203" pitchFamily="34" charset="0"/>
                        </a:rPr>
                        <a:t>Why It Doesn't Work for TOA Vietnam</a:t>
                      </a:r>
                      <a:endParaRPr lang="en-AU" sz="1600" b="0">
                        <a:latin typeface="Lato" panose="020F0502020204030203" pitchFamily="34" charset="0"/>
                        <a:ea typeface="Lato" panose="020F0502020204030203" pitchFamily="34" charset="0"/>
                        <a:cs typeface="Lato" panose="020F0502020204030203" pitchFamily="34" charset="0"/>
                      </a:endParaRPr>
                    </a:p>
                  </a:txBody>
                  <a:tcPr/>
                </a:tc>
                <a:extLst>
                  <a:ext uri="{0D108BD9-81ED-4DB2-BD59-A6C34878D82A}">
                    <a16:rowId xmlns:a16="http://schemas.microsoft.com/office/drawing/2014/main" val="2530607761"/>
                  </a:ext>
                </a:extLst>
              </a:tr>
              <a:tr h="642249">
                <a:tc>
                  <a:txBody>
                    <a:bodyPr/>
                    <a:lstStyle/>
                    <a:p>
                      <a:r>
                        <a:rPr lang="en-US" sz="1400">
                          <a:solidFill>
                            <a:schemeClr val="bg1"/>
                          </a:solidFill>
                          <a:latin typeface="Lato" panose="020F0502020204030203" pitchFamily="34" charset="0"/>
                          <a:ea typeface="Lato" panose="020F0502020204030203" pitchFamily="34" charset="0"/>
                          <a:cs typeface="Lato" panose="020F0502020204030203" pitchFamily="34" charset="0"/>
                        </a:rPr>
                        <a:t>Opening TOA-branded paint retail stores (B2C exclusive)</a:t>
                      </a:r>
                      <a:endParaRPr lang="en-AU" sz="1400">
                        <a:solidFill>
                          <a:schemeClr val="bg1"/>
                        </a:solidFill>
                        <a:latin typeface="Lato" panose="020F0502020204030203" pitchFamily="34" charset="0"/>
                        <a:ea typeface="Lato" panose="020F0502020204030203" pitchFamily="34" charset="0"/>
                        <a:cs typeface="Lato" panose="020F0502020204030203" pitchFamily="34" charset="0"/>
                      </a:endParaRPr>
                    </a:p>
                  </a:txBody>
                  <a:tcPr/>
                </a:tc>
                <a:tc>
                  <a:txBody>
                    <a:bodyPr/>
                    <a:lstStyle/>
                    <a:p>
                      <a:r>
                        <a:rPr lang="en-AU" sz="1800">
                          <a:solidFill>
                            <a:schemeClr val="bg1"/>
                          </a:solidFill>
                          <a:latin typeface="Lato" panose="020F0502020204030203" pitchFamily="34" charset="0"/>
                          <a:ea typeface="Lato" panose="020F0502020204030203" pitchFamily="34" charset="0"/>
                          <a:cs typeface="Lato" panose="020F0502020204030203" pitchFamily="34" charset="0"/>
                        </a:rPr>
                        <a:t>2/4</a:t>
                      </a:r>
                    </a:p>
                  </a:txBody>
                  <a:tcPr/>
                </a:tc>
                <a:tc>
                  <a:txBody>
                    <a:bodyPr/>
                    <a:lstStyle/>
                    <a:p>
                      <a:r>
                        <a:rPr lang="en-AU" sz="1800">
                          <a:solidFill>
                            <a:schemeClr val="bg1"/>
                          </a:solidFill>
                          <a:latin typeface="Lato" panose="020F0502020204030203" pitchFamily="34" charset="0"/>
                          <a:ea typeface="Lato" panose="020F0502020204030203" pitchFamily="34" charset="0"/>
                          <a:cs typeface="Lato" panose="020F0502020204030203" pitchFamily="34" charset="0"/>
                        </a:rPr>
                        <a:t>1/4</a:t>
                      </a:r>
                    </a:p>
                  </a:txBody>
                  <a:tcPr/>
                </a:tc>
                <a:tc>
                  <a:txBody>
                    <a:bodyPr/>
                    <a:lstStyle/>
                    <a:p>
                      <a:r>
                        <a:rPr lang="en-AU" sz="1800">
                          <a:solidFill>
                            <a:schemeClr val="bg1"/>
                          </a:solidFill>
                          <a:latin typeface="Lato" panose="020F0502020204030203" pitchFamily="34" charset="0"/>
                          <a:ea typeface="Lato" panose="020F0502020204030203" pitchFamily="34" charset="0"/>
                          <a:cs typeface="Lato" panose="020F0502020204030203" pitchFamily="34" charset="0"/>
                        </a:rPr>
                        <a:t>2/4</a:t>
                      </a:r>
                    </a:p>
                  </a:txBody>
                  <a:tcPr/>
                </a:tc>
                <a:tc>
                  <a:txBody>
                    <a:bodyPr/>
                    <a:lstStyle/>
                    <a:p>
                      <a:r>
                        <a:rPr lang="en-AU" sz="1800">
                          <a:solidFill>
                            <a:schemeClr val="bg1"/>
                          </a:solidFill>
                          <a:latin typeface="Lato" panose="020F0502020204030203" pitchFamily="34" charset="0"/>
                          <a:ea typeface="Lato" panose="020F0502020204030203" pitchFamily="34" charset="0"/>
                          <a:cs typeface="Lato" panose="020F0502020204030203" pitchFamily="34" charset="0"/>
                        </a:rPr>
                        <a:t>1/4</a:t>
                      </a:r>
                    </a:p>
                  </a:txBody>
                  <a:tcPr/>
                </a:tc>
                <a:tc>
                  <a:txBody>
                    <a:bodyPr/>
                    <a:lstStyle/>
                    <a:p>
                      <a:r>
                        <a:rPr lang="en-US" sz="1600" b="1">
                          <a:solidFill>
                            <a:schemeClr val="bg1"/>
                          </a:solidFill>
                          <a:latin typeface="Lato" panose="020F0502020204030203" pitchFamily="34" charset="0"/>
                          <a:ea typeface="Lato" panose="020F0502020204030203" pitchFamily="34" charset="0"/>
                          <a:cs typeface="Lato" panose="020F0502020204030203" pitchFamily="34" charset="0"/>
                        </a:rPr>
                        <a:t>High setup cost, competes with existing retail partners; misaligned with TOA’s strong B2B distributor model.</a:t>
                      </a:r>
                      <a:endParaRPr lang="en-AU" sz="1600" b="1">
                        <a:solidFill>
                          <a:schemeClr val="bg1"/>
                        </a:solidFill>
                        <a:latin typeface="Lato" panose="020F0502020204030203" pitchFamily="34" charset="0"/>
                        <a:ea typeface="Lato" panose="020F0502020204030203" pitchFamily="34" charset="0"/>
                        <a:cs typeface="Lato" panose="020F0502020204030203" pitchFamily="34" charset="0"/>
                      </a:endParaRPr>
                    </a:p>
                  </a:txBody>
                  <a:tcPr/>
                </a:tc>
                <a:extLst>
                  <a:ext uri="{0D108BD9-81ED-4DB2-BD59-A6C34878D82A}">
                    <a16:rowId xmlns:a16="http://schemas.microsoft.com/office/drawing/2014/main" val="3623975349"/>
                  </a:ext>
                </a:extLst>
              </a:tr>
              <a:tr h="642249">
                <a:tc>
                  <a:txBody>
                    <a:bodyPr/>
                    <a:lstStyle/>
                    <a:p>
                      <a:r>
                        <a:rPr lang="en-AU" sz="1400">
                          <a:solidFill>
                            <a:schemeClr val="bg1"/>
                          </a:solidFill>
                          <a:latin typeface="Lato" panose="020F0502020204030203" pitchFamily="34" charset="0"/>
                          <a:ea typeface="Lato" panose="020F0502020204030203" pitchFamily="34" charset="0"/>
                          <a:cs typeface="Lato" panose="020F0502020204030203" pitchFamily="34" charset="0"/>
                        </a:rPr>
                        <a:t>Premium-only expansion strategy</a:t>
                      </a:r>
                    </a:p>
                  </a:txBody>
                  <a:tcPr/>
                </a:tc>
                <a:tc>
                  <a:txBody>
                    <a:bodyPr/>
                    <a:lstStyle/>
                    <a:p>
                      <a:r>
                        <a:rPr lang="en-AU" sz="1800">
                          <a:solidFill>
                            <a:schemeClr val="bg1"/>
                          </a:solidFill>
                          <a:latin typeface="Lato" panose="020F0502020204030203" pitchFamily="34" charset="0"/>
                          <a:ea typeface="Lato" panose="020F0502020204030203" pitchFamily="34" charset="0"/>
                          <a:cs typeface="Lato" panose="020F0502020204030203" pitchFamily="34" charset="0"/>
                        </a:rPr>
                        <a:t>2/4</a:t>
                      </a:r>
                    </a:p>
                  </a:txBody>
                  <a:tcPr/>
                </a:tc>
                <a:tc>
                  <a:txBody>
                    <a:bodyPr/>
                    <a:lstStyle/>
                    <a:p>
                      <a:r>
                        <a:rPr lang="en-AU" sz="1800">
                          <a:solidFill>
                            <a:schemeClr val="bg1"/>
                          </a:solidFill>
                          <a:latin typeface="Lato" panose="020F0502020204030203" pitchFamily="34" charset="0"/>
                          <a:ea typeface="Lato" panose="020F0502020204030203" pitchFamily="34" charset="0"/>
                          <a:cs typeface="Lato" panose="020F0502020204030203" pitchFamily="34" charset="0"/>
                        </a:rPr>
                        <a:t>2/4</a:t>
                      </a:r>
                    </a:p>
                  </a:txBody>
                  <a:tcPr/>
                </a:tc>
                <a:tc>
                  <a:txBody>
                    <a:bodyPr/>
                    <a:lstStyle/>
                    <a:p>
                      <a:r>
                        <a:rPr lang="en-AU" sz="1800">
                          <a:solidFill>
                            <a:schemeClr val="bg1"/>
                          </a:solidFill>
                          <a:latin typeface="Lato" panose="020F0502020204030203" pitchFamily="34" charset="0"/>
                          <a:ea typeface="Lato" panose="020F0502020204030203" pitchFamily="34" charset="0"/>
                          <a:cs typeface="Lato" panose="020F0502020204030203" pitchFamily="34" charset="0"/>
                        </a:rPr>
                        <a:t>2/4</a:t>
                      </a:r>
                    </a:p>
                  </a:txBody>
                  <a:tcPr/>
                </a:tc>
                <a:tc>
                  <a:txBody>
                    <a:bodyPr/>
                    <a:lstStyle/>
                    <a:p>
                      <a:r>
                        <a:rPr lang="en-AU" sz="1800">
                          <a:solidFill>
                            <a:schemeClr val="bg1"/>
                          </a:solidFill>
                          <a:latin typeface="Lato" panose="020F0502020204030203" pitchFamily="34" charset="0"/>
                          <a:ea typeface="Lato" panose="020F0502020204030203" pitchFamily="34" charset="0"/>
                          <a:cs typeface="Lato" panose="020F0502020204030203" pitchFamily="34" charset="0"/>
                        </a:rPr>
                        <a:t>2/4</a:t>
                      </a:r>
                    </a:p>
                  </a:txBody>
                  <a:tcPr/>
                </a:tc>
                <a:tc>
                  <a:txBody>
                    <a:bodyPr/>
                    <a:lstStyle/>
                    <a:p>
                      <a:r>
                        <a:rPr lang="en-US" sz="1600" b="1">
                          <a:solidFill>
                            <a:schemeClr val="bg1"/>
                          </a:solidFill>
                          <a:latin typeface="Lato" panose="020F0502020204030203" pitchFamily="34" charset="0"/>
                          <a:ea typeface="Lato" panose="020F0502020204030203" pitchFamily="34" charset="0"/>
                          <a:cs typeface="Lato" panose="020F0502020204030203" pitchFamily="34" charset="0"/>
                        </a:rPr>
                        <a:t>Vietnam’s volume comes from economy and mid-tier demand; over-focus on premium limits total market capture.</a:t>
                      </a:r>
                      <a:endParaRPr lang="en-AU" sz="1600" b="1">
                        <a:solidFill>
                          <a:schemeClr val="bg1"/>
                        </a:solidFill>
                        <a:latin typeface="Lato" panose="020F0502020204030203" pitchFamily="34" charset="0"/>
                        <a:ea typeface="Lato" panose="020F0502020204030203" pitchFamily="34" charset="0"/>
                        <a:cs typeface="Lato" panose="020F0502020204030203" pitchFamily="34" charset="0"/>
                      </a:endParaRPr>
                    </a:p>
                  </a:txBody>
                  <a:tcPr/>
                </a:tc>
                <a:extLst>
                  <a:ext uri="{0D108BD9-81ED-4DB2-BD59-A6C34878D82A}">
                    <a16:rowId xmlns:a16="http://schemas.microsoft.com/office/drawing/2014/main" val="3202672813"/>
                  </a:ext>
                </a:extLst>
              </a:tr>
              <a:tr h="642249">
                <a:tc>
                  <a:txBody>
                    <a:bodyPr/>
                    <a:lstStyle/>
                    <a:p>
                      <a:r>
                        <a:rPr lang="en-US" sz="1400">
                          <a:solidFill>
                            <a:schemeClr val="bg1"/>
                          </a:solidFill>
                          <a:latin typeface="Lato" panose="020F0502020204030203" pitchFamily="34" charset="0"/>
                          <a:ea typeface="Lato" panose="020F0502020204030203" pitchFamily="34" charset="0"/>
                          <a:cs typeface="Lato" panose="020F0502020204030203" pitchFamily="34" charset="0"/>
                        </a:rPr>
                        <a:t>Offering credit financing to painters</a:t>
                      </a:r>
                      <a:endParaRPr lang="en-AU" sz="1400">
                        <a:solidFill>
                          <a:schemeClr val="bg1"/>
                        </a:solidFill>
                        <a:latin typeface="Lato" panose="020F0502020204030203" pitchFamily="34" charset="0"/>
                        <a:ea typeface="Lato" panose="020F0502020204030203" pitchFamily="34" charset="0"/>
                        <a:cs typeface="Lato" panose="020F0502020204030203" pitchFamily="34" charset="0"/>
                      </a:endParaRPr>
                    </a:p>
                  </a:txBody>
                  <a:tcPr/>
                </a:tc>
                <a:tc>
                  <a:txBody>
                    <a:bodyPr/>
                    <a:lstStyle/>
                    <a:p>
                      <a:r>
                        <a:rPr lang="en-AU" sz="1800">
                          <a:solidFill>
                            <a:schemeClr val="bg1"/>
                          </a:solidFill>
                          <a:latin typeface="Lato" panose="020F0502020204030203" pitchFamily="34" charset="0"/>
                          <a:ea typeface="Lato" panose="020F0502020204030203" pitchFamily="34" charset="0"/>
                          <a:cs typeface="Lato" panose="020F0502020204030203" pitchFamily="34" charset="0"/>
                        </a:rPr>
                        <a:t>1/4</a:t>
                      </a:r>
                    </a:p>
                  </a:txBody>
                  <a:tcPr/>
                </a:tc>
                <a:tc>
                  <a:txBody>
                    <a:bodyPr/>
                    <a:lstStyle/>
                    <a:p>
                      <a:r>
                        <a:rPr lang="en-AU" sz="1800">
                          <a:solidFill>
                            <a:schemeClr val="bg1"/>
                          </a:solidFill>
                          <a:latin typeface="Lato" panose="020F0502020204030203" pitchFamily="34" charset="0"/>
                          <a:ea typeface="Lato" panose="020F0502020204030203" pitchFamily="34" charset="0"/>
                          <a:cs typeface="Lato" panose="020F0502020204030203" pitchFamily="34" charset="0"/>
                        </a:rPr>
                        <a:t>2/4</a:t>
                      </a:r>
                    </a:p>
                  </a:txBody>
                  <a:tcPr/>
                </a:tc>
                <a:tc>
                  <a:txBody>
                    <a:bodyPr/>
                    <a:lstStyle/>
                    <a:p>
                      <a:r>
                        <a:rPr lang="en-AU" sz="1800">
                          <a:solidFill>
                            <a:schemeClr val="bg1"/>
                          </a:solidFill>
                          <a:latin typeface="Lato" panose="020F0502020204030203" pitchFamily="34" charset="0"/>
                          <a:ea typeface="Lato" panose="020F0502020204030203" pitchFamily="34" charset="0"/>
                          <a:cs typeface="Lato" panose="020F0502020204030203" pitchFamily="34" charset="0"/>
                        </a:rPr>
                        <a:t>2/4</a:t>
                      </a:r>
                    </a:p>
                  </a:txBody>
                  <a:tcPr/>
                </a:tc>
                <a:tc>
                  <a:txBody>
                    <a:bodyPr/>
                    <a:lstStyle/>
                    <a:p>
                      <a:r>
                        <a:rPr lang="en-AU" sz="1800">
                          <a:solidFill>
                            <a:schemeClr val="bg1"/>
                          </a:solidFill>
                          <a:latin typeface="Lato" panose="020F0502020204030203" pitchFamily="34" charset="0"/>
                          <a:ea typeface="Lato" panose="020F0502020204030203" pitchFamily="34" charset="0"/>
                          <a:cs typeface="Lato" panose="020F0502020204030203" pitchFamily="34" charset="0"/>
                        </a:rPr>
                        <a:t>1/4</a:t>
                      </a:r>
                    </a:p>
                  </a:txBody>
                  <a:tcPr/>
                </a:tc>
                <a:tc>
                  <a:txBody>
                    <a:bodyPr/>
                    <a:lstStyle/>
                    <a:p>
                      <a:r>
                        <a:rPr lang="en-US" sz="1600" b="1">
                          <a:solidFill>
                            <a:schemeClr val="bg1"/>
                          </a:solidFill>
                          <a:latin typeface="Lato" panose="020F0502020204030203" pitchFamily="34" charset="0"/>
                          <a:ea typeface="Lato" panose="020F0502020204030203" pitchFamily="34" charset="0"/>
                          <a:cs typeface="Lato" panose="020F0502020204030203" pitchFamily="34" charset="0"/>
                        </a:rPr>
                        <a:t>High risk of default, hard to scale without strong fintech/collections infrastructure</a:t>
                      </a:r>
                      <a:endParaRPr lang="en-AU" sz="1600" b="1">
                        <a:solidFill>
                          <a:schemeClr val="bg1"/>
                        </a:solidFill>
                        <a:latin typeface="Lato" panose="020F0502020204030203" pitchFamily="34" charset="0"/>
                        <a:ea typeface="Lato" panose="020F0502020204030203" pitchFamily="34" charset="0"/>
                        <a:cs typeface="Lato" panose="020F0502020204030203" pitchFamily="34" charset="0"/>
                      </a:endParaRPr>
                    </a:p>
                  </a:txBody>
                  <a:tcPr/>
                </a:tc>
                <a:extLst>
                  <a:ext uri="{0D108BD9-81ED-4DB2-BD59-A6C34878D82A}">
                    <a16:rowId xmlns:a16="http://schemas.microsoft.com/office/drawing/2014/main" val="1712994792"/>
                  </a:ext>
                </a:extLst>
              </a:tr>
              <a:tr h="642249">
                <a:tc>
                  <a:txBody>
                    <a:bodyPr/>
                    <a:lstStyle/>
                    <a:p>
                      <a:r>
                        <a:rPr lang="en-US" sz="1400">
                          <a:solidFill>
                            <a:schemeClr val="bg1"/>
                          </a:solidFill>
                          <a:latin typeface="Lato" panose="020F0502020204030203" pitchFamily="34" charset="0"/>
                          <a:ea typeface="Lato" panose="020F0502020204030203" pitchFamily="34" charset="0"/>
                          <a:cs typeface="Lato" panose="020F0502020204030203" pitchFamily="34" charset="0"/>
                        </a:rPr>
                        <a:t>Luxury design collaborations (e.g., with interior designers)</a:t>
                      </a:r>
                      <a:endParaRPr lang="en-AU" sz="1400">
                        <a:solidFill>
                          <a:schemeClr val="bg1"/>
                        </a:solidFill>
                        <a:latin typeface="Lato" panose="020F0502020204030203" pitchFamily="34" charset="0"/>
                        <a:ea typeface="Lato" panose="020F0502020204030203" pitchFamily="34" charset="0"/>
                        <a:cs typeface="Lato" panose="020F0502020204030203" pitchFamily="34" charset="0"/>
                      </a:endParaRPr>
                    </a:p>
                  </a:txBody>
                  <a:tcPr/>
                </a:tc>
                <a:tc>
                  <a:txBody>
                    <a:bodyPr/>
                    <a:lstStyle/>
                    <a:p>
                      <a:r>
                        <a:rPr lang="en-AU" sz="1800">
                          <a:solidFill>
                            <a:schemeClr val="bg1"/>
                          </a:solidFill>
                          <a:latin typeface="Lato" panose="020F0502020204030203" pitchFamily="34" charset="0"/>
                          <a:ea typeface="Lato" panose="020F0502020204030203" pitchFamily="34" charset="0"/>
                          <a:cs typeface="Lato" panose="020F0502020204030203" pitchFamily="34" charset="0"/>
                        </a:rPr>
                        <a:t>2/4</a:t>
                      </a:r>
                    </a:p>
                  </a:txBody>
                  <a:tcPr/>
                </a:tc>
                <a:tc>
                  <a:txBody>
                    <a:bodyPr/>
                    <a:lstStyle/>
                    <a:p>
                      <a:r>
                        <a:rPr lang="en-AU" sz="1800">
                          <a:solidFill>
                            <a:schemeClr val="bg1"/>
                          </a:solidFill>
                          <a:latin typeface="Lato" panose="020F0502020204030203" pitchFamily="34" charset="0"/>
                          <a:ea typeface="Lato" panose="020F0502020204030203" pitchFamily="34" charset="0"/>
                          <a:cs typeface="Lato" panose="020F0502020204030203" pitchFamily="34" charset="0"/>
                        </a:rPr>
                        <a:t>1/4</a:t>
                      </a:r>
                    </a:p>
                  </a:txBody>
                  <a:tcPr/>
                </a:tc>
                <a:tc>
                  <a:txBody>
                    <a:bodyPr/>
                    <a:lstStyle/>
                    <a:p>
                      <a:r>
                        <a:rPr lang="en-AU" sz="1800">
                          <a:solidFill>
                            <a:schemeClr val="bg1"/>
                          </a:solidFill>
                          <a:latin typeface="Lato" panose="020F0502020204030203" pitchFamily="34" charset="0"/>
                          <a:ea typeface="Lato" panose="020F0502020204030203" pitchFamily="34" charset="0"/>
                          <a:cs typeface="Lato" panose="020F0502020204030203" pitchFamily="34" charset="0"/>
                        </a:rPr>
                        <a:t>1/4</a:t>
                      </a:r>
                    </a:p>
                  </a:txBody>
                  <a:tcPr/>
                </a:tc>
                <a:tc>
                  <a:txBody>
                    <a:bodyPr/>
                    <a:lstStyle/>
                    <a:p>
                      <a:r>
                        <a:rPr lang="en-AU" sz="1800">
                          <a:solidFill>
                            <a:schemeClr val="bg1"/>
                          </a:solidFill>
                          <a:latin typeface="Lato" panose="020F0502020204030203" pitchFamily="34" charset="0"/>
                          <a:ea typeface="Lato" panose="020F0502020204030203" pitchFamily="34" charset="0"/>
                          <a:cs typeface="Lato" panose="020F0502020204030203" pitchFamily="34" charset="0"/>
                        </a:rPr>
                        <a:t>2/4</a:t>
                      </a:r>
                    </a:p>
                  </a:txBody>
                  <a:tcPr/>
                </a:tc>
                <a:tc>
                  <a:txBody>
                    <a:bodyPr/>
                    <a:lstStyle/>
                    <a:p>
                      <a:r>
                        <a:rPr lang="en-US" sz="1600" b="1">
                          <a:solidFill>
                            <a:schemeClr val="bg1"/>
                          </a:solidFill>
                          <a:latin typeface="Lato" panose="020F0502020204030203" pitchFamily="34" charset="0"/>
                          <a:ea typeface="Lato" panose="020F0502020204030203" pitchFamily="34" charset="0"/>
                          <a:cs typeface="Lato" panose="020F0502020204030203" pitchFamily="34" charset="0"/>
                        </a:rPr>
                        <a:t>Too niche for mass-market Vietnam strategy; limited reach beyond premium tier and high-end urban projects.</a:t>
                      </a:r>
                      <a:endParaRPr lang="en-AU" sz="1600" b="1">
                        <a:solidFill>
                          <a:schemeClr val="bg1"/>
                        </a:solidFill>
                        <a:latin typeface="Lato" panose="020F0502020204030203" pitchFamily="34" charset="0"/>
                        <a:ea typeface="Lato" panose="020F0502020204030203" pitchFamily="34" charset="0"/>
                        <a:cs typeface="Lato" panose="020F0502020204030203" pitchFamily="34" charset="0"/>
                      </a:endParaRPr>
                    </a:p>
                  </a:txBody>
                  <a:tcPr/>
                </a:tc>
                <a:extLst>
                  <a:ext uri="{0D108BD9-81ED-4DB2-BD59-A6C34878D82A}">
                    <a16:rowId xmlns:a16="http://schemas.microsoft.com/office/drawing/2014/main" val="450158537"/>
                  </a:ext>
                </a:extLst>
              </a:tr>
              <a:tr h="642249">
                <a:tc>
                  <a:txBody>
                    <a:bodyPr/>
                    <a:lstStyle/>
                    <a:p>
                      <a:r>
                        <a:rPr lang="en-US" sz="1400">
                          <a:solidFill>
                            <a:schemeClr val="bg1"/>
                          </a:solidFill>
                          <a:latin typeface="Lato" panose="020F0502020204030203" pitchFamily="34" charset="0"/>
                          <a:ea typeface="Lato" panose="020F0502020204030203" pitchFamily="34" charset="0"/>
                          <a:cs typeface="Lato" panose="020F0502020204030203" pitchFamily="34" charset="0"/>
                        </a:rPr>
                        <a:t>Exclusive online sales platform (TOA only)</a:t>
                      </a:r>
                      <a:endParaRPr lang="en-AU" sz="1400">
                        <a:solidFill>
                          <a:schemeClr val="bg1"/>
                        </a:solidFill>
                        <a:latin typeface="Lato" panose="020F0502020204030203" pitchFamily="34" charset="0"/>
                        <a:ea typeface="Lato" panose="020F0502020204030203" pitchFamily="34" charset="0"/>
                        <a:cs typeface="Lato" panose="020F0502020204030203" pitchFamily="34" charset="0"/>
                      </a:endParaRPr>
                    </a:p>
                  </a:txBody>
                  <a:tcPr/>
                </a:tc>
                <a:tc>
                  <a:txBody>
                    <a:bodyPr/>
                    <a:lstStyle/>
                    <a:p>
                      <a:r>
                        <a:rPr lang="en-AU" sz="1800">
                          <a:solidFill>
                            <a:schemeClr val="bg1"/>
                          </a:solidFill>
                          <a:latin typeface="Lato" panose="020F0502020204030203" pitchFamily="34" charset="0"/>
                          <a:ea typeface="Lato" panose="020F0502020204030203" pitchFamily="34" charset="0"/>
                          <a:cs typeface="Lato" panose="020F0502020204030203" pitchFamily="34" charset="0"/>
                        </a:rPr>
                        <a:t>1/4</a:t>
                      </a:r>
                    </a:p>
                  </a:txBody>
                  <a:tcPr/>
                </a:tc>
                <a:tc>
                  <a:txBody>
                    <a:bodyPr/>
                    <a:lstStyle/>
                    <a:p>
                      <a:r>
                        <a:rPr lang="en-AU" sz="1800">
                          <a:solidFill>
                            <a:schemeClr val="bg1"/>
                          </a:solidFill>
                          <a:latin typeface="Lato" panose="020F0502020204030203" pitchFamily="34" charset="0"/>
                          <a:ea typeface="Lato" panose="020F0502020204030203" pitchFamily="34" charset="0"/>
                          <a:cs typeface="Lato" panose="020F0502020204030203" pitchFamily="34" charset="0"/>
                        </a:rPr>
                        <a:t>1/4</a:t>
                      </a:r>
                    </a:p>
                  </a:txBody>
                  <a:tcPr/>
                </a:tc>
                <a:tc>
                  <a:txBody>
                    <a:bodyPr/>
                    <a:lstStyle/>
                    <a:p>
                      <a:r>
                        <a:rPr lang="en-AU" sz="1800">
                          <a:solidFill>
                            <a:schemeClr val="bg1"/>
                          </a:solidFill>
                          <a:latin typeface="Lato" panose="020F0502020204030203" pitchFamily="34" charset="0"/>
                          <a:ea typeface="Lato" panose="020F0502020204030203" pitchFamily="34" charset="0"/>
                          <a:cs typeface="Lato" panose="020F0502020204030203" pitchFamily="34" charset="0"/>
                        </a:rPr>
                        <a:t>2/4</a:t>
                      </a:r>
                    </a:p>
                  </a:txBody>
                  <a:tcPr/>
                </a:tc>
                <a:tc>
                  <a:txBody>
                    <a:bodyPr/>
                    <a:lstStyle/>
                    <a:p>
                      <a:r>
                        <a:rPr lang="en-AU" sz="1800">
                          <a:solidFill>
                            <a:schemeClr val="bg1"/>
                          </a:solidFill>
                          <a:latin typeface="Lato" panose="020F0502020204030203" pitchFamily="34" charset="0"/>
                          <a:ea typeface="Lato" panose="020F0502020204030203" pitchFamily="34" charset="0"/>
                          <a:cs typeface="Lato" panose="020F0502020204030203" pitchFamily="34" charset="0"/>
                        </a:rPr>
                        <a:t>1/4</a:t>
                      </a:r>
                    </a:p>
                  </a:txBody>
                  <a:tcPr/>
                </a:tc>
                <a:tc>
                  <a:txBody>
                    <a:bodyPr/>
                    <a:lstStyle/>
                    <a:p>
                      <a:r>
                        <a:rPr lang="en-US" sz="1600" b="1">
                          <a:solidFill>
                            <a:schemeClr val="bg1"/>
                          </a:solidFill>
                          <a:latin typeface="Lato" panose="020F0502020204030203" pitchFamily="34" charset="0"/>
                          <a:ea typeface="Lato" panose="020F0502020204030203" pitchFamily="34" charset="0"/>
                          <a:cs typeface="Lato" panose="020F0502020204030203" pitchFamily="34" charset="0"/>
                        </a:rPr>
                        <a:t>Undermines existing distribution network; digital-only model doesn’t align with painter buying habits.</a:t>
                      </a:r>
                      <a:endParaRPr lang="en-AU" sz="1600" b="1">
                        <a:solidFill>
                          <a:schemeClr val="bg1"/>
                        </a:solidFill>
                        <a:latin typeface="Lato" panose="020F0502020204030203" pitchFamily="34" charset="0"/>
                        <a:ea typeface="Lato" panose="020F0502020204030203" pitchFamily="34" charset="0"/>
                        <a:cs typeface="Lato" panose="020F0502020204030203" pitchFamily="34" charset="0"/>
                      </a:endParaRPr>
                    </a:p>
                  </a:txBody>
                  <a:tcPr/>
                </a:tc>
                <a:extLst>
                  <a:ext uri="{0D108BD9-81ED-4DB2-BD59-A6C34878D82A}">
                    <a16:rowId xmlns:a16="http://schemas.microsoft.com/office/drawing/2014/main" val="1317575329"/>
                  </a:ext>
                </a:extLst>
              </a:tr>
            </a:tbl>
          </a:graphicData>
        </a:graphic>
      </p:graphicFrame>
    </p:spTree>
    <p:extLst>
      <p:ext uri="{BB962C8B-B14F-4D97-AF65-F5344CB8AC3E}">
        <p14:creationId xmlns:p14="http://schemas.microsoft.com/office/powerpoint/2010/main" val="3602466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38C3C-FA2B-0870-78FF-5E73F77DE631}"/>
              </a:ext>
            </a:extLst>
          </p:cNvPr>
          <p:cNvSpPr>
            <a:spLocks noGrp="1"/>
          </p:cNvSpPr>
          <p:nvPr>
            <p:ph type="title"/>
          </p:nvPr>
        </p:nvSpPr>
        <p:spPr/>
        <p:txBody>
          <a:bodyPr/>
          <a:lstStyle/>
          <a:p>
            <a:r>
              <a:rPr lang="en-AU" b="1"/>
              <a:t>Why is The TOA Hub different to competitors?</a:t>
            </a:r>
          </a:p>
        </p:txBody>
      </p:sp>
      <p:sp>
        <p:nvSpPr>
          <p:cNvPr id="3" name="Content Placeholder 2">
            <a:extLst>
              <a:ext uri="{FF2B5EF4-FFF2-40B4-BE49-F238E27FC236}">
                <a16:creationId xmlns:a16="http://schemas.microsoft.com/office/drawing/2014/main" id="{920FB8B3-FFF9-EBE9-B7FE-E60F7DF4E416}"/>
              </a:ext>
            </a:extLst>
          </p:cNvPr>
          <p:cNvSpPr>
            <a:spLocks noGrp="1"/>
          </p:cNvSpPr>
          <p:nvPr>
            <p:ph idx="1"/>
          </p:nvPr>
        </p:nvSpPr>
        <p:spPr>
          <a:xfrm>
            <a:off x="753066" y="1831258"/>
            <a:ext cx="3372293" cy="4351338"/>
          </a:xfrm>
        </p:spPr>
        <p:txBody>
          <a:bodyPr>
            <a:normAutofit fontScale="92500"/>
          </a:bodyPr>
          <a:lstStyle/>
          <a:p>
            <a:r>
              <a:rPr lang="en-AU"/>
              <a:t>The TOA Hub differentiates itself from competitors. </a:t>
            </a:r>
          </a:p>
          <a:p>
            <a:pPr lvl="1"/>
            <a:r>
              <a:rPr lang="en-AU"/>
              <a:t>Jotun and Nippon have apps – but they’re limited to colour selection or consumers ordering. The TOA Hub builds relationships and rewards across the full value chain. </a:t>
            </a:r>
          </a:p>
        </p:txBody>
      </p:sp>
      <p:graphicFrame>
        <p:nvGraphicFramePr>
          <p:cNvPr id="4" name="Table 3">
            <a:extLst>
              <a:ext uri="{FF2B5EF4-FFF2-40B4-BE49-F238E27FC236}">
                <a16:creationId xmlns:a16="http://schemas.microsoft.com/office/drawing/2014/main" id="{34639EA6-76CA-7950-866A-0B5F774A0A96}"/>
              </a:ext>
            </a:extLst>
          </p:cNvPr>
          <p:cNvGraphicFramePr>
            <a:graphicFrameLocks noGrp="1"/>
          </p:cNvGraphicFramePr>
          <p:nvPr>
            <p:extLst>
              <p:ext uri="{D42A27DB-BD31-4B8C-83A1-F6EECF244321}">
                <p14:modId xmlns:p14="http://schemas.microsoft.com/office/powerpoint/2010/main" val="3877621917"/>
              </p:ext>
            </p:extLst>
          </p:nvPr>
        </p:nvGraphicFramePr>
        <p:xfrm>
          <a:off x="4465674" y="1440596"/>
          <a:ext cx="7597554" cy="5303520"/>
        </p:xfrm>
        <a:graphic>
          <a:graphicData uri="http://schemas.openxmlformats.org/drawingml/2006/table">
            <a:tbl>
              <a:tblPr firstRow="1" bandRow="1">
                <a:tableStyleId>{5C22544A-7EE6-4342-B048-85BDC9FD1C3A}</a:tableStyleId>
              </a:tblPr>
              <a:tblGrid>
                <a:gridCol w="1272296">
                  <a:extLst>
                    <a:ext uri="{9D8B030D-6E8A-4147-A177-3AD203B41FA5}">
                      <a16:colId xmlns:a16="http://schemas.microsoft.com/office/drawing/2014/main" val="1603508493"/>
                    </a:ext>
                  </a:extLst>
                </a:gridCol>
                <a:gridCol w="3792740">
                  <a:extLst>
                    <a:ext uri="{9D8B030D-6E8A-4147-A177-3AD203B41FA5}">
                      <a16:colId xmlns:a16="http://schemas.microsoft.com/office/drawing/2014/main" val="4290506862"/>
                    </a:ext>
                  </a:extLst>
                </a:gridCol>
                <a:gridCol w="2532518">
                  <a:extLst>
                    <a:ext uri="{9D8B030D-6E8A-4147-A177-3AD203B41FA5}">
                      <a16:colId xmlns:a16="http://schemas.microsoft.com/office/drawing/2014/main" val="2768334901"/>
                    </a:ext>
                  </a:extLst>
                </a:gridCol>
              </a:tblGrid>
              <a:tr h="222121">
                <a:tc>
                  <a:txBody>
                    <a:bodyPr/>
                    <a:lstStyle/>
                    <a:p>
                      <a:endParaRPr lang="en-AU" sz="1200">
                        <a:latin typeface="Lato" panose="020F0502020204030203" pitchFamily="34" charset="0"/>
                        <a:ea typeface="Lato" panose="020F0502020204030203" pitchFamily="34" charset="0"/>
                        <a:cs typeface="Lato" panose="020F0502020204030203" pitchFamily="34" charset="0"/>
                      </a:endParaRPr>
                    </a:p>
                  </a:txBody>
                  <a:tcPr/>
                </a:tc>
                <a:tc>
                  <a:txBody>
                    <a:bodyPr/>
                    <a:lstStyle/>
                    <a:p>
                      <a:endParaRPr lang="en-AU" sz="1200">
                        <a:latin typeface="Lato" panose="020F0502020204030203" pitchFamily="34" charset="0"/>
                        <a:ea typeface="Lato" panose="020F0502020204030203" pitchFamily="34" charset="0"/>
                        <a:cs typeface="Lato" panose="020F0502020204030203" pitchFamily="34" charset="0"/>
                      </a:endParaRPr>
                    </a:p>
                  </a:txBody>
                  <a:tcPr/>
                </a:tc>
                <a:tc>
                  <a:txBody>
                    <a:bodyPr/>
                    <a:lstStyle/>
                    <a:p>
                      <a:endParaRPr lang="en-AU" sz="1200">
                        <a:latin typeface="Lato" panose="020F0502020204030203" pitchFamily="34" charset="0"/>
                        <a:ea typeface="Lato" panose="020F0502020204030203" pitchFamily="34" charset="0"/>
                        <a:cs typeface="Lato" panose="020F0502020204030203" pitchFamily="34" charset="0"/>
                      </a:endParaRPr>
                    </a:p>
                  </a:txBody>
                  <a:tcPr/>
                </a:tc>
                <a:extLst>
                  <a:ext uri="{0D108BD9-81ED-4DB2-BD59-A6C34878D82A}">
                    <a16:rowId xmlns:a16="http://schemas.microsoft.com/office/drawing/2014/main" val="683341097"/>
                  </a:ext>
                </a:extLst>
              </a:tr>
              <a:tr h="370202">
                <a:tc>
                  <a:txBody>
                    <a:bodyPr/>
                    <a:lstStyle/>
                    <a:p>
                      <a:r>
                        <a:rPr lang="en-AU" sz="1200" b="1">
                          <a:latin typeface="Lato" panose="020F0502020204030203" pitchFamily="34" charset="0"/>
                          <a:ea typeface="Lato" panose="020F0502020204030203" pitchFamily="34" charset="0"/>
                          <a:cs typeface="Lato" panose="020F0502020204030203" pitchFamily="34" charset="0"/>
                        </a:rPr>
                        <a:t>Category</a:t>
                      </a:r>
                      <a:endParaRPr lang="en-AU" sz="1200">
                        <a:latin typeface="Lato" panose="020F0502020204030203" pitchFamily="34" charset="0"/>
                        <a:ea typeface="Lato" panose="020F0502020204030203" pitchFamily="34" charset="0"/>
                        <a:cs typeface="Lato" panose="020F0502020204030203" pitchFamily="34" charset="0"/>
                      </a:endParaRPr>
                    </a:p>
                  </a:txBody>
                  <a:tcPr anchor="ctr"/>
                </a:tc>
                <a:tc>
                  <a:txBody>
                    <a:bodyPr/>
                    <a:lstStyle/>
                    <a:p>
                      <a:r>
                        <a:rPr lang="en-AU" sz="1200" b="1">
                          <a:latin typeface="Lato" panose="020F0502020204030203" pitchFamily="34" charset="0"/>
                          <a:ea typeface="Lato" panose="020F0502020204030203" pitchFamily="34" charset="0"/>
                          <a:cs typeface="Lato" panose="020F0502020204030203" pitchFamily="34" charset="0"/>
                        </a:rPr>
                        <a:t>TOA Hub</a:t>
                      </a:r>
                      <a:endParaRPr lang="en-AU" sz="1200">
                        <a:latin typeface="Lato" panose="020F0502020204030203" pitchFamily="34" charset="0"/>
                        <a:ea typeface="Lato" panose="020F0502020204030203" pitchFamily="34" charset="0"/>
                        <a:cs typeface="Lato" panose="020F0502020204030203" pitchFamily="34" charset="0"/>
                      </a:endParaRPr>
                    </a:p>
                  </a:txBody>
                  <a:tcPr anchor="ctr"/>
                </a:tc>
                <a:tc>
                  <a:txBody>
                    <a:bodyPr/>
                    <a:lstStyle/>
                    <a:p>
                      <a:r>
                        <a:rPr lang="fr-FR" sz="1200" b="1">
                          <a:latin typeface="Lato" panose="020F0502020204030203" pitchFamily="34" charset="0"/>
                          <a:ea typeface="Lato" panose="020F0502020204030203" pitchFamily="34" charset="0"/>
                          <a:cs typeface="Lato" panose="020F0502020204030203" pitchFamily="34" charset="0"/>
                        </a:rPr>
                        <a:t>Typical Competitors (e.g. Nippon, Jotun, Dulux)</a:t>
                      </a:r>
                      <a:endParaRPr lang="fr-FR" sz="1200">
                        <a:latin typeface="Lato" panose="020F0502020204030203" pitchFamily="34" charset="0"/>
                        <a:ea typeface="Lato" panose="020F0502020204030203" pitchFamily="34" charset="0"/>
                        <a:cs typeface="Lato" panose="020F0502020204030203" pitchFamily="34" charset="0"/>
                      </a:endParaRPr>
                    </a:p>
                  </a:txBody>
                  <a:tcPr anchor="ctr"/>
                </a:tc>
                <a:extLst>
                  <a:ext uri="{0D108BD9-81ED-4DB2-BD59-A6C34878D82A}">
                    <a16:rowId xmlns:a16="http://schemas.microsoft.com/office/drawing/2014/main" val="1154983945"/>
                  </a:ext>
                </a:extLst>
              </a:tr>
              <a:tr h="518283">
                <a:tc>
                  <a:txBody>
                    <a:bodyPr/>
                    <a:lstStyle/>
                    <a:p>
                      <a:r>
                        <a:rPr lang="en-AU" sz="1200" b="1">
                          <a:latin typeface="Lato" panose="020F0502020204030203" pitchFamily="34" charset="0"/>
                          <a:ea typeface="Lato" panose="020F0502020204030203" pitchFamily="34" charset="0"/>
                          <a:cs typeface="Lato" panose="020F0502020204030203" pitchFamily="34" charset="0"/>
                        </a:rPr>
                        <a:t>End-to-End Platform</a:t>
                      </a:r>
                      <a:endParaRPr lang="en-AU" sz="1200">
                        <a:latin typeface="Lato" panose="020F0502020204030203" pitchFamily="34" charset="0"/>
                        <a:ea typeface="Lato" panose="020F0502020204030203" pitchFamily="34" charset="0"/>
                        <a:cs typeface="Lato" panose="020F0502020204030203" pitchFamily="34" charset="0"/>
                      </a:endParaRPr>
                    </a:p>
                  </a:txBody>
                  <a:tcPr anchor="ctr"/>
                </a:tc>
                <a:tc>
                  <a:txBody>
                    <a:bodyPr/>
                    <a:lstStyle/>
                    <a:p>
                      <a:r>
                        <a:rPr lang="en-US" sz="1200">
                          <a:latin typeface="Lato" panose="020F0502020204030203" pitchFamily="34" charset="0"/>
                          <a:ea typeface="Lato" panose="020F0502020204030203" pitchFamily="34" charset="0"/>
                          <a:cs typeface="Lato" panose="020F0502020204030203" pitchFamily="34" charset="0"/>
                        </a:rPr>
                        <a:t>Multi-user app for painters, retailers, contractors, developers — not just a painter loyalty app</a:t>
                      </a:r>
                    </a:p>
                  </a:txBody>
                  <a:tcPr anchor="ctr"/>
                </a:tc>
                <a:tc>
                  <a:txBody>
                    <a:bodyPr/>
                    <a:lstStyle/>
                    <a:p>
                      <a:r>
                        <a:rPr lang="en-US" sz="1200">
                          <a:latin typeface="Lato" panose="020F0502020204030203" pitchFamily="34" charset="0"/>
                          <a:ea typeface="Lato" panose="020F0502020204030203" pitchFamily="34" charset="0"/>
                          <a:cs typeface="Lato" panose="020F0502020204030203" pitchFamily="34" charset="0"/>
                        </a:rPr>
                        <a:t>Mostly separate platforms or campaigns per audience; often focused on one-off promotions</a:t>
                      </a:r>
                    </a:p>
                  </a:txBody>
                  <a:tcPr anchor="ctr"/>
                </a:tc>
                <a:extLst>
                  <a:ext uri="{0D108BD9-81ED-4DB2-BD59-A6C34878D82A}">
                    <a16:rowId xmlns:a16="http://schemas.microsoft.com/office/drawing/2014/main" val="3250994001"/>
                  </a:ext>
                </a:extLst>
              </a:tr>
              <a:tr h="518283">
                <a:tc>
                  <a:txBody>
                    <a:bodyPr/>
                    <a:lstStyle/>
                    <a:p>
                      <a:r>
                        <a:rPr lang="en-AU" sz="1200" b="1">
                          <a:latin typeface="Lato" panose="020F0502020204030203" pitchFamily="34" charset="0"/>
                          <a:ea typeface="Lato" panose="020F0502020204030203" pitchFamily="34" charset="0"/>
                          <a:cs typeface="Lato" panose="020F0502020204030203" pitchFamily="34" charset="0"/>
                        </a:rPr>
                        <a:t>Training &amp; Certification</a:t>
                      </a:r>
                      <a:endParaRPr lang="en-AU" sz="1200">
                        <a:latin typeface="Lato" panose="020F0502020204030203" pitchFamily="34" charset="0"/>
                        <a:ea typeface="Lato" panose="020F0502020204030203" pitchFamily="34" charset="0"/>
                        <a:cs typeface="Lato" panose="020F0502020204030203" pitchFamily="34" charset="0"/>
                      </a:endParaRPr>
                    </a:p>
                  </a:txBody>
                  <a:tcPr anchor="ctr"/>
                </a:tc>
                <a:tc>
                  <a:txBody>
                    <a:bodyPr/>
                    <a:lstStyle/>
                    <a:p>
                      <a:r>
                        <a:rPr lang="en-US" sz="1200">
                          <a:latin typeface="Lato" panose="020F0502020204030203" pitchFamily="34" charset="0"/>
                          <a:ea typeface="Lato" panose="020F0502020204030203" pitchFamily="34" charset="0"/>
                          <a:cs typeface="Lato" panose="020F0502020204030203" pitchFamily="34" charset="0"/>
                        </a:rPr>
                        <a:t>In-app training modules, tiered painter certifications, floodproof and eco modules</a:t>
                      </a:r>
                    </a:p>
                  </a:txBody>
                  <a:tcPr anchor="ctr"/>
                </a:tc>
                <a:tc>
                  <a:txBody>
                    <a:bodyPr/>
                    <a:lstStyle/>
                    <a:p>
                      <a:r>
                        <a:rPr lang="en-US" sz="1200">
                          <a:latin typeface="Lato" panose="020F0502020204030203" pitchFamily="34" charset="0"/>
                          <a:ea typeface="Lato" panose="020F0502020204030203" pitchFamily="34" charset="0"/>
                          <a:cs typeface="Lato" panose="020F0502020204030203" pitchFamily="34" charset="0"/>
                        </a:rPr>
                        <a:t>Some offline painter training events; no integrated certification tracking via app</a:t>
                      </a:r>
                    </a:p>
                  </a:txBody>
                  <a:tcPr anchor="ctr"/>
                </a:tc>
                <a:extLst>
                  <a:ext uri="{0D108BD9-81ED-4DB2-BD59-A6C34878D82A}">
                    <a16:rowId xmlns:a16="http://schemas.microsoft.com/office/drawing/2014/main" val="1916590294"/>
                  </a:ext>
                </a:extLst>
              </a:tr>
              <a:tr h="518283">
                <a:tc>
                  <a:txBody>
                    <a:bodyPr/>
                    <a:lstStyle/>
                    <a:p>
                      <a:r>
                        <a:rPr lang="en-AU" sz="1200" b="1">
                          <a:latin typeface="Lato" panose="020F0502020204030203" pitchFamily="34" charset="0"/>
                          <a:ea typeface="Lato" panose="020F0502020204030203" pitchFamily="34" charset="0"/>
                          <a:cs typeface="Lato" panose="020F0502020204030203" pitchFamily="34" charset="0"/>
                        </a:rPr>
                        <a:t>Loyalty &amp; Rewards</a:t>
                      </a:r>
                      <a:endParaRPr lang="en-AU" sz="1200">
                        <a:latin typeface="Lato" panose="020F0502020204030203" pitchFamily="34" charset="0"/>
                        <a:ea typeface="Lato" panose="020F0502020204030203" pitchFamily="34" charset="0"/>
                        <a:cs typeface="Lato" panose="020F0502020204030203" pitchFamily="34" charset="0"/>
                      </a:endParaRPr>
                    </a:p>
                  </a:txBody>
                  <a:tcPr anchor="ctr"/>
                </a:tc>
                <a:tc>
                  <a:txBody>
                    <a:bodyPr/>
                    <a:lstStyle/>
                    <a:p>
                      <a:r>
                        <a:rPr lang="en-US" sz="1200">
                          <a:latin typeface="Lato" panose="020F0502020204030203" pitchFamily="34" charset="0"/>
                          <a:ea typeface="Lato" panose="020F0502020204030203" pitchFamily="34" charset="0"/>
                          <a:cs typeface="Lato" panose="020F0502020204030203" pitchFamily="34" charset="0"/>
                        </a:rPr>
                        <a:t>Integrated rewards linked to </a:t>
                      </a:r>
                      <a:r>
                        <a:rPr lang="en-US" sz="1200" b="1">
                          <a:latin typeface="Lato" panose="020F0502020204030203" pitchFamily="34" charset="0"/>
                          <a:ea typeface="Lato" panose="020F0502020204030203" pitchFamily="34" charset="0"/>
                          <a:cs typeface="Lato" panose="020F0502020204030203" pitchFamily="34" charset="0"/>
                        </a:rPr>
                        <a:t>QR scans, pail returns</a:t>
                      </a:r>
                      <a:r>
                        <a:rPr lang="en-US" sz="1200">
                          <a:latin typeface="Lato" panose="020F0502020204030203" pitchFamily="34" charset="0"/>
                          <a:ea typeface="Lato" panose="020F0502020204030203" pitchFamily="34" charset="0"/>
                          <a:cs typeface="Lato" panose="020F0502020204030203" pitchFamily="34" charset="0"/>
                        </a:rPr>
                        <a:t>, eco badges, job-matching, and usage</a:t>
                      </a:r>
                    </a:p>
                  </a:txBody>
                  <a:tcPr anchor="ctr"/>
                </a:tc>
                <a:tc>
                  <a:txBody>
                    <a:bodyPr/>
                    <a:lstStyle/>
                    <a:p>
                      <a:r>
                        <a:rPr lang="en-US" sz="1200">
                          <a:latin typeface="Lato" panose="020F0502020204030203" pitchFamily="34" charset="0"/>
                          <a:ea typeface="Lato" panose="020F0502020204030203" pitchFamily="34" charset="0"/>
                          <a:cs typeface="Lato" panose="020F0502020204030203" pitchFamily="34" charset="0"/>
                        </a:rPr>
                        <a:t>Focuses on product promotions or bulk discounts; no circular reward system tied to eco or app actions</a:t>
                      </a:r>
                    </a:p>
                  </a:txBody>
                  <a:tcPr anchor="ctr"/>
                </a:tc>
                <a:extLst>
                  <a:ext uri="{0D108BD9-81ED-4DB2-BD59-A6C34878D82A}">
                    <a16:rowId xmlns:a16="http://schemas.microsoft.com/office/drawing/2014/main" val="1758934237"/>
                  </a:ext>
                </a:extLst>
              </a:tr>
              <a:tr h="389200">
                <a:tc>
                  <a:txBody>
                    <a:bodyPr/>
                    <a:lstStyle/>
                    <a:p>
                      <a:r>
                        <a:rPr lang="en-AU" sz="1200" b="1">
                          <a:latin typeface="Lato" panose="020F0502020204030203" pitchFamily="34" charset="0"/>
                          <a:ea typeface="Lato" panose="020F0502020204030203" pitchFamily="34" charset="0"/>
                          <a:cs typeface="Lato" panose="020F0502020204030203" pitchFamily="34" charset="0"/>
                        </a:rPr>
                        <a:t>Retailer Integration</a:t>
                      </a:r>
                      <a:endParaRPr lang="en-AU" sz="1200">
                        <a:latin typeface="Lato" panose="020F0502020204030203" pitchFamily="34" charset="0"/>
                        <a:ea typeface="Lato" panose="020F0502020204030203" pitchFamily="34" charset="0"/>
                        <a:cs typeface="Lato" panose="020F0502020204030203" pitchFamily="34" charset="0"/>
                      </a:endParaRPr>
                    </a:p>
                  </a:txBody>
                  <a:tcPr anchor="ctr"/>
                </a:tc>
                <a:tc>
                  <a:txBody>
                    <a:bodyPr/>
                    <a:lstStyle/>
                    <a:p>
                      <a:r>
                        <a:rPr lang="en-US" sz="1200">
                          <a:latin typeface="Lato" panose="020F0502020204030203" pitchFamily="34" charset="0"/>
                          <a:ea typeface="Lato" panose="020F0502020204030203" pitchFamily="34" charset="0"/>
                          <a:cs typeface="Lato" panose="020F0502020204030203" pitchFamily="34" charset="0"/>
                        </a:rPr>
                        <a:t>Tools for retailers to manage </a:t>
                      </a:r>
                      <a:r>
                        <a:rPr lang="en-US" sz="1200" b="1">
                          <a:latin typeface="Lato" panose="020F0502020204030203" pitchFamily="34" charset="0"/>
                          <a:ea typeface="Lato" panose="020F0502020204030203" pitchFamily="34" charset="0"/>
                          <a:cs typeface="Lato" panose="020F0502020204030203" pitchFamily="34" charset="0"/>
                        </a:rPr>
                        <a:t>inventory, team training</a:t>
                      </a:r>
                      <a:r>
                        <a:rPr lang="en-US" sz="1200">
                          <a:latin typeface="Lato" panose="020F0502020204030203" pitchFamily="34" charset="0"/>
                          <a:ea typeface="Lato" panose="020F0502020204030203" pitchFamily="34" charset="0"/>
                          <a:cs typeface="Lato" panose="020F0502020204030203" pitchFamily="34" charset="0"/>
                        </a:rPr>
                        <a:t>, and promotions</a:t>
                      </a:r>
                    </a:p>
                  </a:txBody>
                  <a:tcPr anchor="ctr"/>
                </a:tc>
                <a:tc>
                  <a:txBody>
                    <a:bodyPr/>
                    <a:lstStyle/>
                    <a:p>
                      <a:r>
                        <a:rPr lang="en-US" sz="1200">
                          <a:latin typeface="Lato" panose="020F0502020204030203" pitchFamily="34" charset="0"/>
                          <a:ea typeface="Lato" panose="020F0502020204030203" pitchFamily="34" charset="0"/>
                          <a:cs typeface="Lato" panose="020F0502020204030203" pitchFamily="34" charset="0"/>
                        </a:rPr>
                        <a:t>Retailers engaged mainly via field reps or static POS materials</a:t>
                      </a:r>
                    </a:p>
                  </a:txBody>
                  <a:tcPr anchor="ctr"/>
                </a:tc>
                <a:extLst>
                  <a:ext uri="{0D108BD9-81ED-4DB2-BD59-A6C34878D82A}">
                    <a16:rowId xmlns:a16="http://schemas.microsoft.com/office/drawing/2014/main" val="1328315568"/>
                  </a:ext>
                </a:extLst>
              </a:tr>
              <a:tr h="389200">
                <a:tc>
                  <a:txBody>
                    <a:bodyPr/>
                    <a:lstStyle/>
                    <a:p>
                      <a:r>
                        <a:rPr lang="en-AU" sz="1200" b="1">
                          <a:latin typeface="Lato" panose="020F0502020204030203" pitchFamily="34" charset="0"/>
                          <a:ea typeface="Lato" panose="020F0502020204030203" pitchFamily="34" charset="0"/>
                          <a:cs typeface="Lato" panose="020F0502020204030203" pitchFamily="34" charset="0"/>
                        </a:rPr>
                        <a:t>Contractor/Developer Tools</a:t>
                      </a:r>
                      <a:endParaRPr lang="en-AU" sz="1200">
                        <a:latin typeface="Lato" panose="020F0502020204030203" pitchFamily="34" charset="0"/>
                        <a:ea typeface="Lato" panose="020F0502020204030203" pitchFamily="34" charset="0"/>
                        <a:cs typeface="Lato" panose="020F0502020204030203" pitchFamily="34" charset="0"/>
                      </a:endParaRPr>
                    </a:p>
                  </a:txBody>
                  <a:tcPr anchor="ctr"/>
                </a:tc>
                <a:tc>
                  <a:txBody>
                    <a:bodyPr/>
                    <a:lstStyle/>
                    <a:p>
                      <a:r>
                        <a:rPr lang="en-US" sz="1200">
                          <a:latin typeface="Lato" panose="020F0502020204030203" pitchFamily="34" charset="0"/>
                          <a:ea typeface="Lato" panose="020F0502020204030203" pitchFamily="34" charset="0"/>
                          <a:cs typeface="Lato" panose="020F0502020204030203" pitchFamily="34" charset="0"/>
                        </a:rPr>
                        <a:t>ESG dashboards, spec sheet libraries, project tracking, certified painter lookup</a:t>
                      </a:r>
                    </a:p>
                  </a:txBody>
                  <a:tcPr anchor="ctr"/>
                </a:tc>
                <a:tc>
                  <a:txBody>
                    <a:bodyPr/>
                    <a:lstStyle/>
                    <a:p>
                      <a:r>
                        <a:rPr lang="en-US" sz="1200">
                          <a:latin typeface="Lato" panose="020F0502020204030203" pitchFamily="34" charset="0"/>
                          <a:ea typeface="Lato" panose="020F0502020204030203" pitchFamily="34" charset="0"/>
                          <a:cs typeface="Lato" panose="020F0502020204030203" pitchFamily="34" charset="0"/>
                        </a:rPr>
                        <a:t>Limited or no digital support for developers or ESG alignment</a:t>
                      </a:r>
                    </a:p>
                  </a:txBody>
                  <a:tcPr anchor="ctr"/>
                </a:tc>
                <a:extLst>
                  <a:ext uri="{0D108BD9-81ED-4DB2-BD59-A6C34878D82A}">
                    <a16:rowId xmlns:a16="http://schemas.microsoft.com/office/drawing/2014/main" val="29527227"/>
                  </a:ext>
                </a:extLst>
              </a:tr>
              <a:tr h="518283">
                <a:tc>
                  <a:txBody>
                    <a:bodyPr/>
                    <a:lstStyle/>
                    <a:p>
                      <a:r>
                        <a:rPr lang="en-AU" sz="1200" b="1">
                          <a:latin typeface="Lato" panose="020F0502020204030203" pitchFamily="34" charset="0"/>
                          <a:ea typeface="Lato" panose="020F0502020204030203" pitchFamily="34" charset="0"/>
                          <a:cs typeface="Lato" panose="020F0502020204030203" pitchFamily="34" charset="0"/>
                        </a:rPr>
                        <a:t>Eco Circularity Features</a:t>
                      </a:r>
                      <a:endParaRPr lang="en-AU" sz="1200">
                        <a:latin typeface="Lato" panose="020F0502020204030203" pitchFamily="34" charset="0"/>
                        <a:ea typeface="Lato" panose="020F0502020204030203" pitchFamily="34" charset="0"/>
                        <a:cs typeface="Lato" panose="020F0502020204030203" pitchFamily="34" charset="0"/>
                      </a:endParaRPr>
                    </a:p>
                  </a:txBody>
                  <a:tcPr anchor="ctr"/>
                </a:tc>
                <a:tc>
                  <a:txBody>
                    <a:bodyPr/>
                    <a:lstStyle/>
                    <a:p>
                      <a:r>
                        <a:rPr lang="en-US" sz="1200">
                          <a:latin typeface="Lato" panose="020F0502020204030203" pitchFamily="34" charset="0"/>
                          <a:ea typeface="Lato" panose="020F0502020204030203" pitchFamily="34" charset="0"/>
                          <a:cs typeface="Lato" panose="020F0502020204030203" pitchFamily="34" charset="0"/>
                        </a:rPr>
                        <a:t>Ties into </a:t>
                      </a:r>
                      <a:r>
                        <a:rPr lang="en-US" sz="1200" b="1">
                          <a:latin typeface="Lato" panose="020F0502020204030203" pitchFamily="34" charset="0"/>
                          <a:ea typeface="Lato" panose="020F0502020204030203" pitchFamily="34" charset="0"/>
                          <a:cs typeface="Lato" panose="020F0502020204030203" pitchFamily="34" charset="0"/>
                        </a:rPr>
                        <a:t>recycling programs</a:t>
                      </a:r>
                      <a:r>
                        <a:rPr lang="en-US" sz="1200">
                          <a:latin typeface="Lato" panose="020F0502020204030203" pitchFamily="34" charset="0"/>
                          <a:ea typeface="Lato" panose="020F0502020204030203" pitchFamily="34" charset="0"/>
                          <a:cs typeface="Lato" panose="020F0502020204030203" pitchFamily="34" charset="0"/>
                        </a:rPr>
                        <a:t>, mobile refill tracking, VOC reporting</a:t>
                      </a:r>
                    </a:p>
                  </a:txBody>
                  <a:tcPr anchor="ctr"/>
                </a:tc>
                <a:tc>
                  <a:txBody>
                    <a:bodyPr/>
                    <a:lstStyle/>
                    <a:p>
                      <a:r>
                        <a:rPr lang="en-US" sz="1200">
                          <a:latin typeface="Lato" panose="020F0502020204030203" pitchFamily="34" charset="0"/>
                          <a:ea typeface="Lato" panose="020F0502020204030203" pitchFamily="34" charset="0"/>
                          <a:cs typeface="Lato" panose="020F0502020204030203" pitchFamily="34" charset="0"/>
                        </a:rPr>
                        <a:t>Competitors often push “eco paint” as a product, but lack full lifecycle tracking</a:t>
                      </a:r>
                    </a:p>
                  </a:txBody>
                  <a:tcPr anchor="ctr"/>
                </a:tc>
                <a:extLst>
                  <a:ext uri="{0D108BD9-81ED-4DB2-BD59-A6C34878D82A}">
                    <a16:rowId xmlns:a16="http://schemas.microsoft.com/office/drawing/2014/main" val="4044410020"/>
                  </a:ext>
                </a:extLst>
              </a:tr>
              <a:tr h="518283">
                <a:tc>
                  <a:txBody>
                    <a:bodyPr/>
                    <a:lstStyle/>
                    <a:p>
                      <a:r>
                        <a:rPr lang="en-AU" sz="1200" b="1">
                          <a:latin typeface="Lato" panose="020F0502020204030203" pitchFamily="34" charset="0"/>
                          <a:ea typeface="Lato" panose="020F0502020204030203" pitchFamily="34" charset="0"/>
                          <a:cs typeface="Lato" panose="020F0502020204030203" pitchFamily="34" charset="0"/>
                        </a:rPr>
                        <a:t>Offline Access &amp; Inclusivity</a:t>
                      </a:r>
                      <a:endParaRPr lang="en-AU" sz="1200">
                        <a:latin typeface="Lato" panose="020F0502020204030203" pitchFamily="34" charset="0"/>
                        <a:ea typeface="Lato" panose="020F0502020204030203" pitchFamily="34" charset="0"/>
                        <a:cs typeface="Lato" panose="020F0502020204030203" pitchFamily="34" charset="0"/>
                      </a:endParaRPr>
                    </a:p>
                  </a:txBody>
                  <a:tcPr anchor="ctr"/>
                </a:tc>
                <a:tc>
                  <a:txBody>
                    <a:bodyPr/>
                    <a:lstStyle/>
                    <a:p>
                      <a:r>
                        <a:rPr lang="en-US" sz="1200">
                          <a:latin typeface="Lato" panose="020F0502020204030203" pitchFamily="34" charset="0"/>
                          <a:ea typeface="Lato" panose="020F0502020204030203" pitchFamily="34" charset="0"/>
                          <a:cs typeface="Lato" panose="020F0502020204030203" pitchFamily="34" charset="0"/>
                        </a:rPr>
                        <a:t>Designed for </a:t>
                      </a:r>
                      <a:r>
                        <a:rPr lang="en-US" sz="1200" b="1">
                          <a:latin typeface="Lato" panose="020F0502020204030203" pitchFamily="34" charset="0"/>
                          <a:ea typeface="Lato" panose="020F0502020204030203" pitchFamily="34" charset="0"/>
                          <a:cs typeface="Lato" panose="020F0502020204030203" pitchFamily="34" charset="0"/>
                        </a:rPr>
                        <a:t>rural painters</a:t>
                      </a:r>
                      <a:r>
                        <a:rPr lang="en-US" sz="1200">
                          <a:latin typeface="Lato" panose="020F0502020204030203" pitchFamily="34" charset="0"/>
                          <a:ea typeface="Lato" panose="020F0502020204030203" pitchFamily="34" charset="0"/>
                          <a:cs typeface="Lato" panose="020F0502020204030203" pitchFamily="34" charset="0"/>
                        </a:rPr>
                        <a:t>, low-data access, and mobile-friendly features</a:t>
                      </a:r>
                    </a:p>
                  </a:txBody>
                  <a:tcPr anchor="ctr"/>
                </a:tc>
                <a:tc>
                  <a:txBody>
                    <a:bodyPr/>
                    <a:lstStyle/>
                    <a:p>
                      <a:r>
                        <a:rPr lang="en-US" sz="1200">
                          <a:latin typeface="Lato" panose="020F0502020204030203" pitchFamily="34" charset="0"/>
                          <a:ea typeface="Lato" panose="020F0502020204030203" pitchFamily="34" charset="0"/>
                          <a:cs typeface="Lato" panose="020F0502020204030203" pitchFamily="34" charset="0"/>
                        </a:rPr>
                        <a:t>Apps or systems often urban-focused and assume higher smartphone literacy</a:t>
                      </a:r>
                    </a:p>
                  </a:txBody>
                  <a:tcPr anchor="ctr"/>
                </a:tc>
                <a:extLst>
                  <a:ext uri="{0D108BD9-81ED-4DB2-BD59-A6C34878D82A}">
                    <a16:rowId xmlns:a16="http://schemas.microsoft.com/office/drawing/2014/main" val="2729640839"/>
                  </a:ext>
                </a:extLst>
              </a:tr>
              <a:tr h="389200">
                <a:tc>
                  <a:txBody>
                    <a:bodyPr/>
                    <a:lstStyle/>
                    <a:p>
                      <a:r>
                        <a:rPr lang="en-AU" sz="1200" b="1">
                          <a:latin typeface="Lato" panose="020F0502020204030203" pitchFamily="34" charset="0"/>
                          <a:ea typeface="Lato" panose="020F0502020204030203" pitchFamily="34" charset="0"/>
                          <a:cs typeface="Lato" panose="020F0502020204030203" pitchFamily="34" charset="0"/>
                        </a:rPr>
                        <a:t>Family &amp; Team Dashboards</a:t>
                      </a:r>
                      <a:endParaRPr lang="en-AU" sz="1200">
                        <a:latin typeface="Lato" panose="020F0502020204030203" pitchFamily="34" charset="0"/>
                        <a:ea typeface="Lato" panose="020F0502020204030203" pitchFamily="34" charset="0"/>
                        <a:cs typeface="Lato" panose="020F0502020204030203" pitchFamily="34" charset="0"/>
                      </a:endParaRPr>
                    </a:p>
                  </a:txBody>
                  <a:tcPr anchor="ctr"/>
                </a:tc>
                <a:tc>
                  <a:txBody>
                    <a:bodyPr/>
                    <a:lstStyle/>
                    <a:p>
                      <a:r>
                        <a:rPr lang="en-US" sz="1200">
                          <a:latin typeface="Lato" panose="020F0502020204030203" pitchFamily="34" charset="0"/>
                          <a:ea typeface="Lato" panose="020F0502020204030203" pitchFamily="34" charset="0"/>
                          <a:cs typeface="Lato" panose="020F0502020204030203" pitchFamily="34" charset="0"/>
                        </a:rPr>
                        <a:t>Users can manage </a:t>
                      </a:r>
                      <a:r>
                        <a:rPr lang="en-US" sz="1200" b="1">
                          <a:latin typeface="Lato" panose="020F0502020204030203" pitchFamily="34" charset="0"/>
                          <a:ea typeface="Lato" panose="020F0502020204030203" pitchFamily="34" charset="0"/>
                          <a:cs typeface="Lato" panose="020F0502020204030203" pitchFamily="34" charset="0"/>
                        </a:rPr>
                        <a:t>personal + team/contractor performance</a:t>
                      </a:r>
                      <a:r>
                        <a:rPr lang="en-US" sz="1200">
                          <a:latin typeface="Lato" panose="020F0502020204030203" pitchFamily="34" charset="0"/>
                          <a:ea typeface="Lato" panose="020F0502020204030203" pitchFamily="34" charset="0"/>
                          <a:cs typeface="Lato" panose="020F0502020204030203" pitchFamily="34" charset="0"/>
                        </a:rPr>
                        <a:t> in one place</a:t>
                      </a:r>
                    </a:p>
                  </a:txBody>
                  <a:tcPr anchor="ctr"/>
                </a:tc>
                <a:tc>
                  <a:txBody>
                    <a:bodyPr/>
                    <a:lstStyle/>
                    <a:p>
                      <a:r>
                        <a:rPr lang="en-US" sz="1200">
                          <a:latin typeface="Lato" panose="020F0502020204030203" pitchFamily="34" charset="0"/>
                          <a:ea typeface="Lato" panose="020F0502020204030203" pitchFamily="34" charset="0"/>
                          <a:cs typeface="Lato" panose="020F0502020204030203" pitchFamily="34" charset="0"/>
                        </a:rPr>
                        <a:t>Few (if any) competitors support multi-user dashboard experience</a:t>
                      </a:r>
                    </a:p>
                  </a:txBody>
                  <a:tcPr anchor="ctr"/>
                </a:tc>
                <a:extLst>
                  <a:ext uri="{0D108BD9-81ED-4DB2-BD59-A6C34878D82A}">
                    <a16:rowId xmlns:a16="http://schemas.microsoft.com/office/drawing/2014/main" val="2552279607"/>
                  </a:ext>
                </a:extLst>
              </a:tr>
            </a:tbl>
          </a:graphicData>
        </a:graphic>
      </p:graphicFrame>
    </p:spTree>
    <p:extLst>
      <p:ext uri="{BB962C8B-B14F-4D97-AF65-F5344CB8AC3E}">
        <p14:creationId xmlns:p14="http://schemas.microsoft.com/office/powerpoint/2010/main" val="1604657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A164D-9F31-0981-E603-2BD759436E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84B135-C7B2-475D-9466-44604519FDD9}"/>
              </a:ext>
            </a:extLst>
          </p:cNvPr>
          <p:cNvSpPr>
            <a:spLocks noGrp="1"/>
          </p:cNvSpPr>
          <p:nvPr>
            <p:ph type="title"/>
          </p:nvPr>
        </p:nvSpPr>
        <p:spPr/>
        <p:txBody>
          <a:bodyPr>
            <a:normAutofit/>
          </a:bodyPr>
          <a:lstStyle/>
          <a:p>
            <a:r>
              <a:rPr lang="en-AU" b="1"/>
              <a:t>The Marketing 7P’s: Recycling Paint Pails</a:t>
            </a:r>
          </a:p>
        </p:txBody>
      </p:sp>
      <p:graphicFrame>
        <p:nvGraphicFramePr>
          <p:cNvPr id="6" name="Content Placeholder 5">
            <a:extLst>
              <a:ext uri="{FF2B5EF4-FFF2-40B4-BE49-F238E27FC236}">
                <a16:creationId xmlns:a16="http://schemas.microsoft.com/office/drawing/2014/main" id="{398B992E-0860-FFC4-B1D6-7468ABBF93CC}"/>
              </a:ext>
            </a:extLst>
          </p:cNvPr>
          <p:cNvGraphicFramePr>
            <a:graphicFrameLocks noGrp="1"/>
          </p:cNvGraphicFramePr>
          <p:nvPr>
            <p:ph idx="1"/>
            <p:extLst>
              <p:ext uri="{D42A27DB-BD31-4B8C-83A1-F6EECF244321}">
                <p14:modId xmlns:p14="http://schemas.microsoft.com/office/powerpoint/2010/main" val="1872933978"/>
              </p:ext>
            </p:extLst>
          </p:nvPr>
        </p:nvGraphicFramePr>
        <p:xfrm>
          <a:off x="646176" y="1606169"/>
          <a:ext cx="10079736" cy="5125720"/>
        </p:xfrm>
        <a:graphic>
          <a:graphicData uri="http://schemas.openxmlformats.org/drawingml/2006/table">
            <a:tbl>
              <a:tblPr firstRow="1" bandRow="1">
                <a:tableStyleId>{5C22544A-7EE6-4342-B048-85BDC9FD1C3A}</a:tableStyleId>
              </a:tblPr>
              <a:tblGrid>
                <a:gridCol w="1190409">
                  <a:extLst>
                    <a:ext uri="{9D8B030D-6E8A-4147-A177-3AD203B41FA5}">
                      <a16:colId xmlns:a16="http://schemas.microsoft.com/office/drawing/2014/main" val="2770346013"/>
                    </a:ext>
                  </a:extLst>
                </a:gridCol>
                <a:gridCol w="8889327">
                  <a:extLst>
                    <a:ext uri="{9D8B030D-6E8A-4147-A177-3AD203B41FA5}">
                      <a16:colId xmlns:a16="http://schemas.microsoft.com/office/drawing/2014/main" val="4122490207"/>
                    </a:ext>
                  </a:extLst>
                </a:gridCol>
              </a:tblGrid>
              <a:tr h="370840">
                <a:tc>
                  <a:txBody>
                    <a:bodyPr/>
                    <a:lstStyle/>
                    <a:p>
                      <a:endParaRPr lang="en-AU" sz="1500" b="0">
                        <a:latin typeface="Lato" panose="020F0502020204030203"/>
                      </a:endParaRPr>
                    </a:p>
                  </a:txBody>
                  <a:tcPr/>
                </a:tc>
                <a:tc>
                  <a:txBody>
                    <a:bodyPr/>
                    <a:lstStyle/>
                    <a:p>
                      <a:endParaRPr lang="en-AU" sz="1500" b="0">
                        <a:latin typeface="Lato" panose="020F0502020204030203"/>
                      </a:endParaRPr>
                    </a:p>
                  </a:txBody>
                  <a:tcPr/>
                </a:tc>
                <a:extLst>
                  <a:ext uri="{0D108BD9-81ED-4DB2-BD59-A6C34878D82A}">
                    <a16:rowId xmlns:a16="http://schemas.microsoft.com/office/drawing/2014/main" val="2815767866"/>
                  </a:ext>
                </a:extLst>
              </a:tr>
              <a:tr h="370840">
                <a:tc>
                  <a:txBody>
                    <a:bodyPr/>
                    <a:lstStyle/>
                    <a:p>
                      <a:r>
                        <a:rPr lang="en-AU" sz="1500" b="0">
                          <a:latin typeface="Lato" panose="020F0502020204030203"/>
                        </a:rPr>
                        <a:t>Product</a:t>
                      </a:r>
                    </a:p>
                  </a:txBody>
                  <a:tcPr anchor="ctr"/>
                </a:tc>
                <a:tc>
                  <a:txBody>
                    <a:bodyPr/>
                    <a:lstStyle/>
                    <a:p>
                      <a:r>
                        <a:rPr lang="en-US" sz="1500" b="0">
                          <a:latin typeface="Lato" panose="020F0502020204030203"/>
                        </a:rPr>
                        <a:t>A paint pail return-and-reward program that encourages customers (painters, retailers, contractors) to return used TOA paint pails for: • Recycling • Reuse in refill programs • Conversion into paint accessories or sustainable packaging</a:t>
                      </a:r>
                    </a:p>
                  </a:txBody>
                  <a:tcPr anchor="ctr"/>
                </a:tc>
                <a:extLst>
                  <a:ext uri="{0D108BD9-81ED-4DB2-BD59-A6C34878D82A}">
                    <a16:rowId xmlns:a16="http://schemas.microsoft.com/office/drawing/2014/main" val="1189204112"/>
                  </a:ext>
                </a:extLst>
              </a:tr>
              <a:tr h="370840">
                <a:tc>
                  <a:txBody>
                    <a:bodyPr/>
                    <a:lstStyle/>
                    <a:p>
                      <a:r>
                        <a:rPr lang="en-AU" sz="1500" b="0">
                          <a:latin typeface="Lato" panose="020F0502020204030203"/>
                        </a:rPr>
                        <a:t>Price</a:t>
                      </a:r>
                    </a:p>
                  </a:txBody>
                  <a:tcPr anchor="ctr"/>
                </a:tc>
                <a:tc>
                  <a:txBody>
                    <a:bodyPr/>
                    <a:lstStyle/>
                    <a:p>
                      <a:r>
                        <a:rPr lang="en-US" sz="1500" b="0">
                          <a:latin typeface="Lato" panose="020F0502020204030203"/>
                        </a:rPr>
                        <a:t>• Customers receive discounts, cash-back, or loyalty points per returned pail • Tiered incentives for higher return volumes • Recycled pails reduce production costs, enabling cost-effective pricing in economy segments</a:t>
                      </a:r>
                    </a:p>
                  </a:txBody>
                  <a:tcPr anchor="ctr"/>
                </a:tc>
                <a:extLst>
                  <a:ext uri="{0D108BD9-81ED-4DB2-BD59-A6C34878D82A}">
                    <a16:rowId xmlns:a16="http://schemas.microsoft.com/office/drawing/2014/main" val="4167835137"/>
                  </a:ext>
                </a:extLst>
              </a:tr>
              <a:tr h="370840">
                <a:tc>
                  <a:txBody>
                    <a:bodyPr/>
                    <a:lstStyle/>
                    <a:p>
                      <a:r>
                        <a:rPr lang="en-AU" sz="1500" b="0">
                          <a:latin typeface="Lato" panose="020F0502020204030203"/>
                        </a:rPr>
                        <a:t>Place</a:t>
                      </a:r>
                    </a:p>
                  </a:txBody>
                  <a:tcPr anchor="ctr"/>
                </a:tc>
                <a:tc>
                  <a:txBody>
                    <a:bodyPr/>
                    <a:lstStyle/>
                    <a:p>
                      <a:r>
                        <a:rPr lang="en-US" sz="1500" b="0">
                          <a:latin typeface="Lato" panose="020F0502020204030203"/>
                        </a:rPr>
                        <a:t>• Return points at partner retailers, refill stations, and training events • Collection bins in modern trade stores and construction zones • Integrated into mobile refill trucks in rural areas</a:t>
                      </a:r>
                    </a:p>
                  </a:txBody>
                  <a:tcPr anchor="ctr"/>
                </a:tc>
                <a:extLst>
                  <a:ext uri="{0D108BD9-81ED-4DB2-BD59-A6C34878D82A}">
                    <a16:rowId xmlns:a16="http://schemas.microsoft.com/office/drawing/2014/main" val="1392621598"/>
                  </a:ext>
                </a:extLst>
              </a:tr>
              <a:tr h="370840">
                <a:tc>
                  <a:txBody>
                    <a:bodyPr/>
                    <a:lstStyle/>
                    <a:p>
                      <a:r>
                        <a:rPr lang="en-AU" sz="1500" b="0">
                          <a:latin typeface="Lato" panose="020F0502020204030203"/>
                        </a:rPr>
                        <a:t>Promotion</a:t>
                      </a:r>
                    </a:p>
                  </a:txBody>
                  <a:tcPr anchor="ctr"/>
                </a:tc>
                <a:tc>
                  <a:txBody>
                    <a:bodyPr/>
                    <a:lstStyle/>
                    <a:p>
                      <a:pPr marL="0" indent="0">
                        <a:buFont typeface="Arial" panose="020B0604020202020204" pitchFamily="34" charset="0"/>
                        <a:buNone/>
                      </a:pPr>
                      <a:r>
                        <a:rPr lang="en-US" sz="1500" b="0">
                          <a:latin typeface="Lato" panose="020F0502020204030203"/>
                        </a:rPr>
                        <a:t>• “Return to Earn” awareness campaign • In-app tracking through The TOA Hub • On-pail QR codes with return instructions • Promoted at refill stations, seminars, stores, and on social media as part of TOA’s sustainability story </a:t>
                      </a:r>
                    </a:p>
                  </a:txBody>
                  <a:tcPr anchor="ctr"/>
                </a:tc>
                <a:extLst>
                  <a:ext uri="{0D108BD9-81ED-4DB2-BD59-A6C34878D82A}">
                    <a16:rowId xmlns:a16="http://schemas.microsoft.com/office/drawing/2014/main" val="3583652009"/>
                  </a:ext>
                </a:extLst>
              </a:tr>
              <a:tr h="370840">
                <a:tc>
                  <a:txBody>
                    <a:bodyPr/>
                    <a:lstStyle/>
                    <a:p>
                      <a:r>
                        <a:rPr lang="en-AU" sz="1500" b="0">
                          <a:latin typeface="Lato" panose="020F0502020204030203"/>
                        </a:rPr>
                        <a:t>People</a:t>
                      </a:r>
                    </a:p>
                  </a:txBody>
                  <a:tcPr anchor="ctr"/>
                </a:tc>
                <a:tc>
                  <a:txBody>
                    <a:bodyPr/>
                    <a:lstStyle/>
                    <a:p>
                      <a:r>
                        <a:rPr lang="en-US" sz="1500" b="0">
                          <a:latin typeface="Lato" panose="020F0502020204030203"/>
                        </a:rPr>
                        <a:t>• TOA sales reps and retail partners educate users on how/where to return pails • Field agents at refill stations log returns and reward users • Internal teams track volumes and ensure process transparency</a:t>
                      </a:r>
                    </a:p>
                  </a:txBody>
                  <a:tcPr anchor="ctr"/>
                </a:tc>
                <a:extLst>
                  <a:ext uri="{0D108BD9-81ED-4DB2-BD59-A6C34878D82A}">
                    <a16:rowId xmlns:a16="http://schemas.microsoft.com/office/drawing/2014/main" val="1325743178"/>
                  </a:ext>
                </a:extLst>
              </a:tr>
              <a:tr h="370840">
                <a:tc>
                  <a:txBody>
                    <a:bodyPr/>
                    <a:lstStyle/>
                    <a:p>
                      <a:r>
                        <a:rPr lang="en-AU" sz="1500" b="0">
                          <a:latin typeface="Lato" panose="020F0502020204030203"/>
                        </a:rPr>
                        <a:t>Process</a:t>
                      </a:r>
                    </a:p>
                  </a:txBody>
                  <a:tcPr anchor="ctr"/>
                </a:tc>
                <a:tc>
                  <a:txBody>
                    <a:bodyPr/>
                    <a:lstStyle/>
                    <a:p>
                      <a:r>
                        <a:rPr lang="en-US" sz="1500" b="0">
                          <a:latin typeface="Lato" panose="020F0502020204030203"/>
                        </a:rPr>
                        <a:t>• Simple return process: clean pail → scan or log in app → drop off → receive reward • Points tracked in the TOA Hub app or via receipt • Bulk returns by contractors/retailers managed monthly or quarterly</a:t>
                      </a:r>
                    </a:p>
                  </a:txBody>
                  <a:tcPr anchor="ctr"/>
                </a:tc>
                <a:extLst>
                  <a:ext uri="{0D108BD9-81ED-4DB2-BD59-A6C34878D82A}">
                    <a16:rowId xmlns:a16="http://schemas.microsoft.com/office/drawing/2014/main" val="2107007167"/>
                  </a:ext>
                </a:extLst>
              </a:tr>
              <a:tr h="370840">
                <a:tc>
                  <a:txBody>
                    <a:bodyPr/>
                    <a:lstStyle/>
                    <a:p>
                      <a:r>
                        <a:rPr lang="en-AU" sz="1500" b="0">
                          <a:latin typeface="Lato" panose="020F0502020204030203"/>
                        </a:rPr>
                        <a:t>Physical Evidence</a:t>
                      </a:r>
                    </a:p>
                  </a:txBody>
                  <a:tcPr anchor="ctr"/>
                </a:tc>
                <a:tc>
                  <a:txBody>
                    <a:bodyPr/>
                    <a:lstStyle/>
                    <a:p>
                      <a:r>
                        <a:rPr lang="en-US" sz="1500" b="0">
                          <a:latin typeface="Lato" panose="020F0502020204030203"/>
                        </a:rPr>
                        <a:t>• Branded TOA return bins, eco-certification stamps on new pails • Visual dashboard in the app (e.g., “You’ve returned 27 pails – 6kg plastic saved!”) • In-store posters, truck stickers, and loyalty gift items made from recycled pails</a:t>
                      </a:r>
                    </a:p>
                  </a:txBody>
                  <a:tcPr anchor="ctr"/>
                </a:tc>
                <a:extLst>
                  <a:ext uri="{0D108BD9-81ED-4DB2-BD59-A6C34878D82A}">
                    <a16:rowId xmlns:a16="http://schemas.microsoft.com/office/drawing/2014/main" val="614770053"/>
                  </a:ext>
                </a:extLst>
              </a:tr>
            </a:tbl>
          </a:graphicData>
        </a:graphic>
      </p:graphicFrame>
    </p:spTree>
    <p:extLst>
      <p:ext uri="{BB962C8B-B14F-4D97-AF65-F5344CB8AC3E}">
        <p14:creationId xmlns:p14="http://schemas.microsoft.com/office/powerpoint/2010/main" val="16244371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3DE7A-F0FA-C329-287E-ADD453E4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53CCF3-794E-2115-E697-AC6DCB46B6C5}"/>
              </a:ext>
            </a:extLst>
          </p:cNvPr>
          <p:cNvSpPr>
            <a:spLocks noGrp="1"/>
          </p:cNvSpPr>
          <p:nvPr>
            <p:ph type="title"/>
          </p:nvPr>
        </p:nvSpPr>
        <p:spPr/>
        <p:txBody>
          <a:bodyPr>
            <a:normAutofit/>
          </a:bodyPr>
          <a:lstStyle/>
          <a:p>
            <a:r>
              <a:rPr lang="en-AU" b="1"/>
              <a:t>The Marketing 7P’s: The TOA Hub</a:t>
            </a:r>
          </a:p>
        </p:txBody>
      </p:sp>
      <p:graphicFrame>
        <p:nvGraphicFramePr>
          <p:cNvPr id="3" name="Content Placeholder 5">
            <a:extLst>
              <a:ext uri="{FF2B5EF4-FFF2-40B4-BE49-F238E27FC236}">
                <a16:creationId xmlns:a16="http://schemas.microsoft.com/office/drawing/2014/main" id="{4D94157B-6E09-4965-FEFC-A1C54AC9C78F}"/>
              </a:ext>
            </a:extLst>
          </p:cNvPr>
          <p:cNvGraphicFramePr>
            <a:graphicFrameLocks/>
          </p:cNvGraphicFramePr>
          <p:nvPr>
            <p:extLst>
              <p:ext uri="{D42A27DB-BD31-4B8C-83A1-F6EECF244321}">
                <p14:modId xmlns:p14="http://schemas.microsoft.com/office/powerpoint/2010/main" val="1601027973"/>
              </p:ext>
            </p:extLst>
          </p:nvPr>
        </p:nvGraphicFramePr>
        <p:xfrm>
          <a:off x="637032" y="1651888"/>
          <a:ext cx="10006584" cy="4735598"/>
        </p:xfrm>
        <a:graphic>
          <a:graphicData uri="http://schemas.openxmlformats.org/drawingml/2006/table">
            <a:tbl>
              <a:tblPr firstRow="1" bandRow="1">
                <a:tableStyleId>{5C22544A-7EE6-4342-B048-85BDC9FD1C3A}</a:tableStyleId>
              </a:tblPr>
              <a:tblGrid>
                <a:gridCol w="1237488">
                  <a:extLst>
                    <a:ext uri="{9D8B030D-6E8A-4147-A177-3AD203B41FA5}">
                      <a16:colId xmlns:a16="http://schemas.microsoft.com/office/drawing/2014/main" val="2770346013"/>
                    </a:ext>
                  </a:extLst>
                </a:gridCol>
                <a:gridCol w="8769096">
                  <a:extLst>
                    <a:ext uri="{9D8B030D-6E8A-4147-A177-3AD203B41FA5}">
                      <a16:colId xmlns:a16="http://schemas.microsoft.com/office/drawing/2014/main" val="1789027460"/>
                    </a:ext>
                  </a:extLst>
                </a:gridCol>
              </a:tblGrid>
              <a:tr h="0">
                <a:tc>
                  <a:txBody>
                    <a:bodyPr/>
                    <a:lstStyle/>
                    <a:p>
                      <a:endParaRPr lang="en-AU" sz="1400" b="0">
                        <a:latin typeface="Lato" panose="020F0502020204030203"/>
                      </a:endParaRPr>
                    </a:p>
                  </a:txBody>
                  <a:tcPr/>
                </a:tc>
                <a:tc>
                  <a:txBody>
                    <a:bodyPr/>
                    <a:lstStyle/>
                    <a:p>
                      <a:endParaRPr lang="en-AU" sz="1400" b="0">
                        <a:latin typeface="Lato" panose="020F0502020204030203"/>
                      </a:endParaRPr>
                    </a:p>
                  </a:txBody>
                  <a:tcPr/>
                </a:tc>
                <a:extLst>
                  <a:ext uri="{0D108BD9-81ED-4DB2-BD59-A6C34878D82A}">
                    <a16:rowId xmlns:a16="http://schemas.microsoft.com/office/drawing/2014/main" val="2815767866"/>
                  </a:ext>
                </a:extLst>
              </a:tr>
              <a:tr h="843962">
                <a:tc>
                  <a:txBody>
                    <a:bodyPr/>
                    <a:lstStyle/>
                    <a:p>
                      <a:r>
                        <a:rPr lang="en-AU" sz="1400" b="1">
                          <a:latin typeface="Lato" panose="020F0502020204030203"/>
                        </a:rPr>
                        <a:t>Product</a:t>
                      </a:r>
                    </a:p>
                  </a:txBody>
                  <a:tcPr anchor="ctr"/>
                </a:tc>
                <a:tc>
                  <a:txBody>
                    <a:bodyPr/>
                    <a:lstStyle/>
                    <a:p>
                      <a:r>
                        <a:rPr lang="en-US" sz="1400" b="0">
                          <a:latin typeface="Lato" panose="020F0502020204030203"/>
                        </a:rPr>
                        <a:t>A mobile platform tailored to each user: • Painters: training, certifications, rewards, job-matching • Retailers: inventory tracking, staff training • Contractors: manage painter teams, bonuses • Developers: ESG dashboards, spec sheets, procurement tools</a:t>
                      </a:r>
                    </a:p>
                  </a:txBody>
                  <a:tcPr anchor="ctr"/>
                </a:tc>
                <a:extLst>
                  <a:ext uri="{0D108BD9-81ED-4DB2-BD59-A6C34878D82A}">
                    <a16:rowId xmlns:a16="http://schemas.microsoft.com/office/drawing/2014/main" val="75065733"/>
                  </a:ext>
                </a:extLst>
              </a:tr>
              <a:tr h="597806">
                <a:tc>
                  <a:txBody>
                    <a:bodyPr/>
                    <a:lstStyle/>
                    <a:p>
                      <a:r>
                        <a:rPr lang="en-AU" sz="1400" b="1">
                          <a:latin typeface="Lato" panose="020F0502020204030203"/>
                        </a:rPr>
                        <a:t>Price</a:t>
                      </a:r>
                    </a:p>
                  </a:txBody>
                  <a:tcPr anchor="ctr"/>
                </a:tc>
                <a:tc>
                  <a:txBody>
                    <a:bodyPr/>
                    <a:lstStyle/>
                    <a:p>
                      <a:r>
                        <a:rPr lang="en-US" sz="1400" b="0">
                          <a:latin typeface="Lato" panose="020F0502020204030203"/>
                        </a:rPr>
                        <a:t>• Free app access for all users • Earnable rewards and loyalty points • Tiered benefits for high engagement (e.g., discounts, referrals, app-exclusive perks)</a:t>
                      </a:r>
                    </a:p>
                  </a:txBody>
                  <a:tcPr anchor="ctr"/>
                </a:tc>
                <a:extLst>
                  <a:ext uri="{0D108BD9-81ED-4DB2-BD59-A6C34878D82A}">
                    <a16:rowId xmlns:a16="http://schemas.microsoft.com/office/drawing/2014/main" val="4167835137"/>
                  </a:ext>
                </a:extLst>
              </a:tr>
              <a:tr h="597806">
                <a:tc>
                  <a:txBody>
                    <a:bodyPr/>
                    <a:lstStyle/>
                    <a:p>
                      <a:r>
                        <a:rPr lang="en-AU" sz="1400" b="1">
                          <a:latin typeface="Lato" panose="020F0502020204030203"/>
                        </a:rPr>
                        <a:t>Place</a:t>
                      </a:r>
                    </a:p>
                  </a:txBody>
                  <a:tcPr anchor="ctr"/>
                </a:tc>
                <a:tc>
                  <a:txBody>
                    <a:bodyPr/>
                    <a:lstStyle/>
                    <a:p>
                      <a:r>
                        <a:rPr lang="en-US" sz="1400" b="0">
                          <a:latin typeface="Lato" panose="020F0502020204030203"/>
                        </a:rPr>
                        <a:t>• Available on App Store &amp; Google Play • Promoted at training seminars, retailers, vocational colleges • Distributed via TOA workshops, reps, and pop-up events</a:t>
                      </a:r>
                    </a:p>
                  </a:txBody>
                  <a:tcPr anchor="ctr"/>
                </a:tc>
                <a:extLst>
                  <a:ext uri="{0D108BD9-81ED-4DB2-BD59-A6C34878D82A}">
                    <a16:rowId xmlns:a16="http://schemas.microsoft.com/office/drawing/2014/main" val="1392621598"/>
                  </a:ext>
                </a:extLst>
              </a:tr>
              <a:tr h="597806">
                <a:tc>
                  <a:txBody>
                    <a:bodyPr/>
                    <a:lstStyle/>
                    <a:p>
                      <a:r>
                        <a:rPr lang="en-AU" sz="1400" b="1">
                          <a:latin typeface="Lato" panose="020F0502020204030203"/>
                        </a:rPr>
                        <a:t>Promotion</a:t>
                      </a:r>
                    </a:p>
                  </a:txBody>
                  <a:tcPr anchor="ctr"/>
                </a:tc>
                <a:tc>
                  <a:txBody>
                    <a:bodyPr/>
                    <a:lstStyle/>
                    <a:p>
                      <a:r>
                        <a:rPr lang="en-US" sz="1400" b="0">
                          <a:latin typeface="Lato" panose="020F0502020204030203"/>
                        </a:rPr>
                        <a:t>• Seminars and distributor-run workshops • In-store QR displays and onboarding materials • Social media (Zalo, Facebook groups) • Co-branded campaigns with developers and certifiers</a:t>
                      </a:r>
                    </a:p>
                  </a:txBody>
                  <a:tcPr anchor="ctr"/>
                </a:tc>
                <a:extLst>
                  <a:ext uri="{0D108BD9-81ED-4DB2-BD59-A6C34878D82A}">
                    <a16:rowId xmlns:a16="http://schemas.microsoft.com/office/drawing/2014/main" val="3583652009"/>
                  </a:ext>
                </a:extLst>
              </a:tr>
              <a:tr h="597806">
                <a:tc>
                  <a:txBody>
                    <a:bodyPr/>
                    <a:lstStyle/>
                    <a:p>
                      <a:r>
                        <a:rPr lang="en-AU" sz="1400" b="1">
                          <a:latin typeface="Lato" panose="020F0502020204030203"/>
                        </a:rPr>
                        <a:t>People</a:t>
                      </a:r>
                    </a:p>
                  </a:txBody>
                  <a:tcPr anchor="ctr"/>
                </a:tc>
                <a:tc>
                  <a:txBody>
                    <a:bodyPr/>
                    <a:lstStyle/>
                    <a:p>
                      <a:r>
                        <a:rPr lang="en-US" sz="1400" b="0">
                          <a:latin typeface="Lato" panose="020F0502020204030203"/>
                        </a:rPr>
                        <a:t>• TOA trainers, retail partners, and reps onboard and assist users • Certified painters and retailer “champions” as local advocates • Developer support by TOA B2B sales team</a:t>
                      </a:r>
                    </a:p>
                  </a:txBody>
                  <a:tcPr anchor="ctr"/>
                </a:tc>
                <a:extLst>
                  <a:ext uri="{0D108BD9-81ED-4DB2-BD59-A6C34878D82A}">
                    <a16:rowId xmlns:a16="http://schemas.microsoft.com/office/drawing/2014/main" val="1325743178"/>
                  </a:ext>
                </a:extLst>
              </a:tr>
              <a:tr h="597806">
                <a:tc>
                  <a:txBody>
                    <a:bodyPr/>
                    <a:lstStyle/>
                    <a:p>
                      <a:r>
                        <a:rPr lang="en-AU" sz="1400" b="1">
                          <a:latin typeface="Lato" panose="020F0502020204030203"/>
                        </a:rPr>
                        <a:t>Process</a:t>
                      </a:r>
                    </a:p>
                  </a:txBody>
                  <a:tcPr anchor="ctr"/>
                </a:tc>
                <a:tc>
                  <a:txBody>
                    <a:bodyPr/>
                    <a:lstStyle/>
                    <a:p>
                      <a:r>
                        <a:rPr lang="en-US" sz="1400" b="0">
                          <a:latin typeface="Lato" panose="020F0502020204030203"/>
                        </a:rPr>
                        <a:t>• Segment-specific onboarding flows • Clear, gamified journey (certifications, points, eco badges) • Seamless booking, scanning, and tracking of progress</a:t>
                      </a:r>
                    </a:p>
                  </a:txBody>
                  <a:tcPr anchor="ctr"/>
                </a:tc>
                <a:extLst>
                  <a:ext uri="{0D108BD9-81ED-4DB2-BD59-A6C34878D82A}">
                    <a16:rowId xmlns:a16="http://schemas.microsoft.com/office/drawing/2014/main" val="2107007167"/>
                  </a:ext>
                </a:extLst>
              </a:tr>
              <a:tr h="597806">
                <a:tc>
                  <a:txBody>
                    <a:bodyPr/>
                    <a:lstStyle/>
                    <a:p>
                      <a:r>
                        <a:rPr lang="en-AU" sz="1400" b="1">
                          <a:latin typeface="Lato" panose="020F0502020204030203"/>
                        </a:rPr>
                        <a:t>Physical Evidence</a:t>
                      </a:r>
                    </a:p>
                  </a:txBody>
                  <a:tcPr anchor="ctr"/>
                </a:tc>
                <a:tc>
                  <a:txBody>
                    <a:bodyPr/>
                    <a:lstStyle/>
                    <a:p>
                      <a:r>
                        <a:rPr lang="en-US" sz="1400" b="0">
                          <a:latin typeface="Lato" panose="020F0502020204030203"/>
                        </a:rPr>
                        <a:t>• TOA-branded UI and app visuals • In-app certifications and eco-impact dashboards • Printed marketing materials, loyalty gifts, and on-site signage</a:t>
                      </a:r>
                    </a:p>
                  </a:txBody>
                  <a:tcPr anchor="ctr"/>
                </a:tc>
                <a:extLst>
                  <a:ext uri="{0D108BD9-81ED-4DB2-BD59-A6C34878D82A}">
                    <a16:rowId xmlns:a16="http://schemas.microsoft.com/office/drawing/2014/main" val="614770053"/>
                  </a:ext>
                </a:extLst>
              </a:tr>
            </a:tbl>
          </a:graphicData>
        </a:graphic>
      </p:graphicFrame>
    </p:spTree>
    <p:extLst>
      <p:ext uri="{BB962C8B-B14F-4D97-AF65-F5344CB8AC3E}">
        <p14:creationId xmlns:p14="http://schemas.microsoft.com/office/powerpoint/2010/main" val="7853665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F5C3A-A9F0-5709-BC67-B2F47A4E31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D96BE2-508B-DFA5-C82A-7513D0229E2A}"/>
              </a:ext>
            </a:extLst>
          </p:cNvPr>
          <p:cNvSpPr>
            <a:spLocks noGrp="1"/>
          </p:cNvSpPr>
          <p:nvPr>
            <p:ph type="title"/>
          </p:nvPr>
        </p:nvSpPr>
        <p:spPr/>
        <p:txBody>
          <a:bodyPr>
            <a:normAutofit/>
          </a:bodyPr>
          <a:lstStyle/>
          <a:p>
            <a:r>
              <a:rPr lang="en-AU" b="1"/>
              <a:t>The Marketing 7P’s: Mobile Paint Service</a:t>
            </a:r>
          </a:p>
        </p:txBody>
      </p:sp>
      <p:graphicFrame>
        <p:nvGraphicFramePr>
          <p:cNvPr id="3" name="Content Placeholder 5">
            <a:extLst>
              <a:ext uri="{FF2B5EF4-FFF2-40B4-BE49-F238E27FC236}">
                <a16:creationId xmlns:a16="http://schemas.microsoft.com/office/drawing/2014/main" id="{A185BF0B-4EDE-F546-E7C7-A55841697981}"/>
              </a:ext>
            </a:extLst>
          </p:cNvPr>
          <p:cNvGraphicFramePr>
            <a:graphicFrameLocks noGrp="1"/>
          </p:cNvGraphicFramePr>
          <p:nvPr>
            <p:ph idx="1"/>
            <p:extLst>
              <p:ext uri="{D42A27DB-BD31-4B8C-83A1-F6EECF244321}">
                <p14:modId xmlns:p14="http://schemas.microsoft.com/office/powerpoint/2010/main" val="2436063496"/>
              </p:ext>
            </p:extLst>
          </p:nvPr>
        </p:nvGraphicFramePr>
        <p:xfrm>
          <a:off x="838200" y="1825625"/>
          <a:ext cx="9468230" cy="4632960"/>
        </p:xfrm>
        <a:graphic>
          <a:graphicData uri="http://schemas.openxmlformats.org/drawingml/2006/table">
            <a:tbl>
              <a:tblPr firstRow="1" bandRow="1">
                <a:tableStyleId>{5C22544A-7EE6-4342-B048-85BDC9FD1C3A}</a:tableStyleId>
              </a:tblPr>
              <a:tblGrid>
                <a:gridCol w="1191768">
                  <a:extLst>
                    <a:ext uri="{9D8B030D-6E8A-4147-A177-3AD203B41FA5}">
                      <a16:colId xmlns:a16="http://schemas.microsoft.com/office/drawing/2014/main" val="2770346013"/>
                    </a:ext>
                  </a:extLst>
                </a:gridCol>
                <a:gridCol w="8276462">
                  <a:extLst>
                    <a:ext uri="{9D8B030D-6E8A-4147-A177-3AD203B41FA5}">
                      <a16:colId xmlns:a16="http://schemas.microsoft.com/office/drawing/2014/main" val="3407455335"/>
                    </a:ext>
                  </a:extLst>
                </a:gridCol>
              </a:tblGrid>
              <a:tr h="0">
                <a:tc>
                  <a:txBody>
                    <a:bodyPr/>
                    <a:lstStyle/>
                    <a:p>
                      <a:endParaRPr lang="en-AU" sz="1600">
                        <a:latin typeface="Lato" panose="020F0502020204030203" pitchFamily="34" charset="0"/>
                        <a:ea typeface="Lato" panose="020F0502020204030203" pitchFamily="34" charset="0"/>
                        <a:cs typeface="Lato" panose="020F0502020204030203" pitchFamily="34" charset="0"/>
                      </a:endParaRPr>
                    </a:p>
                  </a:txBody>
                  <a:tcPr/>
                </a:tc>
                <a:tc>
                  <a:txBody>
                    <a:bodyPr/>
                    <a:lstStyle/>
                    <a:p>
                      <a:endParaRPr lang="en-AU" sz="1600">
                        <a:latin typeface="Lato" panose="020F0502020204030203" pitchFamily="34" charset="0"/>
                        <a:ea typeface="Lato" panose="020F0502020204030203" pitchFamily="34" charset="0"/>
                        <a:cs typeface="Lato" panose="020F0502020204030203" pitchFamily="34" charset="0"/>
                      </a:endParaRPr>
                    </a:p>
                  </a:txBody>
                  <a:tcPr/>
                </a:tc>
                <a:extLst>
                  <a:ext uri="{0D108BD9-81ED-4DB2-BD59-A6C34878D82A}">
                    <a16:rowId xmlns:a16="http://schemas.microsoft.com/office/drawing/2014/main" val="2815767866"/>
                  </a:ext>
                </a:extLst>
              </a:tr>
              <a:tr h="370840">
                <a:tc>
                  <a:txBody>
                    <a:bodyPr/>
                    <a:lstStyle/>
                    <a:p>
                      <a:r>
                        <a:rPr lang="en-AU" sz="1600" b="1">
                          <a:latin typeface="Lato" panose="020F0502020204030203" pitchFamily="34" charset="0"/>
                          <a:ea typeface="Lato" panose="020F0502020204030203" pitchFamily="34" charset="0"/>
                          <a:cs typeface="Lato" panose="020F0502020204030203" pitchFamily="34" charset="0"/>
                        </a:rPr>
                        <a:t>Product</a:t>
                      </a:r>
                    </a:p>
                  </a:txBody>
                  <a:tcPr anchor="ctr"/>
                </a:tc>
                <a:tc>
                  <a:txBody>
                    <a:bodyPr/>
                    <a:lstStyle/>
                    <a:p>
                      <a:r>
                        <a:rPr lang="en-US" sz="1600" b="0">
                          <a:latin typeface="Lato" panose="020F0502020204030203" pitchFamily="34" charset="0"/>
                          <a:ea typeface="Lato" panose="020F0502020204030203" pitchFamily="34" charset="0"/>
                          <a:cs typeface="Lato" panose="020F0502020204030203" pitchFamily="34" charset="0"/>
                        </a:rPr>
                        <a:t>Affordable, economy-line TOA paint offered through mobile refill trucks. Available in commonly used colors. Paint sold by volume; packaging-free.</a:t>
                      </a:r>
                    </a:p>
                  </a:txBody>
                  <a:tcPr anchor="ctr"/>
                </a:tc>
                <a:extLst>
                  <a:ext uri="{0D108BD9-81ED-4DB2-BD59-A6C34878D82A}">
                    <a16:rowId xmlns:a16="http://schemas.microsoft.com/office/drawing/2014/main" val="2533121268"/>
                  </a:ext>
                </a:extLst>
              </a:tr>
              <a:tr h="370840">
                <a:tc>
                  <a:txBody>
                    <a:bodyPr/>
                    <a:lstStyle/>
                    <a:p>
                      <a:r>
                        <a:rPr lang="en-AU" sz="1600" b="1">
                          <a:latin typeface="Lato" panose="020F0502020204030203" pitchFamily="34" charset="0"/>
                          <a:ea typeface="Lato" panose="020F0502020204030203" pitchFamily="34" charset="0"/>
                          <a:cs typeface="Lato" panose="020F0502020204030203" pitchFamily="34" charset="0"/>
                        </a:rPr>
                        <a:t>Price</a:t>
                      </a:r>
                    </a:p>
                  </a:txBody>
                  <a:tcPr anchor="ctr"/>
                </a:tc>
                <a:tc>
                  <a:txBody>
                    <a:bodyPr/>
                    <a:lstStyle/>
                    <a:p>
                      <a:r>
                        <a:rPr lang="en-US" sz="1600" b="0">
                          <a:latin typeface="Lato" panose="020F0502020204030203" pitchFamily="34" charset="0"/>
                          <a:ea typeface="Lato" panose="020F0502020204030203" pitchFamily="34" charset="0"/>
                          <a:cs typeface="Lato" panose="020F0502020204030203" pitchFamily="34" charset="0"/>
                        </a:rPr>
                        <a:t>Lower-than-retail pricing due to elimination of packaging and transport margins. Incentives like bulk refill discounts and loyalty points via TOA+ App.</a:t>
                      </a:r>
                    </a:p>
                  </a:txBody>
                  <a:tcPr anchor="ctr"/>
                </a:tc>
                <a:extLst>
                  <a:ext uri="{0D108BD9-81ED-4DB2-BD59-A6C34878D82A}">
                    <a16:rowId xmlns:a16="http://schemas.microsoft.com/office/drawing/2014/main" val="4167835137"/>
                  </a:ext>
                </a:extLst>
              </a:tr>
              <a:tr h="370840">
                <a:tc>
                  <a:txBody>
                    <a:bodyPr/>
                    <a:lstStyle/>
                    <a:p>
                      <a:r>
                        <a:rPr lang="en-AU" sz="1600" b="1">
                          <a:latin typeface="Lato" panose="020F0502020204030203" pitchFamily="34" charset="0"/>
                          <a:ea typeface="Lato" panose="020F0502020204030203" pitchFamily="34" charset="0"/>
                          <a:cs typeface="Lato" panose="020F0502020204030203" pitchFamily="34" charset="0"/>
                        </a:rPr>
                        <a:t>Place</a:t>
                      </a:r>
                    </a:p>
                  </a:txBody>
                  <a:tcPr anchor="ctr"/>
                </a:tc>
                <a:tc>
                  <a:txBody>
                    <a:bodyPr/>
                    <a:lstStyle/>
                    <a:p>
                      <a:r>
                        <a:rPr lang="en-US" sz="1600" b="0">
                          <a:latin typeface="Lato" panose="020F0502020204030203" pitchFamily="34" charset="0"/>
                          <a:ea typeface="Lato" panose="020F0502020204030203" pitchFamily="34" charset="0"/>
                          <a:cs typeface="Lato" panose="020F0502020204030203" pitchFamily="34" charset="0"/>
                        </a:rPr>
                        <a:t>Mobile refill units stationed in rural villages, local markets, or near construction sites on a rotating schedule. Boosts last-mile accessibility.</a:t>
                      </a:r>
                    </a:p>
                  </a:txBody>
                  <a:tcPr anchor="ctr"/>
                </a:tc>
                <a:extLst>
                  <a:ext uri="{0D108BD9-81ED-4DB2-BD59-A6C34878D82A}">
                    <a16:rowId xmlns:a16="http://schemas.microsoft.com/office/drawing/2014/main" val="1392621598"/>
                  </a:ext>
                </a:extLst>
              </a:tr>
              <a:tr h="370840">
                <a:tc>
                  <a:txBody>
                    <a:bodyPr/>
                    <a:lstStyle/>
                    <a:p>
                      <a:r>
                        <a:rPr lang="en-AU" sz="1600" b="1">
                          <a:latin typeface="Lato" panose="020F0502020204030203" pitchFamily="34" charset="0"/>
                          <a:ea typeface="Lato" panose="020F0502020204030203" pitchFamily="34" charset="0"/>
                          <a:cs typeface="Lato" panose="020F0502020204030203" pitchFamily="34" charset="0"/>
                        </a:rPr>
                        <a:t>Promotion</a:t>
                      </a:r>
                    </a:p>
                  </a:txBody>
                  <a:tcPr anchor="ctr"/>
                </a:tc>
                <a:tc>
                  <a:txBody>
                    <a:bodyPr/>
                    <a:lstStyle/>
                    <a:p>
                      <a:r>
                        <a:rPr lang="en-US" sz="1600" b="0">
                          <a:latin typeface="Lato" panose="020F0502020204030203" pitchFamily="34" charset="0"/>
                          <a:ea typeface="Lato" panose="020F0502020204030203" pitchFamily="34" charset="0"/>
                          <a:cs typeface="Lato" panose="020F0502020204030203" pitchFamily="34" charset="0"/>
                        </a:rPr>
                        <a:t>Partner with local paint shops, community leaders, and Zalo groups for word-of-mouth and scheduling awareness. Add on-truck branding and megaphone callouts. Promote via TOA Hub.</a:t>
                      </a:r>
                    </a:p>
                  </a:txBody>
                  <a:tcPr anchor="ctr"/>
                </a:tc>
                <a:extLst>
                  <a:ext uri="{0D108BD9-81ED-4DB2-BD59-A6C34878D82A}">
                    <a16:rowId xmlns:a16="http://schemas.microsoft.com/office/drawing/2014/main" val="3583652009"/>
                  </a:ext>
                </a:extLst>
              </a:tr>
              <a:tr h="370840">
                <a:tc>
                  <a:txBody>
                    <a:bodyPr/>
                    <a:lstStyle/>
                    <a:p>
                      <a:r>
                        <a:rPr lang="en-AU" sz="1600" b="1">
                          <a:latin typeface="Lato" panose="020F0502020204030203" pitchFamily="34" charset="0"/>
                          <a:ea typeface="Lato" panose="020F0502020204030203" pitchFamily="34" charset="0"/>
                          <a:cs typeface="Lato" panose="020F0502020204030203" pitchFamily="34" charset="0"/>
                        </a:rPr>
                        <a:t>People</a:t>
                      </a:r>
                    </a:p>
                  </a:txBody>
                  <a:tcPr anchor="ctr"/>
                </a:tc>
                <a:tc>
                  <a:txBody>
                    <a:bodyPr/>
                    <a:lstStyle/>
                    <a:p>
                      <a:r>
                        <a:rPr lang="en-US" sz="1600" b="0">
                          <a:latin typeface="Lato" panose="020F0502020204030203" pitchFamily="34" charset="0"/>
                          <a:ea typeface="Lato" panose="020F0502020204030203" pitchFamily="34" charset="0"/>
                          <a:cs typeface="Lato" panose="020F0502020204030203" pitchFamily="34" charset="0"/>
                        </a:rPr>
                        <a:t>Staffed by trained TOA agents or local franchise partners who can educate users, demonstrate refills, promote TOA+ app sign-up, and collect returned pails.</a:t>
                      </a:r>
                    </a:p>
                  </a:txBody>
                  <a:tcPr anchor="ctr"/>
                </a:tc>
                <a:extLst>
                  <a:ext uri="{0D108BD9-81ED-4DB2-BD59-A6C34878D82A}">
                    <a16:rowId xmlns:a16="http://schemas.microsoft.com/office/drawing/2014/main" val="1325743178"/>
                  </a:ext>
                </a:extLst>
              </a:tr>
              <a:tr h="370840">
                <a:tc>
                  <a:txBody>
                    <a:bodyPr/>
                    <a:lstStyle/>
                    <a:p>
                      <a:r>
                        <a:rPr lang="en-AU" sz="1600" b="1">
                          <a:latin typeface="Lato" panose="020F0502020204030203" pitchFamily="34" charset="0"/>
                          <a:ea typeface="Lato" panose="020F0502020204030203" pitchFamily="34" charset="0"/>
                          <a:cs typeface="Lato" panose="020F0502020204030203" pitchFamily="34" charset="0"/>
                        </a:rPr>
                        <a:t>Process</a:t>
                      </a:r>
                    </a:p>
                  </a:txBody>
                  <a:tcPr anchor="ctr"/>
                </a:tc>
                <a:tc>
                  <a:txBody>
                    <a:bodyPr/>
                    <a:lstStyle/>
                    <a:p>
                      <a:r>
                        <a:rPr lang="en-US" sz="1600" b="0">
                          <a:latin typeface="Lato" panose="020F0502020204030203" pitchFamily="34" charset="0"/>
                          <a:ea typeface="Lato" panose="020F0502020204030203" pitchFamily="34" charset="0"/>
                          <a:cs typeface="Lato" panose="020F0502020204030203" pitchFamily="34" charset="0"/>
                        </a:rPr>
                        <a:t>Simple, fast refill: bring clean container → pay or redeem app points → refill. Option to scan code on pail to track loyalty. Receipts can be printed or sent by SMS/Zalo.</a:t>
                      </a:r>
                    </a:p>
                  </a:txBody>
                  <a:tcPr anchor="ctr"/>
                </a:tc>
                <a:extLst>
                  <a:ext uri="{0D108BD9-81ED-4DB2-BD59-A6C34878D82A}">
                    <a16:rowId xmlns:a16="http://schemas.microsoft.com/office/drawing/2014/main" val="2107007167"/>
                  </a:ext>
                </a:extLst>
              </a:tr>
              <a:tr h="370840">
                <a:tc>
                  <a:txBody>
                    <a:bodyPr/>
                    <a:lstStyle/>
                    <a:p>
                      <a:r>
                        <a:rPr lang="en-AU" sz="1600" b="1">
                          <a:latin typeface="Lato" panose="020F0502020204030203" pitchFamily="34" charset="0"/>
                          <a:ea typeface="Lato" panose="020F0502020204030203" pitchFamily="34" charset="0"/>
                          <a:cs typeface="Lato" panose="020F0502020204030203" pitchFamily="34" charset="0"/>
                        </a:rPr>
                        <a:t>Physical Evidence</a:t>
                      </a:r>
                    </a:p>
                  </a:txBody>
                  <a:tcPr anchor="ctr"/>
                </a:tc>
                <a:tc>
                  <a:txBody>
                    <a:bodyPr/>
                    <a:lstStyle/>
                    <a:p>
                      <a:r>
                        <a:rPr lang="en-US" sz="1600" b="0">
                          <a:latin typeface="Lato" panose="020F0502020204030203" pitchFamily="34" charset="0"/>
                          <a:ea typeface="Lato" panose="020F0502020204030203" pitchFamily="34" charset="0"/>
                          <a:cs typeface="Lato" panose="020F0502020204030203" pitchFamily="34" charset="0"/>
                        </a:rPr>
                        <a:t>Branded TOA mobile refill trucks, signage at refill spots, reusable containers with TOA markings. Provide refill cards or digital app logs showing refills + savings.</a:t>
                      </a:r>
                    </a:p>
                  </a:txBody>
                  <a:tcPr anchor="ctr"/>
                </a:tc>
                <a:extLst>
                  <a:ext uri="{0D108BD9-81ED-4DB2-BD59-A6C34878D82A}">
                    <a16:rowId xmlns:a16="http://schemas.microsoft.com/office/drawing/2014/main" val="614770053"/>
                  </a:ext>
                </a:extLst>
              </a:tr>
            </a:tbl>
          </a:graphicData>
        </a:graphic>
      </p:graphicFrame>
    </p:spTree>
    <p:extLst>
      <p:ext uri="{BB962C8B-B14F-4D97-AF65-F5344CB8AC3E}">
        <p14:creationId xmlns:p14="http://schemas.microsoft.com/office/powerpoint/2010/main" val="22811315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19115-1B8B-EE0F-2261-50DDCDF6B9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81E8F3-3BFF-E9DB-E2E0-BA5E2F8A2176}"/>
              </a:ext>
            </a:extLst>
          </p:cNvPr>
          <p:cNvSpPr>
            <a:spLocks noGrp="1"/>
          </p:cNvSpPr>
          <p:nvPr>
            <p:ph type="title"/>
          </p:nvPr>
        </p:nvSpPr>
        <p:spPr>
          <a:xfrm>
            <a:off x="497810" y="184838"/>
            <a:ext cx="11196379" cy="1132131"/>
          </a:xfrm>
        </p:spPr>
        <p:txBody>
          <a:bodyPr>
            <a:normAutofit/>
          </a:bodyPr>
          <a:lstStyle/>
          <a:p>
            <a:r>
              <a:rPr lang="en-AU" b="1"/>
              <a:t>Channel Strategy of The TOA Hub</a:t>
            </a:r>
          </a:p>
        </p:txBody>
      </p:sp>
      <p:graphicFrame>
        <p:nvGraphicFramePr>
          <p:cNvPr id="3" name="Content Placeholder 5">
            <a:extLst>
              <a:ext uri="{FF2B5EF4-FFF2-40B4-BE49-F238E27FC236}">
                <a16:creationId xmlns:a16="http://schemas.microsoft.com/office/drawing/2014/main" id="{A83A556F-3FE7-B482-7D43-71B1CF0541E1}"/>
              </a:ext>
            </a:extLst>
          </p:cNvPr>
          <p:cNvGraphicFramePr>
            <a:graphicFrameLocks noGrp="1"/>
          </p:cNvGraphicFramePr>
          <p:nvPr>
            <p:ph idx="1"/>
            <p:extLst>
              <p:ext uri="{D42A27DB-BD31-4B8C-83A1-F6EECF244321}">
                <p14:modId xmlns:p14="http://schemas.microsoft.com/office/powerpoint/2010/main" val="1226441647"/>
              </p:ext>
            </p:extLst>
          </p:nvPr>
        </p:nvGraphicFramePr>
        <p:xfrm>
          <a:off x="232143" y="1186762"/>
          <a:ext cx="10515600" cy="5181600"/>
        </p:xfrm>
        <a:graphic>
          <a:graphicData uri="http://schemas.openxmlformats.org/drawingml/2006/table">
            <a:tbl>
              <a:tblPr firstRow="1" bandRow="1">
                <a:tableStyleId>{5C22544A-7EE6-4342-B048-85BDC9FD1C3A}</a:tableStyleId>
              </a:tblPr>
              <a:tblGrid>
                <a:gridCol w="1905000">
                  <a:extLst>
                    <a:ext uri="{9D8B030D-6E8A-4147-A177-3AD203B41FA5}">
                      <a16:colId xmlns:a16="http://schemas.microsoft.com/office/drawing/2014/main" val="2116725956"/>
                    </a:ext>
                  </a:extLst>
                </a:gridCol>
                <a:gridCol w="8610600">
                  <a:extLst>
                    <a:ext uri="{9D8B030D-6E8A-4147-A177-3AD203B41FA5}">
                      <a16:colId xmlns:a16="http://schemas.microsoft.com/office/drawing/2014/main" val="2770346013"/>
                    </a:ext>
                  </a:extLst>
                </a:gridCol>
              </a:tblGrid>
              <a:tr h="0">
                <a:tc gridSpan="2">
                  <a:txBody>
                    <a:bodyPr/>
                    <a:lstStyle/>
                    <a:p>
                      <a:endParaRPr lang="en-AU" sz="1600">
                        <a:latin typeface="Lato" panose="020F0502020204030203" pitchFamily="34" charset="0"/>
                        <a:ea typeface="Lato" panose="020F0502020204030203" pitchFamily="34" charset="0"/>
                        <a:cs typeface="Lato" panose="020F0502020204030203" pitchFamily="34" charset="0"/>
                      </a:endParaRPr>
                    </a:p>
                  </a:txBody>
                  <a:tcPr/>
                </a:tc>
                <a:tc hMerge="1">
                  <a:txBody>
                    <a:bodyPr/>
                    <a:lstStyle/>
                    <a:p>
                      <a:endParaRPr lang="en-AU"/>
                    </a:p>
                  </a:txBody>
                  <a:tcPr/>
                </a:tc>
                <a:extLst>
                  <a:ext uri="{0D108BD9-81ED-4DB2-BD59-A6C34878D82A}">
                    <a16:rowId xmlns:a16="http://schemas.microsoft.com/office/drawing/2014/main" val="2815767866"/>
                  </a:ext>
                </a:extLst>
              </a:tr>
              <a:tr h="370840">
                <a:tc>
                  <a:txBody>
                    <a:bodyPr/>
                    <a:lstStyle/>
                    <a:p>
                      <a:r>
                        <a:rPr lang="en-US" sz="1600" b="1">
                          <a:latin typeface="Lato" panose="020F0502020204030203" pitchFamily="34" charset="0"/>
                          <a:ea typeface="Lato" panose="020F0502020204030203" pitchFamily="34" charset="0"/>
                          <a:cs typeface="Lato" panose="020F0502020204030203" pitchFamily="34" charset="0"/>
                        </a:rPr>
                        <a:t>Paint training seminars with local distributors</a:t>
                      </a:r>
                      <a:endParaRPr lang="en-AU" sz="1600" b="1">
                        <a:latin typeface="Lato" panose="020F0502020204030203" pitchFamily="34" charset="0"/>
                        <a:ea typeface="Lato" panose="020F0502020204030203" pitchFamily="34" charset="0"/>
                        <a:cs typeface="Lato" panose="020F0502020204030203" pitchFamily="34" charset="0"/>
                      </a:endParaRPr>
                    </a:p>
                  </a:txBody>
                  <a:tcPr/>
                </a:tc>
                <a:tc>
                  <a:txBody>
                    <a:bodyPr/>
                    <a:lstStyle/>
                    <a:p>
                      <a:r>
                        <a:rPr lang="en-US" sz="1600">
                          <a:latin typeface="Lato" panose="020F0502020204030203" pitchFamily="34" charset="0"/>
                          <a:ea typeface="Lato" panose="020F0502020204030203" pitchFamily="34" charset="0"/>
                          <a:cs typeface="Lato" panose="020F0502020204030203" pitchFamily="34" charset="0"/>
                        </a:rPr>
                        <a:t>Builds trust and app adoption through face-to-face interaction with key end-users; aligns with TOA’s current seminar/training seminars.</a:t>
                      </a:r>
                      <a:endParaRPr lang="en-AU" sz="1600">
                        <a:latin typeface="Lato" panose="020F0502020204030203" pitchFamily="34" charset="0"/>
                        <a:ea typeface="Lato" panose="020F0502020204030203" pitchFamily="34" charset="0"/>
                        <a:cs typeface="Lato" panose="020F0502020204030203" pitchFamily="34" charset="0"/>
                      </a:endParaRPr>
                    </a:p>
                  </a:txBody>
                  <a:tcPr/>
                </a:tc>
                <a:extLst>
                  <a:ext uri="{0D108BD9-81ED-4DB2-BD59-A6C34878D82A}">
                    <a16:rowId xmlns:a16="http://schemas.microsoft.com/office/drawing/2014/main" val="1623878196"/>
                  </a:ext>
                </a:extLst>
              </a:tr>
              <a:tr h="370840">
                <a:tc>
                  <a:txBody>
                    <a:bodyPr/>
                    <a:lstStyle/>
                    <a:p>
                      <a:r>
                        <a:rPr lang="en-AU" sz="1600" b="1">
                          <a:latin typeface="Lato" panose="020F0502020204030203" pitchFamily="34" charset="0"/>
                          <a:ea typeface="Lato" panose="020F0502020204030203" pitchFamily="34" charset="0"/>
                          <a:cs typeface="Lato" panose="020F0502020204030203" pitchFamily="34" charset="0"/>
                        </a:rPr>
                        <a:t>Partner retailers</a:t>
                      </a:r>
                    </a:p>
                  </a:txBody>
                  <a:tcPr/>
                </a:tc>
                <a:tc>
                  <a:txBody>
                    <a:bodyPr/>
                    <a:lstStyle/>
                    <a:p>
                      <a:r>
                        <a:rPr lang="en-US" sz="1600">
                          <a:latin typeface="Lato" panose="020F0502020204030203" pitchFamily="34" charset="0"/>
                          <a:ea typeface="Lato" panose="020F0502020204030203" pitchFamily="34" charset="0"/>
                          <a:cs typeface="Lato" panose="020F0502020204030203" pitchFamily="34" charset="0"/>
                        </a:rPr>
                        <a:t>Retailers are influential in painter decision-making and serve as trusted advisors; they can also use the app internally for staff training, reward tracking, and promotional integration.</a:t>
                      </a:r>
                      <a:endParaRPr lang="en-AU" sz="1600">
                        <a:latin typeface="Lato" panose="020F0502020204030203" pitchFamily="34" charset="0"/>
                        <a:ea typeface="Lato" panose="020F0502020204030203" pitchFamily="34" charset="0"/>
                        <a:cs typeface="Lato" panose="020F0502020204030203" pitchFamily="34" charset="0"/>
                      </a:endParaRPr>
                    </a:p>
                  </a:txBody>
                  <a:tcPr/>
                </a:tc>
                <a:extLst>
                  <a:ext uri="{0D108BD9-81ED-4DB2-BD59-A6C34878D82A}">
                    <a16:rowId xmlns:a16="http://schemas.microsoft.com/office/drawing/2014/main" val="4167835137"/>
                  </a:ext>
                </a:extLst>
              </a:tr>
              <a:tr h="370840">
                <a:tc>
                  <a:txBody>
                    <a:bodyPr/>
                    <a:lstStyle/>
                    <a:p>
                      <a:r>
                        <a:rPr lang="en-US" sz="1600" b="1">
                          <a:latin typeface="Lato" panose="020F0502020204030203" pitchFamily="34" charset="0"/>
                          <a:ea typeface="Lato" panose="020F0502020204030203" pitchFamily="34" charset="0"/>
                          <a:cs typeface="Lato" panose="020F0502020204030203" pitchFamily="34" charset="0"/>
                        </a:rPr>
                        <a:t>Leveraging Vietnamese platforms such as Zalo</a:t>
                      </a:r>
                      <a:endParaRPr lang="en-AU" sz="1600" b="1">
                        <a:latin typeface="Lato" panose="020F0502020204030203" pitchFamily="34" charset="0"/>
                        <a:ea typeface="Lato" panose="020F0502020204030203" pitchFamily="34" charset="0"/>
                        <a:cs typeface="Lato" panose="020F0502020204030203" pitchFamily="34" charset="0"/>
                      </a:endParaRPr>
                    </a:p>
                  </a:txBody>
                  <a:tcPr/>
                </a:tc>
                <a:tc>
                  <a:txBody>
                    <a:bodyPr/>
                    <a:lstStyle/>
                    <a:p>
                      <a:r>
                        <a:rPr lang="en-US" sz="1600">
                          <a:latin typeface="Lato" panose="020F0502020204030203" pitchFamily="34" charset="0"/>
                          <a:ea typeface="Lato" panose="020F0502020204030203" pitchFamily="34" charset="0"/>
                          <a:cs typeface="Lato" panose="020F0502020204030203" pitchFamily="34" charset="0"/>
                        </a:rPr>
                        <a:t>With 87% of the country’s smartphone users active on Zalo, it is the most-used messaging app in Vietnam. Zalo had over 75 million monthly active users in Vietnam as of 2024, outpacing Facebook Messenger for business and local communication. Companies can make Official Accounts to promote to consumers. </a:t>
                      </a:r>
                      <a:endParaRPr lang="en-AU" sz="1600">
                        <a:latin typeface="Lato" panose="020F0502020204030203" pitchFamily="34" charset="0"/>
                        <a:ea typeface="Lato" panose="020F0502020204030203" pitchFamily="34" charset="0"/>
                        <a:cs typeface="Lato" panose="020F0502020204030203" pitchFamily="34" charset="0"/>
                      </a:endParaRPr>
                    </a:p>
                  </a:txBody>
                  <a:tcPr/>
                </a:tc>
                <a:extLst>
                  <a:ext uri="{0D108BD9-81ED-4DB2-BD59-A6C34878D82A}">
                    <a16:rowId xmlns:a16="http://schemas.microsoft.com/office/drawing/2014/main" val="1392621598"/>
                  </a:ext>
                </a:extLst>
              </a:tr>
              <a:tr h="370840">
                <a:tc>
                  <a:txBody>
                    <a:bodyPr/>
                    <a:lstStyle/>
                    <a:p>
                      <a:r>
                        <a:rPr lang="en-US" sz="1600" b="1">
                          <a:latin typeface="Lato" panose="020F0502020204030203" pitchFamily="34" charset="0"/>
                          <a:ea typeface="Lato" panose="020F0502020204030203" pitchFamily="34" charset="0"/>
                          <a:cs typeface="Lato" panose="020F0502020204030203" pitchFamily="34" charset="0"/>
                        </a:rPr>
                        <a:t>Partnerships with Vocational Colleges in Vietnam</a:t>
                      </a:r>
                      <a:endParaRPr lang="en-AU" sz="1600" b="1">
                        <a:latin typeface="Lato" panose="020F0502020204030203" pitchFamily="34" charset="0"/>
                        <a:ea typeface="Lato" panose="020F0502020204030203" pitchFamily="34" charset="0"/>
                        <a:cs typeface="Lato" panose="020F0502020204030203" pitchFamily="34" charset="0"/>
                      </a:endParaRPr>
                    </a:p>
                  </a:txBody>
                  <a:tcPr/>
                </a:tc>
                <a:tc>
                  <a:txBody>
                    <a:bodyPr/>
                    <a:lstStyle/>
                    <a:p>
                      <a:r>
                        <a:rPr lang="en-US" sz="1600">
                          <a:latin typeface="Lato" panose="020F0502020204030203" pitchFamily="34" charset="0"/>
                          <a:ea typeface="Lato" panose="020F0502020204030203" pitchFamily="34" charset="0"/>
                          <a:cs typeface="Lato" panose="020F0502020204030203" pitchFamily="34" charset="0"/>
                        </a:rPr>
                        <a:t>Reaches future painters early; helps embed TOA skills, certifications, and app use into their training and career development.</a:t>
                      </a:r>
                    </a:p>
                    <a:p>
                      <a:r>
                        <a:rPr lang="en-US" sz="1600">
                          <a:latin typeface="Lato" panose="020F0502020204030203" pitchFamily="34" charset="0"/>
                          <a:ea typeface="Lato" panose="020F0502020204030203" pitchFamily="34" charset="0"/>
                          <a:cs typeface="Lato" panose="020F0502020204030203" pitchFamily="34" charset="0"/>
                        </a:rPr>
                        <a:t>Vietnam has over 400 vocational and technical colleges; government policies encourage digital skill-building for construction and technical trades</a:t>
                      </a:r>
                      <a:endParaRPr lang="en-AU" sz="1600">
                        <a:latin typeface="Lato" panose="020F0502020204030203" pitchFamily="34" charset="0"/>
                        <a:ea typeface="Lato" panose="020F0502020204030203" pitchFamily="34" charset="0"/>
                        <a:cs typeface="Lato" panose="020F0502020204030203" pitchFamily="34" charset="0"/>
                      </a:endParaRPr>
                    </a:p>
                  </a:txBody>
                  <a:tcPr/>
                </a:tc>
                <a:extLst>
                  <a:ext uri="{0D108BD9-81ED-4DB2-BD59-A6C34878D82A}">
                    <a16:rowId xmlns:a16="http://schemas.microsoft.com/office/drawing/2014/main" val="3583652009"/>
                  </a:ext>
                </a:extLst>
              </a:tr>
              <a:tr h="370840">
                <a:tc>
                  <a:txBody>
                    <a:bodyPr/>
                    <a:lstStyle/>
                    <a:p>
                      <a:r>
                        <a:rPr lang="en-US" sz="1600" b="1">
                          <a:latin typeface="Lato" panose="020F0502020204030203" pitchFamily="34" charset="0"/>
                          <a:ea typeface="Lato" panose="020F0502020204030203" pitchFamily="34" charset="0"/>
                          <a:cs typeface="Lato" panose="020F0502020204030203" pitchFamily="34" charset="0"/>
                        </a:rPr>
                        <a:t>Co-Branded ESG Toolkit Integration (LOTUS, EDGE, etc.)</a:t>
                      </a:r>
                      <a:endParaRPr lang="en-AU" sz="1600" b="1">
                        <a:latin typeface="Lato" panose="020F0502020204030203" pitchFamily="34" charset="0"/>
                        <a:ea typeface="Lato" panose="020F0502020204030203" pitchFamily="34" charset="0"/>
                        <a:cs typeface="Lato" panose="020F0502020204030203" pitchFamily="34" charset="0"/>
                      </a:endParaRPr>
                    </a:p>
                  </a:txBody>
                  <a:tcPr/>
                </a:tc>
                <a:tc>
                  <a:txBody>
                    <a:bodyPr/>
                    <a:lstStyle/>
                    <a:p>
                      <a:r>
                        <a:rPr lang="en-AU" sz="1600">
                          <a:latin typeface="Lato" panose="020F0502020204030203" pitchFamily="34" charset="0"/>
                          <a:ea typeface="Lato" panose="020F0502020204030203" pitchFamily="34" charset="0"/>
                          <a:cs typeface="Lato" panose="020F0502020204030203" pitchFamily="34" charset="0"/>
                        </a:rPr>
                        <a:t>Collaborate to embed The TOA Hub’s green paint products, VOC metrics, and packaging data into these certifiers’ scoring tools (LOTUS, EDGE, etc.). Provide developers using these certifications with automatic access to TOA’s eco metrics dashboard via the app. </a:t>
                      </a:r>
                      <a:r>
                        <a:rPr lang="en-US" sz="1600">
                          <a:latin typeface="Lato" panose="020F0502020204030203" pitchFamily="34" charset="0"/>
                          <a:ea typeface="Lato" panose="020F0502020204030203" pitchFamily="34" charset="0"/>
                          <a:cs typeface="Lato" panose="020F0502020204030203" pitchFamily="34" charset="0"/>
                        </a:rPr>
                        <a:t>Green building certifications like LOTUS and EDGE are gaining traction, especially with Vietnam’s goal of net-zero by 2050 and increasing ESG pressure on developers</a:t>
                      </a:r>
                      <a:endParaRPr lang="en-AU" sz="1600">
                        <a:latin typeface="Lato" panose="020F0502020204030203" pitchFamily="34" charset="0"/>
                        <a:ea typeface="Lato" panose="020F0502020204030203" pitchFamily="34" charset="0"/>
                        <a:cs typeface="Lato" panose="020F0502020204030203" pitchFamily="34" charset="0"/>
                      </a:endParaRPr>
                    </a:p>
                  </a:txBody>
                  <a:tcPr/>
                </a:tc>
                <a:extLst>
                  <a:ext uri="{0D108BD9-81ED-4DB2-BD59-A6C34878D82A}">
                    <a16:rowId xmlns:a16="http://schemas.microsoft.com/office/drawing/2014/main" val="1325743178"/>
                  </a:ext>
                </a:extLst>
              </a:tr>
            </a:tbl>
          </a:graphicData>
        </a:graphic>
      </p:graphicFrame>
    </p:spTree>
    <p:extLst>
      <p:ext uri="{BB962C8B-B14F-4D97-AF65-F5344CB8AC3E}">
        <p14:creationId xmlns:p14="http://schemas.microsoft.com/office/powerpoint/2010/main" val="25034930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B8EAA-D6F5-5CD7-4D31-3A851AD8F5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B68CBD-A3F0-6173-437D-A87C9C65D6A1}"/>
              </a:ext>
            </a:extLst>
          </p:cNvPr>
          <p:cNvSpPr>
            <a:spLocks noGrp="1"/>
          </p:cNvSpPr>
          <p:nvPr>
            <p:ph type="title"/>
          </p:nvPr>
        </p:nvSpPr>
        <p:spPr/>
        <p:txBody>
          <a:bodyPr/>
          <a:lstStyle/>
          <a:p>
            <a:r>
              <a:rPr lang="en-AU" b="1"/>
              <a:t>Aspirational 3-Year Goal (2025–2028)</a:t>
            </a:r>
          </a:p>
        </p:txBody>
      </p:sp>
      <p:sp>
        <p:nvSpPr>
          <p:cNvPr id="3" name="Content Placeholder 2">
            <a:extLst>
              <a:ext uri="{FF2B5EF4-FFF2-40B4-BE49-F238E27FC236}">
                <a16:creationId xmlns:a16="http://schemas.microsoft.com/office/drawing/2014/main" id="{C64FF61A-3389-EF4D-3CC2-E213638646A6}"/>
              </a:ext>
            </a:extLst>
          </p:cNvPr>
          <p:cNvSpPr>
            <a:spLocks noGrp="1"/>
          </p:cNvSpPr>
          <p:nvPr>
            <p:ph idx="1"/>
          </p:nvPr>
        </p:nvSpPr>
        <p:spPr/>
        <p:txBody>
          <a:bodyPr>
            <a:normAutofit fontScale="92500" lnSpcReduction="20000"/>
          </a:bodyPr>
          <a:lstStyle/>
          <a:p>
            <a:pPr marL="0" indent="0">
              <a:buNone/>
            </a:pPr>
            <a:r>
              <a:rPr lang="en-AU"/>
              <a:t>Grow TOA’s decorative paint market share in Vietnam from 4.7% to 8% by 2028 through a circular ecosystem strategy focused on access, loyalty, and sustainability.</a:t>
            </a:r>
          </a:p>
          <a:p>
            <a:endParaRPr lang="en-AU"/>
          </a:p>
          <a:p>
            <a:pPr marL="0" indent="0">
              <a:buNone/>
            </a:pPr>
            <a:r>
              <a:rPr lang="en-AU"/>
              <a:t>Supporting KPIs:</a:t>
            </a:r>
          </a:p>
          <a:p>
            <a:r>
              <a:rPr lang="en-AU"/>
              <a:t>25% pail return rate across eligible products</a:t>
            </a:r>
          </a:p>
          <a:p>
            <a:r>
              <a:rPr lang="en-AU"/>
              <a:t>10+ mobile refill trucks deployed nationwide</a:t>
            </a:r>
          </a:p>
          <a:p>
            <a:r>
              <a:rPr lang="en-AU"/>
              <a:t>112,000 active users on the TOA Hub platform</a:t>
            </a:r>
          </a:p>
          <a:p>
            <a:r>
              <a:rPr lang="en-AU"/>
              <a:t>80% of refills and returns digitally tracked via QR codes</a:t>
            </a:r>
          </a:p>
          <a:p>
            <a:r>
              <a:rPr lang="en-AU"/>
              <a:t>10,000 training modules completed through TOA Hub</a:t>
            </a:r>
          </a:p>
          <a:p>
            <a:r>
              <a:rPr lang="en-AU"/>
              <a:t>10 tons of paint waste recycled annually</a:t>
            </a:r>
          </a:p>
        </p:txBody>
      </p:sp>
      <p:sp>
        <p:nvSpPr>
          <p:cNvPr id="4" name="Rectangle 3">
            <a:extLst>
              <a:ext uri="{FF2B5EF4-FFF2-40B4-BE49-F238E27FC236}">
                <a16:creationId xmlns:a16="http://schemas.microsoft.com/office/drawing/2014/main" id="{C08C5925-EC28-5C76-E856-0110E2DAE4A3}"/>
              </a:ext>
            </a:extLst>
          </p:cNvPr>
          <p:cNvSpPr/>
          <p:nvPr/>
        </p:nvSpPr>
        <p:spPr>
          <a:xfrm>
            <a:off x="497810" y="1475508"/>
            <a:ext cx="11519999" cy="1460198"/>
          </a:xfrm>
          <a:prstGeom prst="rect">
            <a:avLst/>
          </a:prstGeom>
          <a:solidFill>
            <a:srgbClr val="002F6C"/>
          </a:solidFill>
          <a:ln w="38100">
            <a:solidFill>
              <a:srgbClr val="E92228"/>
            </a:solidFill>
            <a:prstDash val="solid"/>
          </a:ln>
        </p:spPr>
        <p:style>
          <a:lnRef idx="2">
            <a:schemeClr val="accent1"/>
          </a:lnRef>
          <a:fillRef idx="0">
            <a:schemeClr val="accent1"/>
          </a:fillRef>
          <a:effectRef idx="1">
            <a:schemeClr val="accent1"/>
          </a:effectRef>
          <a:fontRef idx="minor">
            <a:schemeClr val="tx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800" b="1" i="0" u="none" strike="noStrike" kern="1200" cap="none" spc="0" normalizeH="0" baseline="0" noProof="0">
                <a:ln>
                  <a:noFill/>
                </a:ln>
                <a:solidFill>
                  <a:prstClr val="white"/>
                </a:solidFill>
                <a:effectLst/>
                <a:uLnTx/>
                <a:uFillTx/>
                <a:latin typeface="Aptos" panose="02110004020202020204"/>
                <a:ea typeface="+mn-ea"/>
                <a:cs typeface="+mn-cs"/>
              </a:rPr>
              <a:t>Establish TOA among Vietnam’s top 4 decorative paint brands within 3 years by scaling a circular ecosystem that expands rural reach, strengthens digital loyalty, and leads on sustainability.</a:t>
            </a:r>
            <a:endParaRPr kumimoji="0" lang="en-US" sz="2800" b="1"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2089912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5CADD-1AD2-C520-8884-5810AD61288C}"/>
              </a:ext>
            </a:extLst>
          </p:cNvPr>
          <p:cNvSpPr>
            <a:spLocks noGrp="1"/>
          </p:cNvSpPr>
          <p:nvPr>
            <p:ph type="title"/>
          </p:nvPr>
        </p:nvSpPr>
        <p:spPr/>
        <p:txBody>
          <a:bodyPr/>
          <a:lstStyle/>
          <a:p>
            <a:r>
              <a:rPr lang="en-AU" b="1"/>
              <a:t>Competitive Analysis</a:t>
            </a:r>
          </a:p>
        </p:txBody>
      </p:sp>
      <p:graphicFrame>
        <p:nvGraphicFramePr>
          <p:cNvPr id="4" name="Content Placeholder 3">
            <a:extLst>
              <a:ext uri="{FF2B5EF4-FFF2-40B4-BE49-F238E27FC236}">
                <a16:creationId xmlns:a16="http://schemas.microsoft.com/office/drawing/2014/main" id="{8DD421B5-E7A2-542F-B3EB-CC0D59B14BE8}"/>
              </a:ext>
            </a:extLst>
          </p:cNvPr>
          <p:cNvGraphicFramePr>
            <a:graphicFrameLocks noGrp="1"/>
          </p:cNvGraphicFramePr>
          <p:nvPr>
            <p:ph idx="1"/>
            <p:extLst>
              <p:ext uri="{D42A27DB-BD31-4B8C-83A1-F6EECF244321}">
                <p14:modId xmlns:p14="http://schemas.microsoft.com/office/powerpoint/2010/main" val="2577759785"/>
              </p:ext>
            </p:extLst>
          </p:nvPr>
        </p:nvGraphicFramePr>
        <p:xfrm>
          <a:off x="199221" y="1484103"/>
          <a:ext cx="10515600" cy="4411677"/>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val="1434805211"/>
                    </a:ext>
                  </a:extLst>
                </a:gridCol>
                <a:gridCol w="2103120">
                  <a:extLst>
                    <a:ext uri="{9D8B030D-6E8A-4147-A177-3AD203B41FA5}">
                      <a16:colId xmlns:a16="http://schemas.microsoft.com/office/drawing/2014/main" val="2805289986"/>
                    </a:ext>
                  </a:extLst>
                </a:gridCol>
                <a:gridCol w="2103120">
                  <a:extLst>
                    <a:ext uri="{9D8B030D-6E8A-4147-A177-3AD203B41FA5}">
                      <a16:colId xmlns:a16="http://schemas.microsoft.com/office/drawing/2014/main" val="2946248052"/>
                    </a:ext>
                  </a:extLst>
                </a:gridCol>
                <a:gridCol w="2103120">
                  <a:extLst>
                    <a:ext uri="{9D8B030D-6E8A-4147-A177-3AD203B41FA5}">
                      <a16:colId xmlns:a16="http://schemas.microsoft.com/office/drawing/2014/main" val="3244150956"/>
                    </a:ext>
                  </a:extLst>
                </a:gridCol>
                <a:gridCol w="2103120">
                  <a:extLst>
                    <a:ext uri="{9D8B030D-6E8A-4147-A177-3AD203B41FA5}">
                      <a16:colId xmlns:a16="http://schemas.microsoft.com/office/drawing/2014/main" val="3503690937"/>
                    </a:ext>
                  </a:extLst>
                </a:gridCol>
              </a:tblGrid>
              <a:tr h="343131">
                <a:tc>
                  <a:txBody>
                    <a:bodyPr/>
                    <a:lstStyle/>
                    <a:p>
                      <a:r>
                        <a:rPr lang="en-AU" sz="1200" b="1">
                          <a:latin typeface="Lato" panose="020F0502020204030203" pitchFamily="34" charset="0"/>
                          <a:ea typeface="Lato" panose="020F0502020204030203" pitchFamily="34" charset="0"/>
                          <a:cs typeface="Lato" panose="020F0502020204030203" pitchFamily="34" charset="0"/>
                        </a:rPr>
                        <a:t>Brand</a:t>
                      </a:r>
                      <a:endParaRPr lang="en-AU" sz="1200">
                        <a:latin typeface="Lato" panose="020F0502020204030203" pitchFamily="34" charset="0"/>
                        <a:ea typeface="Lato" panose="020F0502020204030203" pitchFamily="34" charset="0"/>
                        <a:cs typeface="Lato" panose="020F0502020204030203" pitchFamily="34" charset="0"/>
                      </a:endParaRPr>
                    </a:p>
                  </a:txBody>
                  <a:tcPr anchor="ctr"/>
                </a:tc>
                <a:tc>
                  <a:txBody>
                    <a:bodyPr/>
                    <a:lstStyle/>
                    <a:p>
                      <a:r>
                        <a:rPr lang="en-AU" sz="1200" b="1">
                          <a:latin typeface="Lato" panose="020F0502020204030203" pitchFamily="34" charset="0"/>
                          <a:ea typeface="Lato" panose="020F0502020204030203" pitchFamily="34" charset="0"/>
                          <a:cs typeface="Lato" panose="020F0502020204030203" pitchFamily="34" charset="0"/>
                        </a:rPr>
                        <a:t>Strengths</a:t>
                      </a:r>
                      <a:endParaRPr lang="en-AU" sz="1200">
                        <a:latin typeface="Lato" panose="020F0502020204030203" pitchFamily="34" charset="0"/>
                        <a:ea typeface="Lato" panose="020F0502020204030203" pitchFamily="34" charset="0"/>
                        <a:cs typeface="Lato" panose="020F0502020204030203" pitchFamily="34" charset="0"/>
                      </a:endParaRPr>
                    </a:p>
                  </a:txBody>
                  <a:tcPr anchor="ctr"/>
                </a:tc>
                <a:tc>
                  <a:txBody>
                    <a:bodyPr/>
                    <a:lstStyle/>
                    <a:p>
                      <a:r>
                        <a:rPr lang="en-AU" sz="1200" b="1">
                          <a:latin typeface="Lato" panose="020F0502020204030203" pitchFamily="34" charset="0"/>
                          <a:ea typeface="Lato" panose="020F0502020204030203" pitchFamily="34" charset="0"/>
                          <a:cs typeface="Lato" panose="020F0502020204030203" pitchFamily="34" charset="0"/>
                        </a:rPr>
                        <a:t>Weaknesses</a:t>
                      </a:r>
                      <a:endParaRPr lang="en-AU" sz="1200">
                        <a:latin typeface="Lato" panose="020F0502020204030203" pitchFamily="34" charset="0"/>
                        <a:ea typeface="Lato" panose="020F0502020204030203" pitchFamily="34" charset="0"/>
                        <a:cs typeface="Lato" panose="020F0502020204030203" pitchFamily="34" charset="0"/>
                      </a:endParaRPr>
                    </a:p>
                  </a:txBody>
                  <a:tcPr anchor="ctr"/>
                </a:tc>
                <a:tc>
                  <a:txBody>
                    <a:bodyPr/>
                    <a:lstStyle/>
                    <a:p>
                      <a:r>
                        <a:rPr lang="en-AU" sz="1200" b="1">
                          <a:latin typeface="Lato" panose="020F0502020204030203" pitchFamily="34" charset="0"/>
                          <a:ea typeface="Lato" panose="020F0502020204030203" pitchFamily="34" charset="0"/>
                          <a:cs typeface="Lato" panose="020F0502020204030203" pitchFamily="34" charset="0"/>
                        </a:rPr>
                        <a:t>Vietnam Market Position</a:t>
                      </a:r>
                      <a:endParaRPr lang="en-AU" sz="1200">
                        <a:latin typeface="Lato" panose="020F0502020204030203" pitchFamily="34" charset="0"/>
                        <a:ea typeface="Lato" panose="020F0502020204030203" pitchFamily="34" charset="0"/>
                        <a:cs typeface="Lato" panose="020F0502020204030203" pitchFamily="34" charset="0"/>
                      </a:endParaRPr>
                    </a:p>
                  </a:txBody>
                  <a:tcPr anchor="ctr"/>
                </a:tc>
                <a:tc>
                  <a:txBody>
                    <a:bodyPr/>
                    <a:lstStyle/>
                    <a:p>
                      <a:r>
                        <a:rPr lang="en-AU" sz="1200" b="1">
                          <a:latin typeface="Lato" panose="020F0502020204030203" pitchFamily="34" charset="0"/>
                          <a:ea typeface="Lato" panose="020F0502020204030203" pitchFamily="34" charset="0"/>
                          <a:cs typeface="Lato" panose="020F0502020204030203" pitchFamily="34" charset="0"/>
                        </a:rPr>
                        <a:t>Key Highlights</a:t>
                      </a:r>
                      <a:endParaRPr lang="en-AU" sz="1200">
                        <a:latin typeface="Lato" panose="020F0502020204030203" pitchFamily="34" charset="0"/>
                        <a:ea typeface="Lato" panose="020F0502020204030203" pitchFamily="34" charset="0"/>
                        <a:cs typeface="Lato" panose="020F0502020204030203" pitchFamily="34" charset="0"/>
                      </a:endParaRPr>
                    </a:p>
                  </a:txBody>
                  <a:tcPr anchor="ctr"/>
                </a:tc>
                <a:extLst>
                  <a:ext uri="{0D108BD9-81ED-4DB2-BD59-A6C34878D82A}">
                    <a16:rowId xmlns:a16="http://schemas.microsoft.com/office/drawing/2014/main" val="1623576902"/>
                  </a:ext>
                </a:extLst>
              </a:tr>
              <a:tr h="784298">
                <a:tc>
                  <a:txBody>
                    <a:bodyPr/>
                    <a:lstStyle/>
                    <a:p>
                      <a:r>
                        <a:rPr lang="en-AU" sz="1200" b="1">
                          <a:latin typeface="Lato" panose="020F0502020204030203" pitchFamily="34" charset="0"/>
                          <a:ea typeface="Lato" panose="020F0502020204030203" pitchFamily="34" charset="0"/>
                          <a:cs typeface="Lato" panose="020F0502020204030203" pitchFamily="34" charset="0"/>
                        </a:rPr>
                        <a:t>Jotun</a:t>
                      </a:r>
                      <a:endParaRPr lang="en-AU" sz="1200">
                        <a:latin typeface="Lato" panose="020F0502020204030203" pitchFamily="34" charset="0"/>
                        <a:ea typeface="Lato" panose="020F0502020204030203" pitchFamily="34" charset="0"/>
                        <a:cs typeface="Lato" panose="020F0502020204030203" pitchFamily="34" charset="0"/>
                      </a:endParaRPr>
                    </a:p>
                  </a:txBody>
                  <a:tcPr anchor="ctr"/>
                </a:tc>
                <a:tc>
                  <a:txBody>
                    <a:bodyPr/>
                    <a:lstStyle/>
                    <a:p>
                      <a:r>
                        <a:rPr lang="en-AU" sz="1200">
                          <a:latin typeface="Lato" panose="020F0502020204030203" pitchFamily="34" charset="0"/>
                          <a:ea typeface="Lato" panose="020F0502020204030203" pitchFamily="34" charset="0"/>
                          <a:cs typeface="Lato" panose="020F0502020204030203" pitchFamily="34" charset="0"/>
                        </a:rPr>
                        <a:t>Strong government ties, premium project focus, top-of-mind awareness</a:t>
                      </a:r>
                    </a:p>
                  </a:txBody>
                  <a:tcPr anchor="ctr"/>
                </a:tc>
                <a:tc>
                  <a:txBody>
                    <a:bodyPr/>
                    <a:lstStyle/>
                    <a:p>
                      <a:r>
                        <a:rPr lang="en-AU" sz="1200">
                          <a:latin typeface="Lato" panose="020F0502020204030203" pitchFamily="34" charset="0"/>
                          <a:ea typeface="Lato" panose="020F0502020204030203" pitchFamily="34" charset="0"/>
                          <a:cs typeface="Lato" panose="020F0502020204030203" pitchFamily="34" charset="0"/>
                        </a:rPr>
                        <a:t>Limited variety, low distributor margins</a:t>
                      </a:r>
                    </a:p>
                  </a:txBody>
                  <a:tcPr anchor="ctr"/>
                </a:tc>
                <a:tc>
                  <a:txBody>
                    <a:bodyPr/>
                    <a:lstStyle/>
                    <a:p>
                      <a:r>
                        <a:rPr lang="en-AU" sz="1200">
                          <a:latin typeface="Lato" panose="020F0502020204030203" pitchFamily="34" charset="0"/>
                          <a:ea typeface="Lato" panose="020F0502020204030203" pitchFamily="34" charset="0"/>
                          <a:cs typeface="Lato" panose="020F0502020204030203" pitchFamily="34" charset="0"/>
                        </a:rPr>
                        <a:t>#1 in Premium (36.5%)</a:t>
                      </a:r>
                    </a:p>
                  </a:txBody>
                  <a:tcPr anchor="ctr"/>
                </a:tc>
                <a:tc>
                  <a:txBody>
                    <a:bodyPr/>
                    <a:lstStyle/>
                    <a:p>
                      <a:r>
                        <a:rPr lang="en-AU" sz="1200">
                          <a:latin typeface="Lato" panose="020F0502020204030203" pitchFamily="34" charset="0"/>
                          <a:ea typeface="Lato" panose="020F0502020204030203" pitchFamily="34" charset="0"/>
                          <a:cs typeface="Lato" panose="020F0502020204030203" pitchFamily="34" charset="0"/>
                        </a:rPr>
                        <a:t>Dominates premium, entrenched in government-linked projects</a:t>
                      </a:r>
                    </a:p>
                  </a:txBody>
                  <a:tcPr anchor="ctr"/>
                </a:tc>
                <a:extLst>
                  <a:ext uri="{0D108BD9-81ED-4DB2-BD59-A6C34878D82A}">
                    <a16:rowId xmlns:a16="http://schemas.microsoft.com/office/drawing/2014/main" val="3807902539"/>
                  </a:ext>
                </a:extLst>
              </a:tr>
              <a:tr h="784298">
                <a:tc>
                  <a:txBody>
                    <a:bodyPr/>
                    <a:lstStyle/>
                    <a:p>
                      <a:r>
                        <a:rPr lang="en-AU" sz="1200" b="1">
                          <a:latin typeface="Lato" panose="020F0502020204030203" pitchFamily="34" charset="0"/>
                          <a:ea typeface="Lato" panose="020F0502020204030203" pitchFamily="34" charset="0"/>
                          <a:cs typeface="Lato" panose="020F0502020204030203" pitchFamily="34" charset="0"/>
                        </a:rPr>
                        <a:t>AkzoNobel</a:t>
                      </a:r>
                      <a:endParaRPr lang="en-AU" sz="1200">
                        <a:latin typeface="Lato" panose="020F0502020204030203" pitchFamily="34" charset="0"/>
                        <a:ea typeface="Lato" panose="020F0502020204030203" pitchFamily="34" charset="0"/>
                        <a:cs typeface="Lato" panose="020F0502020204030203" pitchFamily="34" charset="0"/>
                      </a:endParaRPr>
                    </a:p>
                  </a:txBody>
                  <a:tcPr anchor="ctr"/>
                </a:tc>
                <a:tc>
                  <a:txBody>
                    <a:bodyPr/>
                    <a:lstStyle/>
                    <a:p>
                      <a:r>
                        <a:rPr lang="en-AU" sz="1200">
                          <a:latin typeface="Lato" panose="020F0502020204030203" pitchFamily="34" charset="0"/>
                          <a:ea typeface="Lato" panose="020F0502020204030203" pitchFamily="34" charset="0"/>
                          <a:cs typeface="Lato" panose="020F0502020204030203" pitchFamily="34" charset="0"/>
                        </a:rPr>
                        <a:t>Strong CRM, consistent ATL/BTL campaigns, broad segment coverage</a:t>
                      </a:r>
                    </a:p>
                  </a:txBody>
                  <a:tcPr anchor="ctr"/>
                </a:tc>
                <a:tc>
                  <a:txBody>
                    <a:bodyPr/>
                    <a:lstStyle/>
                    <a:p>
                      <a:r>
                        <a:rPr lang="en-AU" sz="1200">
                          <a:latin typeface="Lato" panose="020F0502020204030203" pitchFamily="34" charset="0"/>
                          <a:ea typeface="Lato" panose="020F0502020204030203" pitchFamily="34" charset="0"/>
                          <a:cs typeface="Lato" panose="020F0502020204030203" pitchFamily="34" charset="0"/>
                        </a:rPr>
                        <a:t>High pricing, diluted image due to counterfeits</a:t>
                      </a:r>
                    </a:p>
                  </a:txBody>
                  <a:tcPr anchor="ctr"/>
                </a:tc>
                <a:tc>
                  <a:txBody>
                    <a:bodyPr/>
                    <a:lstStyle/>
                    <a:p>
                      <a:r>
                        <a:rPr lang="en-AU" sz="1200">
                          <a:latin typeface="Lato" panose="020F0502020204030203" pitchFamily="34" charset="0"/>
                          <a:ea typeface="Lato" panose="020F0502020204030203" pitchFamily="34" charset="0"/>
                          <a:cs typeface="Lato" panose="020F0502020204030203" pitchFamily="34" charset="0"/>
                        </a:rPr>
                        <a:t>Top 3 across all segments</a:t>
                      </a:r>
                    </a:p>
                  </a:txBody>
                  <a:tcPr anchor="ctr"/>
                </a:tc>
                <a:tc>
                  <a:txBody>
                    <a:bodyPr/>
                    <a:lstStyle/>
                    <a:p>
                      <a:r>
                        <a:rPr lang="en-AU" sz="1200">
                          <a:latin typeface="Lato" panose="020F0502020204030203" pitchFamily="34" charset="0"/>
                          <a:ea typeface="Lato" panose="020F0502020204030203" pitchFamily="34" charset="0"/>
                          <a:cs typeface="Lato" panose="020F0502020204030203" pitchFamily="34" charset="0"/>
                        </a:rPr>
                        <a:t>Consistently visible but faces trust and affordability gaps</a:t>
                      </a:r>
                    </a:p>
                  </a:txBody>
                  <a:tcPr anchor="ctr"/>
                </a:tc>
                <a:extLst>
                  <a:ext uri="{0D108BD9-81ED-4DB2-BD59-A6C34878D82A}">
                    <a16:rowId xmlns:a16="http://schemas.microsoft.com/office/drawing/2014/main" val="2771783678"/>
                  </a:ext>
                </a:extLst>
              </a:tr>
              <a:tr h="784298">
                <a:tc>
                  <a:txBody>
                    <a:bodyPr/>
                    <a:lstStyle/>
                    <a:p>
                      <a:r>
                        <a:rPr lang="en-AU" sz="1200" b="1">
                          <a:latin typeface="Lato" panose="020F0502020204030203" pitchFamily="34" charset="0"/>
                          <a:ea typeface="Lato" panose="020F0502020204030203" pitchFamily="34" charset="0"/>
                          <a:cs typeface="Lato" panose="020F0502020204030203" pitchFamily="34" charset="0"/>
                        </a:rPr>
                        <a:t>Nippon Paint</a:t>
                      </a:r>
                      <a:endParaRPr lang="en-AU" sz="1200">
                        <a:latin typeface="Lato" panose="020F0502020204030203" pitchFamily="34" charset="0"/>
                        <a:ea typeface="Lato" panose="020F0502020204030203" pitchFamily="34" charset="0"/>
                        <a:cs typeface="Lato" panose="020F0502020204030203" pitchFamily="34" charset="0"/>
                      </a:endParaRPr>
                    </a:p>
                  </a:txBody>
                  <a:tcPr anchor="ctr"/>
                </a:tc>
                <a:tc>
                  <a:txBody>
                    <a:bodyPr/>
                    <a:lstStyle/>
                    <a:p>
                      <a:r>
                        <a:rPr lang="en-AU" sz="1200">
                          <a:latin typeface="Lato" panose="020F0502020204030203" pitchFamily="34" charset="0"/>
                          <a:ea typeface="Lato" panose="020F0502020204030203" pitchFamily="34" charset="0"/>
                          <a:cs typeface="Lato" panose="020F0502020204030203" pitchFamily="34" charset="0"/>
                        </a:rPr>
                        <a:t>Painter-focused app programs, public CSR projects, national awareness</a:t>
                      </a:r>
                    </a:p>
                  </a:txBody>
                  <a:tcPr anchor="ctr"/>
                </a:tc>
                <a:tc>
                  <a:txBody>
                    <a:bodyPr/>
                    <a:lstStyle/>
                    <a:p>
                      <a:r>
                        <a:rPr lang="en-AU" sz="1200">
                          <a:latin typeface="Lato" panose="020F0502020204030203" pitchFamily="34" charset="0"/>
                          <a:ea typeface="Lato" panose="020F0502020204030203" pitchFamily="34" charset="0"/>
                          <a:cs typeface="Lato" panose="020F0502020204030203" pitchFamily="34" charset="0"/>
                        </a:rPr>
                        <a:t>Short-term loyalty, less brand stickiness</a:t>
                      </a:r>
                    </a:p>
                  </a:txBody>
                  <a:tcPr anchor="ctr"/>
                </a:tc>
                <a:tc>
                  <a:txBody>
                    <a:bodyPr/>
                    <a:lstStyle/>
                    <a:p>
                      <a:r>
                        <a:rPr lang="en-AU" sz="1200">
                          <a:latin typeface="Lato" panose="020F0502020204030203" pitchFamily="34" charset="0"/>
                          <a:ea typeface="Lato" panose="020F0502020204030203" pitchFamily="34" charset="0"/>
                          <a:cs typeface="Lato" panose="020F0502020204030203" pitchFamily="34" charset="0"/>
                        </a:rPr>
                        <a:t>Top 3 in Economy and Premium</a:t>
                      </a:r>
                    </a:p>
                  </a:txBody>
                  <a:tcPr anchor="ctr"/>
                </a:tc>
                <a:tc>
                  <a:txBody>
                    <a:bodyPr/>
                    <a:lstStyle/>
                    <a:p>
                      <a:r>
                        <a:rPr lang="en-AU" sz="1200">
                          <a:latin typeface="Lato" panose="020F0502020204030203" pitchFamily="34" charset="0"/>
                          <a:ea typeface="Lato" panose="020F0502020204030203" pitchFamily="34" charset="0"/>
                          <a:cs typeface="Lato" panose="020F0502020204030203" pitchFamily="34" charset="0"/>
                        </a:rPr>
                        <a:t>Leads with digital and CSR, lacks deep loyalty retention</a:t>
                      </a:r>
                    </a:p>
                  </a:txBody>
                  <a:tcPr anchor="ctr"/>
                </a:tc>
                <a:extLst>
                  <a:ext uri="{0D108BD9-81ED-4DB2-BD59-A6C34878D82A}">
                    <a16:rowId xmlns:a16="http://schemas.microsoft.com/office/drawing/2014/main" val="1903808705"/>
                  </a:ext>
                </a:extLst>
              </a:tr>
              <a:tr h="931354">
                <a:tc>
                  <a:txBody>
                    <a:bodyPr/>
                    <a:lstStyle/>
                    <a:p>
                      <a:r>
                        <a:rPr lang="en-AU" sz="1200" b="1">
                          <a:latin typeface="Lato" panose="020F0502020204030203" pitchFamily="34" charset="0"/>
                          <a:ea typeface="Lato" panose="020F0502020204030203" pitchFamily="34" charset="0"/>
                          <a:cs typeface="Lato" panose="020F0502020204030203" pitchFamily="34" charset="0"/>
                        </a:rPr>
                        <a:t>4Oranges</a:t>
                      </a:r>
                      <a:endParaRPr lang="en-AU" sz="1200">
                        <a:latin typeface="Lato" panose="020F0502020204030203" pitchFamily="34" charset="0"/>
                        <a:ea typeface="Lato" panose="020F0502020204030203" pitchFamily="34" charset="0"/>
                        <a:cs typeface="Lato" panose="020F0502020204030203" pitchFamily="34" charset="0"/>
                      </a:endParaRPr>
                    </a:p>
                  </a:txBody>
                  <a:tcPr anchor="ctr"/>
                </a:tc>
                <a:tc>
                  <a:txBody>
                    <a:bodyPr/>
                    <a:lstStyle/>
                    <a:p>
                      <a:r>
                        <a:rPr lang="en-AU" sz="1200">
                          <a:latin typeface="Lato" panose="020F0502020204030203" pitchFamily="34" charset="0"/>
                          <a:ea typeface="Lato" panose="020F0502020204030203" pitchFamily="34" charset="0"/>
                          <a:cs typeface="Lato" panose="020F0502020204030203" pitchFamily="34" charset="0"/>
                        </a:rPr>
                        <a:t>Dominates rural areas, creative mass-market campaigns, diversified sub-brands</a:t>
                      </a:r>
                    </a:p>
                  </a:txBody>
                  <a:tcPr anchor="ctr"/>
                </a:tc>
                <a:tc>
                  <a:txBody>
                    <a:bodyPr/>
                    <a:lstStyle/>
                    <a:p>
                      <a:r>
                        <a:rPr lang="en-AU" sz="1200">
                          <a:latin typeface="Lato" panose="020F0502020204030203" pitchFamily="34" charset="0"/>
                          <a:ea typeface="Lato" panose="020F0502020204030203" pitchFamily="34" charset="0"/>
                          <a:cs typeface="Lato" panose="020F0502020204030203" pitchFamily="34" charset="0"/>
                        </a:rPr>
                        <a:t>Brand overlap, minimal premium/project visibility</a:t>
                      </a:r>
                    </a:p>
                  </a:txBody>
                  <a:tcPr anchor="ctr"/>
                </a:tc>
                <a:tc>
                  <a:txBody>
                    <a:bodyPr/>
                    <a:lstStyle/>
                    <a:p>
                      <a:r>
                        <a:rPr lang="en-AU" sz="1200">
                          <a:latin typeface="Lato" panose="020F0502020204030203" pitchFamily="34" charset="0"/>
                          <a:ea typeface="Lato" panose="020F0502020204030203" pitchFamily="34" charset="0"/>
                          <a:cs typeface="Lato" panose="020F0502020204030203" pitchFamily="34" charset="0"/>
                        </a:rPr>
                        <a:t>#2 in Economy</a:t>
                      </a:r>
                    </a:p>
                  </a:txBody>
                  <a:tcPr anchor="ctr"/>
                </a:tc>
                <a:tc>
                  <a:txBody>
                    <a:bodyPr/>
                    <a:lstStyle/>
                    <a:p>
                      <a:r>
                        <a:rPr lang="en-AU" sz="1200">
                          <a:latin typeface="Lato" panose="020F0502020204030203" pitchFamily="34" charset="0"/>
                          <a:ea typeface="Lato" panose="020F0502020204030203" pitchFamily="34" charset="0"/>
                          <a:cs typeface="Lato" panose="020F0502020204030203" pitchFamily="34" charset="0"/>
                        </a:rPr>
                        <a:t>Strong rural play, but weak in premium and institutional</a:t>
                      </a:r>
                    </a:p>
                  </a:txBody>
                  <a:tcPr anchor="ctr"/>
                </a:tc>
                <a:extLst>
                  <a:ext uri="{0D108BD9-81ED-4DB2-BD59-A6C34878D82A}">
                    <a16:rowId xmlns:a16="http://schemas.microsoft.com/office/drawing/2014/main" val="1693054242"/>
                  </a:ext>
                </a:extLst>
              </a:tr>
              <a:tr h="784298">
                <a:tc>
                  <a:txBody>
                    <a:bodyPr/>
                    <a:lstStyle/>
                    <a:p>
                      <a:r>
                        <a:rPr lang="en-AU" sz="1200" b="1">
                          <a:latin typeface="Lato" panose="020F0502020204030203" pitchFamily="34" charset="0"/>
                          <a:ea typeface="Lato" panose="020F0502020204030203" pitchFamily="34" charset="0"/>
                          <a:cs typeface="Lato" panose="020F0502020204030203" pitchFamily="34" charset="0"/>
                        </a:rPr>
                        <a:t>TOA</a:t>
                      </a:r>
                      <a:endParaRPr lang="en-AU" sz="1200">
                        <a:latin typeface="Lato" panose="020F0502020204030203" pitchFamily="34" charset="0"/>
                        <a:ea typeface="Lato" panose="020F0502020204030203" pitchFamily="34" charset="0"/>
                        <a:cs typeface="Lato" panose="020F0502020204030203" pitchFamily="34" charset="0"/>
                      </a:endParaRPr>
                    </a:p>
                  </a:txBody>
                  <a:tcPr anchor="ctr"/>
                </a:tc>
                <a:tc>
                  <a:txBody>
                    <a:bodyPr/>
                    <a:lstStyle/>
                    <a:p>
                      <a:r>
                        <a:rPr lang="en-AU" sz="1200">
                          <a:latin typeface="Lato" panose="020F0502020204030203" pitchFamily="34" charset="0"/>
                          <a:ea typeface="Lato" panose="020F0502020204030203" pitchFamily="34" charset="0"/>
                          <a:cs typeface="Lato" panose="020F0502020204030203" pitchFamily="34" charset="0"/>
                        </a:rPr>
                        <a:t>ESG-certified products, growing retail presence, building loyalty platform</a:t>
                      </a:r>
                    </a:p>
                  </a:txBody>
                  <a:tcPr anchor="ctr"/>
                </a:tc>
                <a:tc>
                  <a:txBody>
                    <a:bodyPr/>
                    <a:lstStyle/>
                    <a:p>
                      <a:r>
                        <a:rPr lang="en-AU" sz="1200">
                          <a:latin typeface="Lato" panose="020F0502020204030203" pitchFamily="34" charset="0"/>
                          <a:ea typeface="Lato" panose="020F0502020204030203" pitchFamily="34" charset="0"/>
                          <a:cs typeface="Lato" panose="020F0502020204030203" pitchFamily="34" charset="0"/>
                        </a:rPr>
                        <a:t>Weak economy penetration, low rural awareness, limited real estate presence</a:t>
                      </a:r>
                    </a:p>
                  </a:txBody>
                  <a:tcPr anchor="ctr"/>
                </a:tc>
                <a:tc>
                  <a:txBody>
                    <a:bodyPr/>
                    <a:lstStyle/>
                    <a:p>
                      <a:r>
                        <a:rPr lang="en-AU" sz="1200">
                          <a:latin typeface="Lato" panose="020F0502020204030203" pitchFamily="34" charset="0"/>
                          <a:ea typeface="Lato" panose="020F0502020204030203" pitchFamily="34" charset="0"/>
                          <a:cs typeface="Lato" panose="020F0502020204030203" pitchFamily="34" charset="0"/>
                        </a:rPr>
                        <a:t>7.0% Premium, 4.0% Medium, 3.2% Economy</a:t>
                      </a:r>
                    </a:p>
                  </a:txBody>
                  <a:tcPr anchor="ctr"/>
                </a:tc>
                <a:tc>
                  <a:txBody>
                    <a:bodyPr/>
                    <a:lstStyle/>
                    <a:p>
                      <a:r>
                        <a:rPr lang="en-AU" sz="1200">
                          <a:latin typeface="Lato" panose="020F0502020204030203" pitchFamily="34" charset="0"/>
                          <a:ea typeface="Lato" panose="020F0502020204030203" pitchFamily="34" charset="0"/>
                          <a:cs typeface="Lato" panose="020F0502020204030203" pitchFamily="34" charset="0"/>
                        </a:rPr>
                        <a:t>Quality-driven with ESG edge, needs reach and visibility</a:t>
                      </a:r>
                    </a:p>
                  </a:txBody>
                  <a:tcPr anchor="ctr"/>
                </a:tc>
                <a:extLst>
                  <a:ext uri="{0D108BD9-81ED-4DB2-BD59-A6C34878D82A}">
                    <a16:rowId xmlns:a16="http://schemas.microsoft.com/office/drawing/2014/main" val="2480844159"/>
                  </a:ext>
                </a:extLst>
              </a:tr>
            </a:tbl>
          </a:graphicData>
        </a:graphic>
      </p:graphicFrame>
      <p:sp>
        <p:nvSpPr>
          <p:cNvPr id="5" name="TextBox 4">
            <a:extLst>
              <a:ext uri="{FF2B5EF4-FFF2-40B4-BE49-F238E27FC236}">
                <a16:creationId xmlns:a16="http://schemas.microsoft.com/office/drawing/2014/main" id="{98EBD7AA-2397-CCA8-2758-3B9D4B791FD8}"/>
              </a:ext>
            </a:extLst>
          </p:cNvPr>
          <p:cNvSpPr txBox="1"/>
          <p:nvPr/>
        </p:nvSpPr>
        <p:spPr>
          <a:xfrm>
            <a:off x="330964" y="5944830"/>
            <a:ext cx="10252113" cy="830997"/>
          </a:xfrm>
          <a:prstGeom prst="rect">
            <a:avLst/>
          </a:prstGeom>
          <a:solidFill>
            <a:schemeClr val="bg1"/>
          </a:solidFill>
          <a:ln w="38100">
            <a:solidFill>
              <a:srgbClr val="01284E"/>
            </a:solidFill>
            <a:prstDash val="lgDash"/>
          </a:ln>
        </p:spPr>
        <p:txBody>
          <a:bodyPr wrap="square" rtlCol="0">
            <a:spAutoFit/>
          </a:bodyPr>
          <a:lstStyle/>
          <a:p>
            <a:r>
              <a:rPr lang="en-AU" sz="1600">
                <a:solidFill>
                  <a:srgbClr val="01284E"/>
                </a:solidFill>
              </a:rPr>
              <a:t>TOA’s competitors each lead in a specific advantage: project relationships, digital loyalty, or rural access. TOA’s opportunity lies in integrating all three through a circular ecosystem strategy that delivers reach, loyalty, and sustainability at scale.</a:t>
            </a:r>
          </a:p>
        </p:txBody>
      </p:sp>
    </p:spTree>
    <p:extLst>
      <p:ext uri="{BB962C8B-B14F-4D97-AF65-F5344CB8AC3E}">
        <p14:creationId xmlns:p14="http://schemas.microsoft.com/office/powerpoint/2010/main" val="9011497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9F63A-F161-C7A2-0C65-7B4FF07C9F37}"/>
              </a:ext>
            </a:extLst>
          </p:cNvPr>
          <p:cNvSpPr>
            <a:spLocks noGrp="1"/>
          </p:cNvSpPr>
          <p:nvPr>
            <p:ph type="title"/>
          </p:nvPr>
        </p:nvSpPr>
        <p:spPr/>
        <p:txBody>
          <a:bodyPr/>
          <a:lstStyle/>
          <a:p>
            <a:r>
              <a:rPr lang="en-AU" b="1"/>
              <a:t>TOA Market Share by Segment</a:t>
            </a:r>
          </a:p>
        </p:txBody>
      </p:sp>
      <p:graphicFrame>
        <p:nvGraphicFramePr>
          <p:cNvPr id="4" name="Content Placeholder 3">
            <a:extLst>
              <a:ext uri="{FF2B5EF4-FFF2-40B4-BE49-F238E27FC236}">
                <a16:creationId xmlns:a16="http://schemas.microsoft.com/office/drawing/2014/main" id="{34392F48-C12A-2FA5-376D-99F94E8C282B}"/>
              </a:ext>
            </a:extLst>
          </p:cNvPr>
          <p:cNvGraphicFramePr>
            <a:graphicFrameLocks noGrp="1"/>
          </p:cNvGraphicFramePr>
          <p:nvPr>
            <p:ph idx="1"/>
            <p:extLst>
              <p:ext uri="{D42A27DB-BD31-4B8C-83A1-F6EECF244321}">
                <p14:modId xmlns:p14="http://schemas.microsoft.com/office/powerpoint/2010/main" val="1260565415"/>
              </p:ext>
            </p:extLst>
          </p:nvPr>
        </p:nvGraphicFramePr>
        <p:xfrm>
          <a:off x="497810" y="2061152"/>
          <a:ext cx="10515597" cy="1854200"/>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3234006371"/>
                    </a:ext>
                  </a:extLst>
                </a:gridCol>
                <a:gridCol w="3505199">
                  <a:extLst>
                    <a:ext uri="{9D8B030D-6E8A-4147-A177-3AD203B41FA5}">
                      <a16:colId xmlns:a16="http://schemas.microsoft.com/office/drawing/2014/main" val="1922422645"/>
                    </a:ext>
                  </a:extLst>
                </a:gridCol>
                <a:gridCol w="3505199">
                  <a:extLst>
                    <a:ext uri="{9D8B030D-6E8A-4147-A177-3AD203B41FA5}">
                      <a16:colId xmlns:a16="http://schemas.microsoft.com/office/drawing/2014/main" val="3447197687"/>
                    </a:ext>
                  </a:extLst>
                </a:gridCol>
              </a:tblGrid>
              <a:tr h="370840">
                <a:tc>
                  <a:txBody>
                    <a:bodyPr/>
                    <a:lstStyle/>
                    <a:p>
                      <a:r>
                        <a:rPr lang="en-AU">
                          <a:latin typeface="Lato" panose="020F0502020204030203" pitchFamily="34" charset="0"/>
                          <a:ea typeface="Lato" panose="020F0502020204030203" pitchFamily="34" charset="0"/>
                          <a:cs typeface="Lato" panose="020F0502020204030203" pitchFamily="34" charset="0"/>
                        </a:rPr>
                        <a:t>Segment</a:t>
                      </a:r>
                    </a:p>
                  </a:txBody>
                  <a:tcPr anchor="ctr"/>
                </a:tc>
                <a:tc>
                  <a:txBody>
                    <a:bodyPr/>
                    <a:lstStyle/>
                    <a:p>
                      <a:r>
                        <a:rPr lang="en-AU">
                          <a:latin typeface="Lato" panose="020F0502020204030203" pitchFamily="34" charset="0"/>
                          <a:ea typeface="Lato" panose="020F0502020204030203" pitchFamily="34" charset="0"/>
                          <a:cs typeface="Lato" panose="020F0502020204030203" pitchFamily="34" charset="0"/>
                        </a:rPr>
                        <a:t>TOA’s Share</a:t>
                      </a:r>
                    </a:p>
                  </a:txBody>
                  <a:tcPr anchor="ctr"/>
                </a:tc>
                <a:tc>
                  <a:txBody>
                    <a:bodyPr/>
                    <a:lstStyle/>
                    <a:p>
                      <a:r>
                        <a:rPr lang="en-AU">
                          <a:latin typeface="Lato" panose="020F0502020204030203" pitchFamily="34" charset="0"/>
                          <a:ea typeface="Lato" panose="020F0502020204030203" pitchFamily="34" charset="0"/>
                          <a:cs typeface="Lato" panose="020F0502020204030203" pitchFamily="34" charset="0"/>
                        </a:rPr>
                        <a:t>Rank</a:t>
                      </a:r>
                    </a:p>
                  </a:txBody>
                  <a:tcPr anchor="ctr"/>
                </a:tc>
                <a:extLst>
                  <a:ext uri="{0D108BD9-81ED-4DB2-BD59-A6C34878D82A}">
                    <a16:rowId xmlns:a16="http://schemas.microsoft.com/office/drawing/2014/main" val="411537721"/>
                  </a:ext>
                </a:extLst>
              </a:tr>
              <a:tr h="370840">
                <a:tc>
                  <a:txBody>
                    <a:bodyPr/>
                    <a:lstStyle/>
                    <a:p>
                      <a:r>
                        <a:rPr lang="en-AU">
                          <a:latin typeface="Lato" panose="020F0502020204030203" pitchFamily="34" charset="0"/>
                          <a:ea typeface="Lato" panose="020F0502020204030203" pitchFamily="34" charset="0"/>
                          <a:cs typeface="Lato" panose="020F0502020204030203" pitchFamily="34" charset="0"/>
                        </a:rPr>
                        <a:t>Premium</a:t>
                      </a:r>
                    </a:p>
                  </a:txBody>
                  <a:tcPr anchor="ctr"/>
                </a:tc>
                <a:tc>
                  <a:txBody>
                    <a:bodyPr/>
                    <a:lstStyle/>
                    <a:p>
                      <a:r>
                        <a:rPr lang="en-AU">
                          <a:latin typeface="Lato" panose="020F0502020204030203" pitchFamily="34" charset="0"/>
                          <a:ea typeface="Lato" panose="020F0502020204030203" pitchFamily="34" charset="0"/>
                          <a:cs typeface="Lato" panose="020F0502020204030203" pitchFamily="34" charset="0"/>
                        </a:rPr>
                        <a:t>7.0%</a:t>
                      </a:r>
                    </a:p>
                  </a:txBody>
                  <a:tcPr anchor="ctr"/>
                </a:tc>
                <a:tc>
                  <a:txBody>
                    <a:bodyPr/>
                    <a:lstStyle/>
                    <a:p>
                      <a:r>
                        <a:rPr lang="en-AU">
                          <a:latin typeface="Lato" panose="020F0502020204030203" pitchFamily="34" charset="0"/>
                          <a:ea typeface="Lato" panose="020F0502020204030203" pitchFamily="34" charset="0"/>
                          <a:cs typeface="Lato" panose="020F0502020204030203" pitchFamily="34" charset="0"/>
                        </a:rPr>
                        <a:t>4th place</a:t>
                      </a:r>
                    </a:p>
                  </a:txBody>
                  <a:tcPr anchor="ctr"/>
                </a:tc>
                <a:extLst>
                  <a:ext uri="{0D108BD9-81ED-4DB2-BD59-A6C34878D82A}">
                    <a16:rowId xmlns:a16="http://schemas.microsoft.com/office/drawing/2014/main" val="2723620025"/>
                  </a:ext>
                </a:extLst>
              </a:tr>
              <a:tr h="370840">
                <a:tc>
                  <a:txBody>
                    <a:bodyPr/>
                    <a:lstStyle/>
                    <a:p>
                      <a:r>
                        <a:rPr lang="en-AU">
                          <a:latin typeface="Lato" panose="020F0502020204030203" pitchFamily="34" charset="0"/>
                          <a:ea typeface="Lato" panose="020F0502020204030203" pitchFamily="34" charset="0"/>
                          <a:cs typeface="Lato" panose="020F0502020204030203" pitchFamily="34" charset="0"/>
                        </a:rPr>
                        <a:t>Medium</a:t>
                      </a:r>
                    </a:p>
                  </a:txBody>
                  <a:tcPr anchor="ctr"/>
                </a:tc>
                <a:tc>
                  <a:txBody>
                    <a:bodyPr/>
                    <a:lstStyle/>
                    <a:p>
                      <a:r>
                        <a:rPr lang="en-AU">
                          <a:latin typeface="Lato" panose="020F0502020204030203" pitchFamily="34" charset="0"/>
                          <a:ea typeface="Lato" panose="020F0502020204030203" pitchFamily="34" charset="0"/>
                          <a:cs typeface="Lato" panose="020F0502020204030203" pitchFamily="34" charset="0"/>
                        </a:rPr>
                        <a:t>4.0%</a:t>
                      </a:r>
                    </a:p>
                  </a:txBody>
                  <a:tcPr anchor="ctr"/>
                </a:tc>
                <a:tc>
                  <a:txBody>
                    <a:bodyPr/>
                    <a:lstStyle/>
                    <a:p>
                      <a:r>
                        <a:rPr lang="en-AU">
                          <a:latin typeface="Lato" panose="020F0502020204030203" pitchFamily="34" charset="0"/>
                          <a:ea typeface="Lato" panose="020F0502020204030203" pitchFamily="34" charset="0"/>
                          <a:cs typeface="Lato" panose="020F0502020204030203" pitchFamily="34" charset="0"/>
                        </a:rPr>
                        <a:t>6th place</a:t>
                      </a:r>
                    </a:p>
                  </a:txBody>
                  <a:tcPr anchor="ctr"/>
                </a:tc>
                <a:extLst>
                  <a:ext uri="{0D108BD9-81ED-4DB2-BD59-A6C34878D82A}">
                    <a16:rowId xmlns:a16="http://schemas.microsoft.com/office/drawing/2014/main" val="2744740421"/>
                  </a:ext>
                </a:extLst>
              </a:tr>
              <a:tr h="370840">
                <a:tc>
                  <a:txBody>
                    <a:bodyPr/>
                    <a:lstStyle/>
                    <a:p>
                      <a:r>
                        <a:rPr lang="en-AU">
                          <a:latin typeface="Lato" panose="020F0502020204030203" pitchFamily="34" charset="0"/>
                          <a:ea typeface="Lato" panose="020F0502020204030203" pitchFamily="34" charset="0"/>
                          <a:cs typeface="Lato" panose="020F0502020204030203" pitchFamily="34" charset="0"/>
                        </a:rPr>
                        <a:t>Economy</a:t>
                      </a:r>
                    </a:p>
                  </a:txBody>
                  <a:tcPr anchor="ctr"/>
                </a:tc>
                <a:tc>
                  <a:txBody>
                    <a:bodyPr/>
                    <a:lstStyle/>
                    <a:p>
                      <a:r>
                        <a:rPr lang="en-AU">
                          <a:latin typeface="Lato" panose="020F0502020204030203" pitchFamily="34" charset="0"/>
                          <a:ea typeface="Lato" panose="020F0502020204030203" pitchFamily="34" charset="0"/>
                          <a:cs typeface="Lato" panose="020F0502020204030203" pitchFamily="34" charset="0"/>
                        </a:rPr>
                        <a:t>3.2%</a:t>
                      </a:r>
                    </a:p>
                  </a:txBody>
                  <a:tcPr anchor="ctr"/>
                </a:tc>
                <a:tc>
                  <a:txBody>
                    <a:bodyPr/>
                    <a:lstStyle/>
                    <a:p>
                      <a:r>
                        <a:rPr lang="en-AU">
                          <a:latin typeface="Lato" panose="020F0502020204030203" pitchFamily="34" charset="0"/>
                          <a:ea typeface="Lato" panose="020F0502020204030203" pitchFamily="34" charset="0"/>
                          <a:cs typeface="Lato" panose="020F0502020204030203" pitchFamily="34" charset="0"/>
                        </a:rPr>
                        <a:t>6th place</a:t>
                      </a:r>
                    </a:p>
                  </a:txBody>
                  <a:tcPr anchor="ctr"/>
                </a:tc>
                <a:extLst>
                  <a:ext uri="{0D108BD9-81ED-4DB2-BD59-A6C34878D82A}">
                    <a16:rowId xmlns:a16="http://schemas.microsoft.com/office/drawing/2014/main" val="1928407618"/>
                  </a:ext>
                </a:extLst>
              </a:tr>
              <a:tr h="370840">
                <a:tc>
                  <a:txBody>
                    <a:bodyPr/>
                    <a:lstStyle/>
                    <a:p>
                      <a:r>
                        <a:rPr lang="en-AU" b="1">
                          <a:latin typeface="Lato" panose="020F0502020204030203" pitchFamily="34" charset="0"/>
                          <a:ea typeface="Lato" panose="020F0502020204030203" pitchFamily="34" charset="0"/>
                          <a:cs typeface="Lato" panose="020F0502020204030203" pitchFamily="34" charset="0"/>
                        </a:rPr>
                        <a:t>Overall estimated</a:t>
                      </a:r>
                      <a:endParaRPr lang="en-AU">
                        <a:latin typeface="Lato" panose="020F0502020204030203" pitchFamily="34" charset="0"/>
                        <a:ea typeface="Lato" panose="020F0502020204030203" pitchFamily="34" charset="0"/>
                        <a:cs typeface="Lato" panose="020F0502020204030203" pitchFamily="34" charset="0"/>
                      </a:endParaRPr>
                    </a:p>
                  </a:txBody>
                  <a:tcPr anchor="ctr"/>
                </a:tc>
                <a:tc>
                  <a:txBody>
                    <a:bodyPr/>
                    <a:lstStyle/>
                    <a:p>
                      <a:r>
                        <a:rPr lang="en-AU">
                          <a:latin typeface="Lato" panose="020F0502020204030203" pitchFamily="34" charset="0"/>
                          <a:ea typeface="Lato" panose="020F0502020204030203" pitchFamily="34" charset="0"/>
                          <a:cs typeface="Lato" panose="020F0502020204030203" pitchFamily="34" charset="0"/>
                        </a:rPr>
                        <a:t>~4.7% total market share</a:t>
                      </a:r>
                    </a:p>
                  </a:txBody>
                  <a:tcPr anchor="ctr"/>
                </a:tc>
                <a:tc>
                  <a:txBody>
                    <a:bodyPr/>
                    <a:lstStyle/>
                    <a:p>
                      <a:r>
                        <a:rPr lang="en-AU" b="1">
                          <a:latin typeface="Lato" panose="020F0502020204030203" pitchFamily="34" charset="0"/>
                          <a:ea typeface="Lato" panose="020F0502020204030203" pitchFamily="34" charset="0"/>
                          <a:cs typeface="Lato" panose="020F0502020204030203" pitchFamily="34" charset="0"/>
                        </a:rPr>
                        <a:t>Not in Top 4</a:t>
                      </a:r>
                      <a:r>
                        <a:rPr lang="en-AU">
                          <a:latin typeface="Lato" panose="020F0502020204030203" pitchFamily="34" charset="0"/>
                          <a:ea typeface="Lato" panose="020F0502020204030203" pitchFamily="34" charset="0"/>
                          <a:cs typeface="Lato" panose="020F0502020204030203" pitchFamily="34" charset="0"/>
                        </a:rPr>
                        <a:t> overall</a:t>
                      </a:r>
                    </a:p>
                  </a:txBody>
                  <a:tcPr anchor="ctr"/>
                </a:tc>
                <a:extLst>
                  <a:ext uri="{0D108BD9-81ED-4DB2-BD59-A6C34878D82A}">
                    <a16:rowId xmlns:a16="http://schemas.microsoft.com/office/drawing/2014/main" val="746214744"/>
                  </a:ext>
                </a:extLst>
              </a:tr>
            </a:tbl>
          </a:graphicData>
        </a:graphic>
      </p:graphicFrame>
      <p:sp>
        <p:nvSpPr>
          <p:cNvPr id="5" name="TextBox 4">
            <a:extLst>
              <a:ext uri="{FF2B5EF4-FFF2-40B4-BE49-F238E27FC236}">
                <a16:creationId xmlns:a16="http://schemas.microsoft.com/office/drawing/2014/main" id="{FDBDBF3A-D4A5-BCFD-9108-777C17D1F668}"/>
              </a:ext>
            </a:extLst>
          </p:cNvPr>
          <p:cNvSpPr txBox="1"/>
          <p:nvPr/>
        </p:nvSpPr>
        <p:spPr>
          <a:xfrm>
            <a:off x="657260" y="4329456"/>
            <a:ext cx="10252113" cy="923330"/>
          </a:xfrm>
          <a:prstGeom prst="rect">
            <a:avLst/>
          </a:prstGeom>
          <a:solidFill>
            <a:schemeClr val="bg1"/>
          </a:solidFill>
          <a:ln w="38100">
            <a:solidFill>
              <a:srgbClr val="01284E"/>
            </a:solidFill>
            <a:prstDash val="solid"/>
          </a:ln>
        </p:spPr>
        <p:txBody>
          <a:bodyPr wrap="square" rtlCol="0">
            <a:spAutoFit/>
          </a:bodyPr>
          <a:lstStyle/>
          <a:p>
            <a:r>
              <a:rPr lang="en-AU">
                <a:solidFill>
                  <a:srgbClr val="01284E"/>
                </a:solidFill>
              </a:rPr>
              <a:t>Top brands overall: Jotun, AkzoNobel, Nippon Paint, 4Oranges</a:t>
            </a:r>
          </a:p>
          <a:p>
            <a:endParaRPr lang="en-AU">
              <a:solidFill>
                <a:srgbClr val="01284E"/>
              </a:solidFill>
            </a:endParaRPr>
          </a:p>
          <a:p>
            <a:r>
              <a:rPr lang="en-AU">
                <a:solidFill>
                  <a:srgbClr val="01284E"/>
                </a:solidFill>
              </a:rPr>
              <a:t>TOA trails behind due to lower share in medium and economy segments</a:t>
            </a:r>
          </a:p>
        </p:txBody>
      </p:sp>
    </p:spTree>
    <p:extLst>
      <p:ext uri="{BB962C8B-B14F-4D97-AF65-F5344CB8AC3E}">
        <p14:creationId xmlns:p14="http://schemas.microsoft.com/office/powerpoint/2010/main" val="29617442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6FD0D-E9A6-A50C-7C35-5CEEE457DD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434035-0B3F-CA7D-1AEB-2CEA64EB037A}"/>
              </a:ext>
            </a:extLst>
          </p:cNvPr>
          <p:cNvSpPr>
            <a:spLocks noGrp="1"/>
          </p:cNvSpPr>
          <p:nvPr>
            <p:ph type="title"/>
          </p:nvPr>
        </p:nvSpPr>
        <p:spPr/>
        <p:txBody>
          <a:bodyPr/>
          <a:lstStyle/>
          <a:p>
            <a:r>
              <a:rPr lang="en-AU"/>
              <a:t>Finances – Market Sizing Vietnam from TOA Financials</a:t>
            </a:r>
          </a:p>
        </p:txBody>
      </p:sp>
      <p:pic>
        <p:nvPicPr>
          <p:cNvPr id="7" name="Picture 6">
            <a:extLst>
              <a:ext uri="{FF2B5EF4-FFF2-40B4-BE49-F238E27FC236}">
                <a16:creationId xmlns:a16="http://schemas.microsoft.com/office/drawing/2014/main" id="{4CB3260A-E4F5-4AC8-D2D1-931A79E09300}"/>
              </a:ext>
            </a:extLst>
          </p:cNvPr>
          <p:cNvPicPr>
            <a:picLocks noChangeAspect="1"/>
          </p:cNvPicPr>
          <p:nvPr/>
        </p:nvPicPr>
        <p:blipFill>
          <a:blip r:embed="rId2"/>
          <a:stretch>
            <a:fillRect/>
          </a:stretch>
        </p:blipFill>
        <p:spPr>
          <a:xfrm>
            <a:off x="0" y="2657058"/>
            <a:ext cx="12192000" cy="1543883"/>
          </a:xfrm>
          <a:prstGeom prst="rect">
            <a:avLst/>
          </a:prstGeom>
        </p:spPr>
      </p:pic>
    </p:spTree>
    <p:extLst>
      <p:ext uri="{BB962C8B-B14F-4D97-AF65-F5344CB8AC3E}">
        <p14:creationId xmlns:p14="http://schemas.microsoft.com/office/powerpoint/2010/main" val="8333910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289FA-E841-D9D9-91DE-4B7B2F31C2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7DB2B2-B5FC-B058-C86B-1EB37F17834F}"/>
              </a:ext>
            </a:extLst>
          </p:cNvPr>
          <p:cNvSpPr>
            <a:spLocks noGrp="1"/>
          </p:cNvSpPr>
          <p:nvPr>
            <p:ph type="title"/>
          </p:nvPr>
        </p:nvSpPr>
        <p:spPr/>
        <p:txBody>
          <a:bodyPr/>
          <a:lstStyle/>
          <a:p>
            <a:r>
              <a:rPr lang="en-AU"/>
              <a:t>Finances – Market Sizing Vietnam from Case Brief</a:t>
            </a:r>
          </a:p>
        </p:txBody>
      </p:sp>
      <p:pic>
        <p:nvPicPr>
          <p:cNvPr id="10" name="Picture 9">
            <a:extLst>
              <a:ext uri="{FF2B5EF4-FFF2-40B4-BE49-F238E27FC236}">
                <a16:creationId xmlns:a16="http://schemas.microsoft.com/office/drawing/2014/main" id="{79C547D2-8793-AAA0-908D-F65AF1295D94}"/>
              </a:ext>
            </a:extLst>
          </p:cNvPr>
          <p:cNvPicPr>
            <a:picLocks noChangeAspect="1"/>
          </p:cNvPicPr>
          <p:nvPr/>
        </p:nvPicPr>
        <p:blipFill>
          <a:blip r:embed="rId2"/>
          <a:stretch>
            <a:fillRect/>
          </a:stretch>
        </p:blipFill>
        <p:spPr>
          <a:xfrm>
            <a:off x="145385" y="1465504"/>
            <a:ext cx="10643058" cy="4771799"/>
          </a:xfrm>
          <a:prstGeom prst="rect">
            <a:avLst/>
          </a:prstGeom>
        </p:spPr>
      </p:pic>
    </p:spTree>
    <p:extLst>
      <p:ext uri="{BB962C8B-B14F-4D97-AF65-F5344CB8AC3E}">
        <p14:creationId xmlns:p14="http://schemas.microsoft.com/office/powerpoint/2010/main" val="14771874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F155A-B26A-CE46-D144-F47AC0A23B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A2E612-1788-ACFA-B153-82D998742F0F}"/>
              </a:ext>
            </a:extLst>
          </p:cNvPr>
          <p:cNvSpPr>
            <a:spLocks noGrp="1"/>
          </p:cNvSpPr>
          <p:nvPr>
            <p:ph type="title"/>
          </p:nvPr>
        </p:nvSpPr>
        <p:spPr/>
        <p:txBody>
          <a:bodyPr/>
          <a:lstStyle/>
          <a:p>
            <a:r>
              <a:rPr lang="en-AU"/>
              <a:t>Finances – Recycled Paint Pail, Revenue Schedule</a:t>
            </a:r>
          </a:p>
        </p:txBody>
      </p:sp>
      <p:pic>
        <p:nvPicPr>
          <p:cNvPr id="4" name="Picture 3">
            <a:extLst>
              <a:ext uri="{FF2B5EF4-FFF2-40B4-BE49-F238E27FC236}">
                <a16:creationId xmlns:a16="http://schemas.microsoft.com/office/drawing/2014/main" id="{FB024FF8-BF73-4724-52B1-7B04D84AFC3F}"/>
              </a:ext>
            </a:extLst>
          </p:cNvPr>
          <p:cNvPicPr>
            <a:picLocks noChangeAspect="1"/>
          </p:cNvPicPr>
          <p:nvPr/>
        </p:nvPicPr>
        <p:blipFill>
          <a:blip r:embed="rId2"/>
          <a:stretch>
            <a:fillRect/>
          </a:stretch>
        </p:blipFill>
        <p:spPr>
          <a:xfrm>
            <a:off x="0" y="1648913"/>
            <a:ext cx="12192000" cy="3560173"/>
          </a:xfrm>
          <a:prstGeom prst="rect">
            <a:avLst/>
          </a:prstGeom>
        </p:spPr>
      </p:pic>
    </p:spTree>
    <p:extLst>
      <p:ext uri="{BB962C8B-B14F-4D97-AF65-F5344CB8AC3E}">
        <p14:creationId xmlns:p14="http://schemas.microsoft.com/office/powerpoint/2010/main" val="29118970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8AD64-BCBB-BEB3-359F-32FC876FB2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B7F023-6637-15EF-5520-B3575C754687}"/>
              </a:ext>
            </a:extLst>
          </p:cNvPr>
          <p:cNvSpPr>
            <a:spLocks noGrp="1"/>
          </p:cNvSpPr>
          <p:nvPr>
            <p:ph type="title"/>
          </p:nvPr>
        </p:nvSpPr>
        <p:spPr/>
        <p:txBody>
          <a:bodyPr/>
          <a:lstStyle/>
          <a:p>
            <a:r>
              <a:rPr lang="en-AU"/>
              <a:t>Finances – Recycled Paint Pail, Revenue Assumptions</a:t>
            </a:r>
          </a:p>
        </p:txBody>
      </p:sp>
      <p:pic>
        <p:nvPicPr>
          <p:cNvPr id="5" name="Picture 4">
            <a:extLst>
              <a:ext uri="{FF2B5EF4-FFF2-40B4-BE49-F238E27FC236}">
                <a16:creationId xmlns:a16="http://schemas.microsoft.com/office/drawing/2014/main" id="{81E259A0-46BD-EFC9-74CD-F41E5A111525}"/>
              </a:ext>
            </a:extLst>
          </p:cNvPr>
          <p:cNvPicPr>
            <a:picLocks noChangeAspect="1"/>
          </p:cNvPicPr>
          <p:nvPr/>
        </p:nvPicPr>
        <p:blipFill>
          <a:blip r:embed="rId2"/>
          <a:stretch>
            <a:fillRect/>
          </a:stretch>
        </p:blipFill>
        <p:spPr>
          <a:xfrm>
            <a:off x="947019" y="1657102"/>
            <a:ext cx="10297962" cy="3543795"/>
          </a:xfrm>
          <a:prstGeom prst="rect">
            <a:avLst/>
          </a:prstGeom>
        </p:spPr>
      </p:pic>
    </p:spTree>
    <p:extLst>
      <p:ext uri="{BB962C8B-B14F-4D97-AF65-F5344CB8AC3E}">
        <p14:creationId xmlns:p14="http://schemas.microsoft.com/office/powerpoint/2010/main" val="38751775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6E651-BD85-6F08-04DB-F17D8547C6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42F4CB-D413-BE75-F0F5-9DF4A1161C11}"/>
              </a:ext>
            </a:extLst>
          </p:cNvPr>
          <p:cNvSpPr>
            <a:spLocks noGrp="1"/>
          </p:cNvSpPr>
          <p:nvPr>
            <p:ph type="title"/>
          </p:nvPr>
        </p:nvSpPr>
        <p:spPr/>
        <p:txBody>
          <a:bodyPr/>
          <a:lstStyle/>
          <a:p>
            <a:r>
              <a:rPr lang="en-AU"/>
              <a:t>Finances – Recycled Paint Pail, CapEx and OpEx Schedule</a:t>
            </a:r>
          </a:p>
        </p:txBody>
      </p:sp>
      <p:pic>
        <p:nvPicPr>
          <p:cNvPr id="5" name="Picture 4">
            <a:extLst>
              <a:ext uri="{FF2B5EF4-FFF2-40B4-BE49-F238E27FC236}">
                <a16:creationId xmlns:a16="http://schemas.microsoft.com/office/drawing/2014/main" id="{6198667F-F024-EEB5-B233-D4EA5873D6F2}"/>
              </a:ext>
            </a:extLst>
          </p:cNvPr>
          <p:cNvPicPr>
            <a:picLocks noChangeAspect="1"/>
          </p:cNvPicPr>
          <p:nvPr/>
        </p:nvPicPr>
        <p:blipFill>
          <a:blip r:embed="rId2"/>
          <a:stretch>
            <a:fillRect/>
          </a:stretch>
        </p:blipFill>
        <p:spPr>
          <a:xfrm>
            <a:off x="497810" y="1504950"/>
            <a:ext cx="10372725" cy="4851386"/>
          </a:xfrm>
          <a:prstGeom prst="rect">
            <a:avLst/>
          </a:prstGeom>
        </p:spPr>
      </p:pic>
    </p:spTree>
    <p:extLst>
      <p:ext uri="{BB962C8B-B14F-4D97-AF65-F5344CB8AC3E}">
        <p14:creationId xmlns:p14="http://schemas.microsoft.com/office/powerpoint/2010/main" val="18455868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37889-BAF2-BA6E-74D0-7A390AF3B3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C68FEA-FA75-39BF-E8C7-1A720A9EF107}"/>
              </a:ext>
            </a:extLst>
          </p:cNvPr>
          <p:cNvSpPr>
            <a:spLocks noGrp="1"/>
          </p:cNvSpPr>
          <p:nvPr>
            <p:ph type="title"/>
          </p:nvPr>
        </p:nvSpPr>
        <p:spPr/>
        <p:txBody>
          <a:bodyPr/>
          <a:lstStyle/>
          <a:p>
            <a:r>
              <a:rPr lang="en-AU"/>
              <a:t>Finances – Recycled Paint Pail, CapEx and OpEx Assumptions</a:t>
            </a:r>
          </a:p>
        </p:txBody>
      </p:sp>
      <p:pic>
        <p:nvPicPr>
          <p:cNvPr id="7" name="Picture 6">
            <a:extLst>
              <a:ext uri="{FF2B5EF4-FFF2-40B4-BE49-F238E27FC236}">
                <a16:creationId xmlns:a16="http://schemas.microsoft.com/office/drawing/2014/main" id="{420E8D7D-34ED-A094-D3FD-58D4AF8F668A}"/>
              </a:ext>
            </a:extLst>
          </p:cNvPr>
          <p:cNvPicPr>
            <a:picLocks noChangeAspect="1"/>
          </p:cNvPicPr>
          <p:nvPr/>
        </p:nvPicPr>
        <p:blipFill>
          <a:blip r:embed="rId2"/>
          <a:stretch>
            <a:fillRect/>
          </a:stretch>
        </p:blipFill>
        <p:spPr>
          <a:xfrm>
            <a:off x="497810" y="1501060"/>
            <a:ext cx="11196379" cy="4420408"/>
          </a:xfrm>
          <a:prstGeom prst="rect">
            <a:avLst/>
          </a:prstGeom>
        </p:spPr>
      </p:pic>
    </p:spTree>
    <p:extLst>
      <p:ext uri="{BB962C8B-B14F-4D97-AF65-F5344CB8AC3E}">
        <p14:creationId xmlns:p14="http://schemas.microsoft.com/office/powerpoint/2010/main" val="15648345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6A078-0CAC-C409-165F-4DF944C205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422CBB-0A73-4CFD-F8BA-FD3E6218E0EA}"/>
              </a:ext>
            </a:extLst>
          </p:cNvPr>
          <p:cNvSpPr>
            <a:spLocks noGrp="1"/>
          </p:cNvSpPr>
          <p:nvPr>
            <p:ph type="title"/>
          </p:nvPr>
        </p:nvSpPr>
        <p:spPr/>
        <p:txBody>
          <a:bodyPr/>
          <a:lstStyle/>
          <a:p>
            <a:r>
              <a:rPr lang="en-AU"/>
              <a:t>Finances – TOA.hub, Revenue Schedule</a:t>
            </a:r>
          </a:p>
        </p:txBody>
      </p:sp>
      <p:pic>
        <p:nvPicPr>
          <p:cNvPr id="5" name="Picture 4">
            <a:extLst>
              <a:ext uri="{FF2B5EF4-FFF2-40B4-BE49-F238E27FC236}">
                <a16:creationId xmlns:a16="http://schemas.microsoft.com/office/drawing/2014/main" id="{946D7FBE-A339-1E1E-DB75-B4F64757D1C4}"/>
              </a:ext>
            </a:extLst>
          </p:cNvPr>
          <p:cNvPicPr>
            <a:picLocks noChangeAspect="1"/>
          </p:cNvPicPr>
          <p:nvPr/>
        </p:nvPicPr>
        <p:blipFill>
          <a:blip r:embed="rId2"/>
          <a:stretch>
            <a:fillRect/>
          </a:stretch>
        </p:blipFill>
        <p:spPr>
          <a:xfrm>
            <a:off x="581025" y="1606356"/>
            <a:ext cx="10525125" cy="4057449"/>
          </a:xfrm>
          <a:prstGeom prst="rect">
            <a:avLst/>
          </a:prstGeom>
        </p:spPr>
      </p:pic>
    </p:spTree>
    <p:extLst>
      <p:ext uri="{BB962C8B-B14F-4D97-AF65-F5344CB8AC3E}">
        <p14:creationId xmlns:p14="http://schemas.microsoft.com/office/powerpoint/2010/main" val="37441709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CB645-277A-C746-0675-6CB61838AC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D5D235-4250-1CB9-4FFD-F6A92621594D}"/>
              </a:ext>
            </a:extLst>
          </p:cNvPr>
          <p:cNvSpPr>
            <a:spLocks noGrp="1"/>
          </p:cNvSpPr>
          <p:nvPr>
            <p:ph type="title"/>
          </p:nvPr>
        </p:nvSpPr>
        <p:spPr/>
        <p:txBody>
          <a:bodyPr/>
          <a:lstStyle/>
          <a:p>
            <a:r>
              <a:rPr lang="en-AU"/>
              <a:t>Finances – TOA.hub, Revenue Assumptions</a:t>
            </a:r>
          </a:p>
        </p:txBody>
      </p:sp>
      <p:pic>
        <p:nvPicPr>
          <p:cNvPr id="5" name="Picture 4">
            <a:extLst>
              <a:ext uri="{FF2B5EF4-FFF2-40B4-BE49-F238E27FC236}">
                <a16:creationId xmlns:a16="http://schemas.microsoft.com/office/drawing/2014/main" id="{BC858C1A-2D68-B124-0796-A62C3635A5E3}"/>
              </a:ext>
            </a:extLst>
          </p:cNvPr>
          <p:cNvPicPr>
            <a:picLocks noChangeAspect="1"/>
          </p:cNvPicPr>
          <p:nvPr/>
        </p:nvPicPr>
        <p:blipFill>
          <a:blip r:embed="rId2"/>
          <a:stretch>
            <a:fillRect/>
          </a:stretch>
        </p:blipFill>
        <p:spPr>
          <a:xfrm>
            <a:off x="0" y="1798674"/>
            <a:ext cx="12192000" cy="3260651"/>
          </a:xfrm>
          <a:prstGeom prst="rect">
            <a:avLst/>
          </a:prstGeom>
        </p:spPr>
      </p:pic>
    </p:spTree>
    <p:extLst>
      <p:ext uri="{BB962C8B-B14F-4D97-AF65-F5344CB8AC3E}">
        <p14:creationId xmlns:p14="http://schemas.microsoft.com/office/powerpoint/2010/main" val="36404689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36F7C-2AB2-67C5-3CDF-6652B1C61C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C41A0B-517F-A026-4E06-535B129DD14A}"/>
              </a:ext>
            </a:extLst>
          </p:cNvPr>
          <p:cNvSpPr>
            <a:spLocks noGrp="1"/>
          </p:cNvSpPr>
          <p:nvPr>
            <p:ph type="title"/>
          </p:nvPr>
        </p:nvSpPr>
        <p:spPr/>
        <p:txBody>
          <a:bodyPr/>
          <a:lstStyle/>
          <a:p>
            <a:r>
              <a:rPr lang="en-AU"/>
              <a:t>Finances – TOA.hub, CapEx and OpEx Schedule</a:t>
            </a:r>
          </a:p>
        </p:txBody>
      </p:sp>
      <p:pic>
        <p:nvPicPr>
          <p:cNvPr id="4" name="Picture 3">
            <a:extLst>
              <a:ext uri="{FF2B5EF4-FFF2-40B4-BE49-F238E27FC236}">
                <a16:creationId xmlns:a16="http://schemas.microsoft.com/office/drawing/2014/main" id="{383D760A-9056-0F77-0768-A20CD54B08F6}"/>
              </a:ext>
            </a:extLst>
          </p:cNvPr>
          <p:cNvPicPr>
            <a:picLocks noChangeAspect="1"/>
          </p:cNvPicPr>
          <p:nvPr/>
        </p:nvPicPr>
        <p:blipFill>
          <a:blip r:embed="rId2"/>
          <a:stretch>
            <a:fillRect/>
          </a:stretch>
        </p:blipFill>
        <p:spPr>
          <a:xfrm>
            <a:off x="894890" y="1667103"/>
            <a:ext cx="10402220" cy="4187057"/>
          </a:xfrm>
          <a:prstGeom prst="rect">
            <a:avLst/>
          </a:prstGeom>
        </p:spPr>
      </p:pic>
    </p:spTree>
    <p:extLst>
      <p:ext uri="{BB962C8B-B14F-4D97-AF65-F5344CB8AC3E}">
        <p14:creationId xmlns:p14="http://schemas.microsoft.com/office/powerpoint/2010/main" val="32770289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DD37D-DE20-F6A2-88B1-AD51BBBA98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FFF88B-8224-D450-9A6B-0B55EA8CB08E}"/>
              </a:ext>
            </a:extLst>
          </p:cNvPr>
          <p:cNvSpPr>
            <a:spLocks noGrp="1"/>
          </p:cNvSpPr>
          <p:nvPr>
            <p:ph type="title"/>
          </p:nvPr>
        </p:nvSpPr>
        <p:spPr/>
        <p:txBody>
          <a:bodyPr/>
          <a:lstStyle/>
          <a:p>
            <a:r>
              <a:rPr lang="en-AU"/>
              <a:t>Finances – TOA.hub, CapEx and OpEx Assumptions</a:t>
            </a:r>
          </a:p>
        </p:txBody>
      </p:sp>
      <p:pic>
        <p:nvPicPr>
          <p:cNvPr id="4" name="Picture 3">
            <a:extLst>
              <a:ext uri="{FF2B5EF4-FFF2-40B4-BE49-F238E27FC236}">
                <a16:creationId xmlns:a16="http://schemas.microsoft.com/office/drawing/2014/main" id="{4CC37BFC-4F5F-F1C8-4F49-2E68C2BD9409}"/>
              </a:ext>
            </a:extLst>
          </p:cNvPr>
          <p:cNvPicPr>
            <a:picLocks noChangeAspect="1"/>
          </p:cNvPicPr>
          <p:nvPr/>
        </p:nvPicPr>
        <p:blipFill>
          <a:blip r:embed="rId2"/>
          <a:stretch>
            <a:fillRect/>
          </a:stretch>
        </p:blipFill>
        <p:spPr>
          <a:xfrm>
            <a:off x="0" y="1489555"/>
            <a:ext cx="12192000" cy="3878890"/>
          </a:xfrm>
          <a:prstGeom prst="rect">
            <a:avLst/>
          </a:prstGeom>
        </p:spPr>
      </p:pic>
    </p:spTree>
    <p:extLst>
      <p:ext uri="{BB962C8B-B14F-4D97-AF65-F5344CB8AC3E}">
        <p14:creationId xmlns:p14="http://schemas.microsoft.com/office/powerpoint/2010/main" val="28213007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BA87F-F8F0-6E5D-CDE8-68280BF2B1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58EDED-E02E-29BE-7558-5D629BE0F18A}"/>
              </a:ext>
            </a:extLst>
          </p:cNvPr>
          <p:cNvSpPr>
            <a:spLocks noGrp="1"/>
          </p:cNvSpPr>
          <p:nvPr>
            <p:ph type="title"/>
          </p:nvPr>
        </p:nvSpPr>
        <p:spPr/>
        <p:txBody>
          <a:bodyPr/>
          <a:lstStyle/>
          <a:p>
            <a:r>
              <a:rPr lang="en-AU"/>
              <a:t>Finances – Refill Stations, Revenue Schedule</a:t>
            </a:r>
          </a:p>
        </p:txBody>
      </p:sp>
      <p:pic>
        <p:nvPicPr>
          <p:cNvPr id="5" name="Picture 4">
            <a:extLst>
              <a:ext uri="{FF2B5EF4-FFF2-40B4-BE49-F238E27FC236}">
                <a16:creationId xmlns:a16="http://schemas.microsoft.com/office/drawing/2014/main" id="{003906D1-157E-08CC-4965-2BEA0CDDF84A}"/>
              </a:ext>
            </a:extLst>
          </p:cNvPr>
          <p:cNvPicPr>
            <a:picLocks noChangeAspect="1"/>
          </p:cNvPicPr>
          <p:nvPr/>
        </p:nvPicPr>
        <p:blipFill>
          <a:blip r:embed="rId2"/>
          <a:stretch>
            <a:fillRect/>
          </a:stretch>
        </p:blipFill>
        <p:spPr>
          <a:xfrm>
            <a:off x="497809" y="1536036"/>
            <a:ext cx="11196379" cy="4134534"/>
          </a:xfrm>
          <a:prstGeom prst="rect">
            <a:avLst/>
          </a:prstGeom>
        </p:spPr>
      </p:pic>
    </p:spTree>
    <p:extLst>
      <p:ext uri="{BB962C8B-B14F-4D97-AF65-F5344CB8AC3E}">
        <p14:creationId xmlns:p14="http://schemas.microsoft.com/office/powerpoint/2010/main" val="27710047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928B9-39CD-8CA2-1576-383C30272F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AE3B3B-ECD5-863E-8B7F-4C8994A8F06D}"/>
              </a:ext>
            </a:extLst>
          </p:cNvPr>
          <p:cNvSpPr>
            <a:spLocks noGrp="1"/>
          </p:cNvSpPr>
          <p:nvPr>
            <p:ph type="title"/>
          </p:nvPr>
        </p:nvSpPr>
        <p:spPr/>
        <p:txBody>
          <a:bodyPr/>
          <a:lstStyle/>
          <a:p>
            <a:r>
              <a:rPr lang="en-AU"/>
              <a:t>Finances – Refill Stations, Revenue Assumptions</a:t>
            </a:r>
          </a:p>
        </p:txBody>
      </p:sp>
      <p:pic>
        <p:nvPicPr>
          <p:cNvPr id="4" name="Picture 3">
            <a:extLst>
              <a:ext uri="{FF2B5EF4-FFF2-40B4-BE49-F238E27FC236}">
                <a16:creationId xmlns:a16="http://schemas.microsoft.com/office/drawing/2014/main" id="{959108EF-EB41-C8E3-14CE-5599B2ED3E1B}"/>
              </a:ext>
            </a:extLst>
          </p:cNvPr>
          <p:cNvPicPr>
            <a:picLocks noChangeAspect="1"/>
          </p:cNvPicPr>
          <p:nvPr/>
        </p:nvPicPr>
        <p:blipFill>
          <a:blip r:embed="rId2"/>
          <a:stretch>
            <a:fillRect/>
          </a:stretch>
        </p:blipFill>
        <p:spPr>
          <a:xfrm>
            <a:off x="1261387" y="1588454"/>
            <a:ext cx="9669224" cy="4648849"/>
          </a:xfrm>
          <a:prstGeom prst="rect">
            <a:avLst/>
          </a:prstGeom>
        </p:spPr>
      </p:pic>
    </p:spTree>
    <p:extLst>
      <p:ext uri="{BB962C8B-B14F-4D97-AF65-F5344CB8AC3E}">
        <p14:creationId xmlns:p14="http://schemas.microsoft.com/office/powerpoint/2010/main" val="37532676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F6BB1-D087-2979-1F59-8DC52C943F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FFAFA1-5310-2F70-B5D2-926BD2DD43D5}"/>
              </a:ext>
            </a:extLst>
          </p:cNvPr>
          <p:cNvSpPr>
            <a:spLocks noGrp="1"/>
          </p:cNvSpPr>
          <p:nvPr>
            <p:ph type="title"/>
          </p:nvPr>
        </p:nvSpPr>
        <p:spPr/>
        <p:txBody>
          <a:bodyPr/>
          <a:lstStyle/>
          <a:p>
            <a:r>
              <a:rPr lang="en-AU"/>
              <a:t>Finances – Refill Stations, CapEx and OpEx Schedule</a:t>
            </a:r>
          </a:p>
        </p:txBody>
      </p:sp>
      <p:pic>
        <p:nvPicPr>
          <p:cNvPr id="4" name="Picture 3">
            <a:extLst>
              <a:ext uri="{FF2B5EF4-FFF2-40B4-BE49-F238E27FC236}">
                <a16:creationId xmlns:a16="http://schemas.microsoft.com/office/drawing/2014/main" id="{E68F6A53-81D0-314F-1E4A-819BD24FEF2E}"/>
              </a:ext>
            </a:extLst>
          </p:cNvPr>
          <p:cNvPicPr>
            <a:picLocks noChangeAspect="1"/>
          </p:cNvPicPr>
          <p:nvPr/>
        </p:nvPicPr>
        <p:blipFill>
          <a:blip r:embed="rId2"/>
          <a:stretch>
            <a:fillRect/>
          </a:stretch>
        </p:blipFill>
        <p:spPr>
          <a:xfrm>
            <a:off x="1243011" y="1464864"/>
            <a:ext cx="9705975" cy="5204054"/>
          </a:xfrm>
          <a:prstGeom prst="rect">
            <a:avLst/>
          </a:prstGeom>
        </p:spPr>
      </p:pic>
    </p:spTree>
    <p:extLst>
      <p:ext uri="{BB962C8B-B14F-4D97-AF65-F5344CB8AC3E}">
        <p14:creationId xmlns:p14="http://schemas.microsoft.com/office/powerpoint/2010/main" val="24603747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41791-E615-7872-FBF7-4F996D5DD3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C0267D-47A4-F1CB-32CA-9240A6C87A6B}"/>
              </a:ext>
            </a:extLst>
          </p:cNvPr>
          <p:cNvSpPr>
            <a:spLocks noGrp="1"/>
          </p:cNvSpPr>
          <p:nvPr>
            <p:ph type="title"/>
          </p:nvPr>
        </p:nvSpPr>
        <p:spPr/>
        <p:txBody>
          <a:bodyPr/>
          <a:lstStyle/>
          <a:p>
            <a:r>
              <a:rPr lang="en-AU"/>
              <a:t>Finances – Refill Stations, CapEx and OpEx Assumptions</a:t>
            </a:r>
          </a:p>
        </p:txBody>
      </p:sp>
      <p:pic>
        <p:nvPicPr>
          <p:cNvPr id="5" name="Picture 4">
            <a:extLst>
              <a:ext uri="{FF2B5EF4-FFF2-40B4-BE49-F238E27FC236}">
                <a16:creationId xmlns:a16="http://schemas.microsoft.com/office/drawing/2014/main" id="{A8ED31B8-44F0-1E59-FF6B-5436B48B21A2}"/>
              </a:ext>
            </a:extLst>
          </p:cNvPr>
          <p:cNvPicPr>
            <a:picLocks noChangeAspect="1"/>
          </p:cNvPicPr>
          <p:nvPr/>
        </p:nvPicPr>
        <p:blipFill>
          <a:blip r:embed="rId2"/>
          <a:stretch>
            <a:fillRect/>
          </a:stretch>
        </p:blipFill>
        <p:spPr>
          <a:xfrm>
            <a:off x="0" y="1416026"/>
            <a:ext cx="12192000" cy="4025947"/>
          </a:xfrm>
          <a:prstGeom prst="rect">
            <a:avLst/>
          </a:prstGeom>
        </p:spPr>
      </p:pic>
    </p:spTree>
    <p:extLst>
      <p:ext uri="{BB962C8B-B14F-4D97-AF65-F5344CB8AC3E}">
        <p14:creationId xmlns:p14="http://schemas.microsoft.com/office/powerpoint/2010/main" val="29218939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A3A79-D99D-9FEA-FC59-D82324E40B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0A44B7-9AF6-8600-E064-4A80D566AC2A}"/>
              </a:ext>
            </a:extLst>
          </p:cNvPr>
          <p:cNvSpPr>
            <a:spLocks noGrp="1"/>
          </p:cNvSpPr>
          <p:nvPr>
            <p:ph type="title"/>
          </p:nvPr>
        </p:nvSpPr>
        <p:spPr/>
        <p:txBody>
          <a:bodyPr/>
          <a:lstStyle/>
          <a:p>
            <a:r>
              <a:rPr lang="en-AU"/>
              <a:t>Finances – Other Assumptions, WACC Sensitivity</a:t>
            </a:r>
          </a:p>
        </p:txBody>
      </p:sp>
      <p:pic>
        <p:nvPicPr>
          <p:cNvPr id="4" name="Picture 3">
            <a:extLst>
              <a:ext uri="{FF2B5EF4-FFF2-40B4-BE49-F238E27FC236}">
                <a16:creationId xmlns:a16="http://schemas.microsoft.com/office/drawing/2014/main" id="{A0585203-615F-3484-F5E5-5F137D764AFA}"/>
              </a:ext>
            </a:extLst>
          </p:cNvPr>
          <p:cNvPicPr>
            <a:picLocks noChangeAspect="1"/>
          </p:cNvPicPr>
          <p:nvPr/>
        </p:nvPicPr>
        <p:blipFill>
          <a:blip r:embed="rId2"/>
          <a:stretch>
            <a:fillRect/>
          </a:stretch>
        </p:blipFill>
        <p:spPr>
          <a:xfrm>
            <a:off x="370664" y="1479582"/>
            <a:ext cx="9867900" cy="3898836"/>
          </a:xfrm>
          <a:prstGeom prst="rect">
            <a:avLst/>
          </a:prstGeom>
        </p:spPr>
      </p:pic>
      <p:pic>
        <p:nvPicPr>
          <p:cNvPr id="7" name="Picture 6">
            <a:extLst>
              <a:ext uri="{FF2B5EF4-FFF2-40B4-BE49-F238E27FC236}">
                <a16:creationId xmlns:a16="http://schemas.microsoft.com/office/drawing/2014/main" id="{E0019CA6-1C4F-F46B-8B53-13467AE4DA0C}"/>
              </a:ext>
            </a:extLst>
          </p:cNvPr>
          <p:cNvPicPr>
            <a:picLocks noChangeAspect="1"/>
          </p:cNvPicPr>
          <p:nvPr/>
        </p:nvPicPr>
        <p:blipFill>
          <a:blip r:embed="rId3"/>
          <a:stretch>
            <a:fillRect/>
          </a:stretch>
        </p:blipFill>
        <p:spPr>
          <a:xfrm>
            <a:off x="370664" y="5474104"/>
            <a:ext cx="4468036" cy="1360155"/>
          </a:xfrm>
          <a:prstGeom prst="rect">
            <a:avLst/>
          </a:prstGeom>
        </p:spPr>
      </p:pic>
      <p:pic>
        <p:nvPicPr>
          <p:cNvPr id="9" name="Picture 8">
            <a:extLst>
              <a:ext uri="{FF2B5EF4-FFF2-40B4-BE49-F238E27FC236}">
                <a16:creationId xmlns:a16="http://schemas.microsoft.com/office/drawing/2014/main" id="{22E1F40E-2A36-AB76-2228-FE5AB56BD74C}"/>
              </a:ext>
            </a:extLst>
          </p:cNvPr>
          <p:cNvPicPr>
            <a:picLocks noChangeAspect="1"/>
          </p:cNvPicPr>
          <p:nvPr/>
        </p:nvPicPr>
        <p:blipFill>
          <a:blip r:embed="rId4"/>
          <a:stretch>
            <a:fillRect/>
          </a:stretch>
        </p:blipFill>
        <p:spPr>
          <a:xfrm>
            <a:off x="4962127" y="5474104"/>
            <a:ext cx="4782350" cy="1358441"/>
          </a:xfrm>
          <a:prstGeom prst="rect">
            <a:avLst/>
          </a:prstGeom>
        </p:spPr>
      </p:pic>
    </p:spTree>
    <p:extLst>
      <p:ext uri="{BB962C8B-B14F-4D97-AF65-F5344CB8AC3E}">
        <p14:creationId xmlns:p14="http://schemas.microsoft.com/office/powerpoint/2010/main" val="23532640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2D90D-7C45-487B-B7F7-A2CB8AF9D3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A4F650-29BD-BE4B-E41D-0BA6B5999ED6}"/>
              </a:ext>
            </a:extLst>
          </p:cNvPr>
          <p:cNvSpPr>
            <a:spLocks noGrp="1"/>
          </p:cNvSpPr>
          <p:nvPr>
            <p:ph type="title"/>
          </p:nvPr>
        </p:nvSpPr>
        <p:spPr/>
        <p:txBody>
          <a:bodyPr/>
          <a:lstStyle/>
          <a:p>
            <a:r>
              <a:rPr lang="en-AU"/>
              <a:t>Finances – Back working TOA Pricing 1</a:t>
            </a:r>
          </a:p>
        </p:txBody>
      </p:sp>
      <p:pic>
        <p:nvPicPr>
          <p:cNvPr id="8" name="Picture 7">
            <a:extLst>
              <a:ext uri="{FF2B5EF4-FFF2-40B4-BE49-F238E27FC236}">
                <a16:creationId xmlns:a16="http://schemas.microsoft.com/office/drawing/2014/main" id="{9B17890C-BA41-4A4B-749C-8A035E37C5EF}"/>
              </a:ext>
            </a:extLst>
          </p:cNvPr>
          <p:cNvPicPr>
            <a:picLocks noChangeAspect="1"/>
          </p:cNvPicPr>
          <p:nvPr/>
        </p:nvPicPr>
        <p:blipFill>
          <a:blip r:embed="rId2"/>
          <a:stretch>
            <a:fillRect/>
          </a:stretch>
        </p:blipFill>
        <p:spPr>
          <a:xfrm>
            <a:off x="281870" y="1438275"/>
            <a:ext cx="11412319" cy="4171170"/>
          </a:xfrm>
          <a:prstGeom prst="rect">
            <a:avLst/>
          </a:prstGeom>
        </p:spPr>
      </p:pic>
    </p:spTree>
    <p:extLst>
      <p:ext uri="{BB962C8B-B14F-4D97-AF65-F5344CB8AC3E}">
        <p14:creationId xmlns:p14="http://schemas.microsoft.com/office/powerpoint/2010/main" val="32445694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DA44A-4F9E-342A-9F55-819FF4105D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B9935B-C042-EE83-32AA-871A9908ED4C}"/>
              </a:ext>
            </a:extLst>
          </p:cNvPr>
          <p:cNvSpPr>
            <a:spLocks noGrp="1"/>
          </p:cNvSpPr>
          <p:nvPr>
            <p:ph type="title"/>
          </p:nvPr>
        </p:nvSpPr>
        <p:spPr/>
        <p:txBody>
          <a:bodyPr/>
          <a:lstStyle/>
          <a:p>
            <a:r>
              <a:rPr lang="en-AU"/>
              <a:t>Finances – Back working TOA Pricing 2</a:t>
            </a:r>
          </a:p>
        </p:txBody>
      </p:sp>
      <p:pic>
        <p:nvPicPr>
          <p:cNvPr id="4" name="Picture 3">
            <a:extLst>
              <a:ext uri="{FF2B5EF4-FFF2-40B4-BE49-F238E27FC236}">
                <a16:creationId xmlns:a16="http://schemas.microsoft.com/office/drawing/2014/main" id="{A66147E9-C79D-8B15-1EC1-1D173465ED0E}"/>
              </a:ext>
            </a:extLst>
          </p:cNvPr>
          <p:cNvPicPr>
            <a:picLocks noChangeAspect="1"/>
          </p:cNvPicPr>
          <p:nvPr/>
        </p:nvPicPr>
        <p:blipFill>
          <a:blip r:embed="rId2"/>
          <a:stretch>
            <a:fillRect/>
          </a:stretch>
        </p:blipFill>
        <p:spPr>
          <a:xfrm>
            <a:off x="497810" y="1566627"/>
            <a:ext cx="10167648" cy="4843697"/>
          </a:xfrm>
          <a:prstGeom prst="rect">
            <a:avLst/>
          </a:prstGeom>
        </p:spPr>
      </p:pic>
    </p:spTree>
    <p:extLst>
      <p:ext uri="{BB962C8B-B14F-4D97-AF65-F5344CB8AC3E}">
        <p14:creationId xmlns:p14="http://schemas.microsoft.com/office/powerpoint/2010/main" val="4016930534"/>
      </p:ext>
    </p:extLst>
  </p:cSld>
  <p:clrMapOvr>
    <a:masterClrMapping/>
  </p:clrMapOvr>
</p:sld>
</file>

<file path=ppt/theme/theme1.xml><?xml version="1.0" encoding="utf-8"?>
<a:theme xmlns:a="http://schemas.openxmlformats.org/drawingml/2006/main" name="office theme">
  <a:themeElements>
    <a:clrScheme name="TOA">
      <a:dk1>
        <a:srgbClr val="000000"/>
      </a:dk1>
      <a:lt1>
        <a:srgbClr val="FFFFFF"/>
      </a:lt1>
      <a:dk2>
        <a:srgbClr val="0E2841"/>
      </a:dk2>
      <a:lt2>
        <a:srgbClr val="E8E8E8"/>
      </a:lt2>
      <a:accent1>
        <a:srgbClr val="E50018"/>
      </a:accent1>
      <a:accent2>
        <a:srgbClr val="043D92"/>
      </a:accent2>
      <a:accent3>
        <a:srgbClr val="939393"/>
      </a:accent3>
      <a:accent4>
        <a:srgbClr val="256837"/>
      </a:accent4>
      <a:accent5>
        <a:srgbClr val="79B532"/>
      </a:accent5>
      <a:accent6>
        <a:srgbClr val="ACD8ED"/>
      </a:accent6>
      <a:hlink>
        <a:srgbClr val="043C91"/>
      </a:hlink>
      <a:folHlink>
        <a:srgbClr val="043C91"/>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71</Slides>
  <Notes>15</Notes>
  <HiddenSlides>0</HiddenSlides>
  <ScaleCrop>false</ScaleCrop>
  <HeadingPairs>
    <vt:vector size="4" baseType="variant">
      <vt:variant>
        <vt:lpstr>Theme</vt:lpstr>
      </vt:variant>
      <vt:variant>
        <vt:i4>1</vt:i4>
      </vt:variant>
      <vt:variant>
        <vt:lpstr>Slide Titles</vt:lpstr>
      </vt:variant>
      <vt:variant>
        <vt:i4>71</vt:i4>
      </vt:variant>
    </vt:vector>
  </HeadingPairs>
  <TitlesOfParts>
    <vt:vector size="72" baseType="lpstr">
      <vt:lpstr>office theme</vt:lpstr>
      <vt:lpstr>PowerPoint Presentation</vt:lpstr>
      <vt:lpstr>PowerPoint Presentation</vt:lpstr>
      <vt:lpstr>TOA Can Be a Platform for Circular Innovation, Community Connection, and Market Leadership in Vietnam.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TOA Vietnam can establish itself as ‘More than Paint’ by drawing from global case studies in sustainable packaging</vt:lpstr>
      <vt:lpstr>TOA Vietnam can deliver value in ‘More Than Paint’ by recycling paint pails and participating in community repaint projects</vt:lpstr>
      <vt:lpstr>This solution provides a recycling model that rewards customers and reduces plastic waste</vt:lpstr>
      <vt:lpstr>PowerPoint Presentation</vt:lpstr>
      <vt:lpstr>TOA is well-positioned to adopt new innovations to address the large economy market in Vietnam</vt:lpstr>
      <vt:lpstr>Mobile paint refilling stations can be deployed rurally to capture a significant portion of the economy market</vt:lpstr>
      <vt:lpstr>Mobile paint refilling stations address a need for brand awareness and affordability</vt:lpstr>
      <vt:lpstr>Mobile paint refilling can promote increased stock purchase in rural Vietnam</vt:lpstr>
      <vt:lpstr>TOA can improve its existing digital infrastructure to enhance training and rewards programs and solidify as a brand that serves ‘More than Paint’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Promoting The TOA Hub: A multi-channel strategy that leverages both on-ground trust-building and digital efficiency</vt:lpstr>
      <vt:lpstr>The 3-Tiered Strategy</vt:lpstr>
      <vt:lpstr>The 3-Tiered Strategy</vt:lpstr>
      <vt:lpstr>TOA is well positioned to achieve its financial goals in Vietnam through the implementation of the proposed strategy</vt:lpstr>
      <vt:lpstr>PowerPoint Presentation</vt:lpstr>
      <vt:lpstr>PowerPoint Presentation</vt:lpstr>
      <vt:lpstr>PowerPoint Presentation</vt:lpstr>
      <vt:lpstr>The strategy fits within TOA’s financial goals and wider organizational objectives.</vt:lpstr>
      <vt:lpstr>PowerPoint Presentation</vt:lpstr>
      <vt:lpstr>Q&amp;A Index</vt:lpstr>
      <vt:lpstr>Dulux Case Study</vt:lpstr>
      <vt:lpstr>Recycling Pails</vt:lpstr>
      <vt:lpstr>Paint refilling stations</vt:lpstr>
      <vt:lpstr>TOA.hub application</vt:lpstr>
      <vt:lpstr>The TOA Hub provides tools, training, and technology that elevate the entire value chain.</vt:lpstr>
      <vt:lpstr>Why The TOA Hub App Is a Strong Fit for Vietnam</vt:lpstr>
      <vt:lpstr>Rejected / Low-Priority Strategic Ideas for TOA Vietnam</vt:lpstr>
      <vt:lpstr>Why is The TOA Hub different to competitors?</vt:lpstr>
      <vt:lpstr>The Marketing 7P’s: Recycling Paint Pails</vt:lpstr>
      <vt:lpstr>The Marketing 7P’s: The TOA Hub</vt:lpstr>
      <vt:lpstr>The Marketing 7P’s: Mobile Paint Service</vt:lpstr>
      <vt:lpstr>Channel Strategy of The TOA Hub</vt:lpstr>
      <vt:lpstr>Aspirational 3-Year Goal (2025–2028)</vt:lpstr>
      <vt:lpstr>Competitive Analysis</vt:lpstr>
      <vt:lpstr>TOA Market Share by Segment</vt:lpstr>
      <vt:lpstr>Finances – Market Sizing Vietnam from TOA Financials</vt:lpstr>
      <vt:lpstr>Finances – Market Sizing Vietnam from Case Brief</vt:lpstr>
      <vt:lpstr>Finances – Recycled Paint Pail, Revenue Schedule</vt:lpstr>
      <vt:lpstr>Finances – Recycled Paint Pail, Revenue Assumptions</vt:lpstr>
      <vt:lpstr>Finances – Recycled Paint Pail, CapEx and OpEx Schedule</vt:lpstr>
      <vt:lpstr>Finances – Recycled Paint Pail, CapEx and OpEx Assumptions</vt:lpstr>
      <vt:lpstr>Finances – TOA.hub, Revenue Schedule</vt:lpstr>
      <vt:lpstr>Finances – TOA.hub, Revenue Assumptions</vt:lpstr>
      <vt:lpstr>Finances – TOA.hub, CapEx and OpEx Schedule</vt:lpstr>
      <vt:lpstr>Finances – TOA.hub, CapEx and OpEx Assumptions</vt:lpstr>
      <vt:lpstr>Finances – Refill Stations, Revenue Schedule</vt:lpstr>
      <vt:lpstr>Finances – Refill Stations, Revenue Assumptions</vt:lpstr>
      <vt:lpstr>Finances – Refill Stations, CapEx and OpEx Schedule</vt:lpstr>
      <vt:lpstr>Finances – Refill Stations, CapEx and OpEx Assumptions</vt:lpstr>
      <vt:lpstr>Finances – Other Assumptions, WACC Sensitivity</vt:lpstr>
      <vt:lpstr>Finances – Back working TOA Pricing 1</vt:lpstr>
      <vt:lpstr>Finances – Back working TOA Pricing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1</cp:revision>
  <dcterms:created xsi:type="dcterms:W3CDTF">2025-05-22T12:00:03Z</dcterms:created>
  <dcterms:modified xsi:type="dcterms:W3CDTF">2025-05-24T02:37:23Z</dcterms:modified>
</cp:coreProperties>
</file>