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7" r:id="rId2"/>
    <p:sldId id="382" r:id="rId3"/>
    <p:sldId id="291" r:id="rId4"/>
    <p:sldId id="331" r:id="rId5"/>
    <p:sldId id="370" r:id="rId6"/>
    <p:sldId id="327" r:id="rId7"/>
    <p:sldId id="375" r:id="rId8"/>
    <p:sldId id="378" r:id="rId9"/>
    <p:sldId id="329" r:id="rId10"/>
    <p:sldId id="337" r:id="rId11"/>
    <p:sldId id="338" r:id="rId12"/>
    <p:sldId id="339" r:id="rId13"/>
    <p:sldId id="345" r:id="rId14"/>
    <p:sldId id="346" r:id="rId15"/>
    <p:sldId id="347" r:id="rId16"/>
    <p:sldId id="344" r:id="rId17"/>
    <p:sldId id="332" r:id="rId18"/>
    <p:sldId id="351" r:id="rId19"/>
    <p:sldId id="352" r:id="rId20"/>
    <p:sldId id="353" r:id="rId21"/>
    <p:sldId id="366" r:id="rId22"/>
    <p:sldId id="361" r:id="rId23"/>
    <p:sldId id="371" r:id="rId24"/>
    <p:sldId id="383" r:id="rId25"/>
    <p:sldId id="359" r:id="rId26"/>
    <p:sldId id="348" r:id="rId27"/>
    <p:sldId id="372" r:id="rId28"/>
    <p:sldId id="368" r:id="rId29"/>
    <p:sldId id="384" r:id="rId30"/>
    <p:sldId id="334" r:id="rId31"/>
    <p:sldId id="376" r:id="rId32"/>
    <p:sldId id="379" r:id="rId33"/>
    <p:sldId id="358" r:id="rId34"/>
    <p:sldId id="385" r:id="rId35"/>
    <p:sldId id="380" r:id="rId36"/>
    <p:sldId id="38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/Insights - Matty" id="{52351B16-110E-804A-B782-0E57BE086930}">
          <p14:sldIdLst>
            <p14:sldId id="257"/>
            <p14:sldId id="382"/>
            <p14:sldId id="291"/>
            <p14:sldId id="331"/>
            <p14:sldId id="370"/>
            <p14:sldId id="327"/>
            <p14:sldId id="375"/>
            <p14:sldId id="378"/>
            <p14:sldId id="329"/>
          </p14:sldIdLst>
        </p14:section>
        <p14:section name="Solution (Abbey)" id="{39F75285-A3A9-4683-AEC4-7E8FF2E6F7BF}">
          <p14:sldIdLst>
            <p14:sldId id="337"/>
            <p14:sldId id="338"/>
            <p14:sldId id="339"/>
            <p14:sldId id="345"/>
            <p14:sldId id="346"/>
            <p14:sldId id="347"/>
            <p14:sldId id="344"/>
          </p14:sldIdLst>
        </p14:section>
        <p14:section name="Strategy (Marketing) - Kate" id="{C28C9B2B-B0E7-044B-ABE0-4FA5414E2E23}">
          <p14:sldIdLst>
            <p14:sldId id="332"/>
            <p14:sldId id="351"/>
            <p14:sldId id="352"/>
            <p14:sldId id="353"/>
            <p14:sldId id="366"/>
            <p14:sldId id="361"/>
          </p14:sldIdLst>
        </p14:section>
        <p14:section name="Timeline - Abbey" id="{A9D4DF7D-6B2E-E747-94DE-9486832A015C}">
          <p14:sldIdLst>
            <p14:sldId id="371"/>
          </p14:sldIdLst>
        </p14:section>
        <p14:section name="Finance - Cameron" id="{9B5573C4-1083-744A-829E-E5213F52B9D4}">
          <p14:sldIdLst>
            <p14:sldId id="383"/>
            <p14:sldId id="359"/>
            <p14:sldId id="348"/>
            <p14:sldId id="372"/>
            <p14:sldId id="368"/>
          </p14:sldIdLst>
        </p14:section>
        <p14:section name="Closing - Matt" id="{4263AB04-B536-A04D-8738-969187E563AB}">
          <p14:sldIdLst>
            <p14:sldId id="384"/>
          </p14:sldIdLst>
        </p14:section>
        <p14:section name="Appendix" id="{64F64370-E041-7247-9807-C37A29487114}">
          <p14:sldIdLst>
            <p14:sldId id="334"/>
            <p14:sldId id="376"/>
            <p14:sldId id="379"/>
            <p14:sldId id="358"/>
            <p14:sldId id="385"/>
            <p14:sldId id="380"/>
            <p14:sldId id="3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62"/>
    <a:srgbClr val="C1E5F5"/>
    <a:srgbClr val="003A62"/>
    <a:srgbClr val="AACCDC"/>
    <a:srgbClr val="2BA7F9"/>
    <a:srgbClr val="48B6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58E569-EF88-1C41-B17C-1E5A464D4702}" v="1047" dt="2025-05-20T12:42:41.176"/>
    <p1510:client id="{62661DB7-D32B-C2FB-CAF0-E5A33CEEAEC1}" v="49" dt="2025-05-20T07:59:17.051"/>
    <p1510:client id="{7CB80B36-E933-460D-96FA-E8965AE90137}" v="3295" dt="2025-05-20T12:45:11.762"/>
    <p1510:client id="{9C167EC0-DEA7-4B71-81A0-6A541C6EBC92}" v="2000" dt="2025-05-20T12:34:03.716"/>
    <p1510:client id="{D05B05AF-5831-5B44-8450-6E77B01126AF}" v="3198" dt="2025-05-20T12:43:22.2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17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e Bellars" userId="7d5adb39-20a1-4353-95d2-9935bd223437" providerId="ADAL" clId="{9C167EC0-DEA7-4B71-81A0-6A541C6EBC92}"/>
    <pc:docChg chg="undo custSel addSld delSld modSld sldOrd addSection delSection modSection">
      <pc:chgData name="Kate Bellars" userId="7d5adb39-20a1-4353-95d2-9935bd223437" providerId="ADAL" clId="{9C167EC0-DEA7-4B71-81A0-6A541C6EBC92}" dt="2025-05-20T12:34:03.716" v="2006" actId="17851"/>
      <pc:docMkLst>
        <pc:docMk/>
      </pc:docMkLst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2663621207" sldId="269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2122097754" sldId="275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3344090111" sldId="276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2899096539" sldId="292"/>
        </pc:sldMkLst>
      </pc:sldChg>
      <pc:sldChg chg="modSp mod">
        <pc:chgData name="Kate Bellars" userId="7d5adb39-20a1-4353-95d2-9935bd223437" providerId="ADAL" clId="{9C167EC0-DEA7-4B71-81A0-6A541C6EBC92}" dt="2025-05-20T10:13:28.340" v="332" actId="1076"/>
        <pc:sldMkLst>
          <pc:docMk/>
          <pc:sldMk cId="2159667934" sldId="296"/>
        </pc:sldMkLst>
        <pc:spChg chg="mod">
          <ac:chgData name="Kate Bellars" userId="7d5adb39-20a1-4353-95d2-9935bd223437" providerId="ADAL" clId="{9C167EC0-DEA7-4B71-81A0-6A541C6EBC92}" dt="2025-05-20T10:13:28.340" v="332" actId="1076"/>
          <ac:spMkLst>
            <pc:docMk/>
            <pc:sldMk cId="2159667934" sldId="296"/>
            <ac:spMk id="42" creationId="{7CDAA3E4-A9AF-377C-A84E-8699C7A9D9E5}"/>
          </ac:spMkLst>
        </pc:spChg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3780106238" sldId="299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3850034295" sldId="300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1885190544" sldId="301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1794479955" sldId="302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2874561550" sldId="303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2142081824" sldId="304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2139660522" sldId="305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3187580969" sldId="317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4219290147" sldId="318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2458632269" sldId="319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2113594226" sldId="320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551371291" sldId="321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3367233598" sldId="322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1460904067" sldId="323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2624774741" sldId="324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2537463139" sldId="326"/>
        </pc:sldMkLst>
      </pc:sldChg>
      <pc:sldChg chg="add del">
        <pc:chgData name="Kate Bellars" userId="7d5adb39-20a1-4353-95d2-9935bd223437" providerId="ADAL" clId="{9C167EC0-DEA7-4B71-81A0-6A541C6EBC92}" dt="2025-05-20T09:03:33.477" v="19" actId="47"/>
        <pc:sldMkLst>
          <pc:docMk/>
          <pc:sldMk cId="3503207950" sldId="329"/>
        </pc:sldMkLst>
      </pc:sldChg>
      <pc:sldChg chg="ord">
        <pc:chgData name="Kate Bellars" userId="7d5adb39-20a1-4353-95d2-9935bd223437" providerId="ADAL" clId="{9C167EC0-DEA7-4B71-81A0-6A541C6EBC92}" dt="2025-05-20T09:03:01.717" v="15"/>
        <pc:sldMkLst>
          <pc:docMk/>
          <pc:sldMk cId="2111462598" sldId="330"/>
        </pc:sldMkLst>
      </pc:sldChg>
      <pc:sldChg chg="addSp delSp modSp mod">
        <pc:chgData name="Kate Bellars" userId="7d5adb39-20a1-4353-95d2-9935bd223437" providerId="ADAL" clId="{9C167EC0-DEA7-4B71-81A0-6A541C6EBC92}" dt="2025-05-20T08:52:06.102" v="8" actId="207"/>
        <pc:sldMkLst>
          <pc:docMk/>
          <pc:sldMk cId="3053509274" sldId="331"/>
        </pc:sldMkLst>
        <pc:spChg chg="add mod">
          <ac:chgData name="Kate Bellars" userId="7d5adb39-20a1-4353-95d2-9935bd223437" providerId="ADAL" clId="{9C167EC0-DEA7-4B71-81A0-6A541C6EBC92}" dt="2025-05-20T08:52:06.102" v="8" actId="207"/>
          <ac:spMkLst>
            <pc:docMk/>
            <pc:sldMk cId="3053509274" sldId="331"/>
            <ac:spMk id="3" creationId="{77EA8F5E-183C-513D-D3F7-2664B784BBC6}"/>
          </ac:spMkLst>
        </pc:spChg>
        <pc:spChg chg="mod">
          <ac:chgData name="Kate Bellars" userId="7d5adb39-20a1-4353-95d2-9935bd223437" providerId="ADAL" clId="{9C167EC0-DEA7-4B71-81A0-6A541C6EBC92}" dt="2025-05-20T08:51:36.923" v="0"/>
          <ac:spMkLst>
            <pc:docMk/>
            <pc:sldMk cId="3053509274" sldId="331"/>
            <ac:spMk id="4" creationId="{BED14F68-EB4E-A7E1-C1B8-B4BC80F27245}"/>
          </ac:spMkLst>
        </pc:spChg>
        <pc:spChg chg="add del mod">
          <ac:chgData name="Kate Bellars" userId="7d5adb39-20a1-4353-95d2-9935bd223437" providerId="ADAL" clId="{9C167EC0-DEA7-4B71-81A0-6A541C6EBC92}" dt="2025-05-20T08:51:48.923" v="4" actId="478"/>
          <ac:spMkLst>
            <pc:docMk/>
            <pc:sldMk cId="3053509274" sldId="331"/>
            <ac:spMk id="13" creationId="{4E64D239-B577-2C86-3DB9-1A708B12B6A9}"/>
          </ac:spMkLst>
        </pc:spChg>
      </pc:sldChg>
      <pc:sldChg chg="addSp delSp modSp new mod ord">
        <pc:chgData name="Kate Bellars" userId="7d5adb39-20a1-4353-95d2-9935bd223437" providerId="ADAL" clId="{9C167EC0-DEA7-4B71-81A0-6A541C6EBC92}" dt="2025-05-20T11:59:55.545" v="1793" actId="2711"/>
        <pc:sldMkLst>
          <pc:docMk/>
          <pc:sldMk cId="1218559849" sldId="332"/>
        </pc:sldMkLst>
        <pc:spChg chg="mod">
          <ac:chgData name="Kate Bellars" userId="7d5adb39-20a1-4353-95d2-9935bd223437" providerId="ADAL" clId="{9C167EC0-DEA7-4B71-81A0-6A541C6EBC92}" dt="2025-05-20T11:59:25.160" v="1789" actId="255"/>
          <ac:spMkLst>
            <pc:docMk/>
            <pc:sldMk cId="1218559849" sldId="332"/>
            <ac:spMk id="2" creationId="{E7A52B6E-73DE-2CB3-F792-64F1183FF775}"/>
          </ac:spMkLst>
        </pc:spChg>
        <pc:spChg chg="add del mod">
          <ac:chgData name="Kate Bellars" userId="7d5adb39-20a1-4353-95d2-9935bd223437" providerId="ADAL" clId="{9C167EC0-DEA7-4B71-81A0-6A541C6EBC92}" dt="2025-05-20T10:13:45.785" v="333" actId="478"/>
          <ac:spMkLst>
            <pc:docMk/>
            <pc:sldMk cId="1218559849" sldId="332"/>
            <ac:spMk id="5" creationId="{C95B910B-1F0B-74D1-46DA-44B78DCCC096}"/>
          </ac:spMkLst>
        </pc:spChg>
        <pc:spChg chg="add del mod">
          <ac:chgData name="Kate Bellars" userId="7d5adb39-20a1-4353-95d2-9935bd223437" providerId="ADAL" clId="{9C167EC0-DEA7-4B71-81A0-6A541C6EBC92}" dt="2025-05-20T10:13:45.785" v="333" actId="478"/>
          <ac:spMkLst>
            <pc:docMk/>
            <pc:sldMk cId="1218559849" sldId="332"/>
            <ac:spMk id="13" creationId="{8DDDD89B-F704-6D2D-632B-E4495CFDAD48}"/>
          </ac:spMkLst>
        </pc:spChg>
        <pc:spChg chg="add del mod">
          <ac:chgData name="Kate Bellars" userId="7d5adb39-20a1-4353-95d2-9935bd223437" providerId="ADAL" clId="{9C167EC0-DEA7-4B71-81A0-6A541C6EBC92}" dt="2025-05-20T10:13:45.785" v="333" actId="478"/>
          <ac:spMkLst>
            <pc:docMk/>
            <pc:sldMk cId="1218559849" sldId="332"/>
            <ac:spMk id="15" creationId="{076A7840-8657-B790-DD85-73A2D2A63C12}"/>
          </ac:spMkLst>
        </pc:spChg>
        <pc:spChg chg="add del mod">
          <ac:chgData name="Kate Bellars" userId="7d5adb39-20a1-4353-95d2-9935bd223437" providerId="ADAL" clId="{9C167EC0-DEA7-4B71-81A0-6A541C6EBC92}" dt="2025-05-20T10:13:45.785" v="333" actId="478"/>
          <ac:spMkLst>
            <pc:docMk/>
            <pc:sldMk cId="1218559849" sldId="332"/>
            <ac:spMk id="19" creationId="{1C9FE65F-FC8C-A29C-56D8-9C431280A6D0}"/>
          </ac:spMkLst>
        </pc:spChg>
        <pc:spChg chg="add del mod">
          <ac:chgData name="Kate Bellars" userId="7d5adb39-20a1-4353-95d2-9935bd223437" providerId="ADAL" clId="{9C167EC0-DEA7-4B71-81A0-6A541C6EBC92}" dt="2025-05-20T10:13:45.785" v="333" actId="478"/>
          <ac:spMkLst>
            <pc:docMk/>
            <pc:sldMk cId="1218559849" sldId="332"/>
            <ac:spMk id="21" creationId="{91190071-F140-27B0-656A-347AF423D32A}"/>
          </ac:spMkLst>
        </pc:spChg>
        <pc:spChg chg="add del mod">
          <ac:chgData name="Kate Bellars" userId="7d5adb39-20a1-4353-95d2-9935bd223437" providerId="ADAL" clId="{9C167EC0-DEA7-4B71-81A0-6A541C6EBC92}" dt="2025-05-20T10:13:45.785" v="333" actId="478"/>
          <ac:spMkLst>
            <pc:docMk/>
            <pc:sldMk cId="1218559849" sldId="332"/>
            <ac:spMk id="22" creationId="{B365EB9E-D1D5-B5D7-97E5-84BCD7E5198F}"/>
          </ac:spMkLst>
        </pc:spChg>
        <pc:spChg chg="add del mod">
          <ac:chgData name="Kate Bellars" userId="7d5adb39-20a1-4353-95d2-9935bd223437" providerId="ADAL" clId="{9C167EC0-DEA7-4B71-81A0-6A541C6EBC92}" dt="2025-05-20T10:13:45.785" v="333" actId="478"/>
          <ac:spMkLst>
            <pc:docMk/>
            <pc:sldMk cId="1218559849" sldId="332"/>
            <ac:spMk id="23" creationId="{4741771E-7E03-0563-7434-FD38275B73BF}"/>
          </ac:spMkLst>
        </pc:spChg>
        <pc:spChg chg="add del mod">
          <ac:chgData name="Kate Bellars" userId="7d5adb39-20a1-4353-95d2-9935bd223437" providerId="ADAL" clId="{9C167EC0-DEA7-4B71-81A0-6A541C6EBC92}" dt="2025-05-20T10:13:45.785" v="333" actId="478"/>
          <ac:spMkLst>
            <pc:docMk/>
            <pc:sldMk cId="1218559849" sldId="332"/>
            <ac:spMk id="25" creationId="{EFBF4786-BBC6-E92E-DB36-50ECC0AD66D7}"/>
          </ac:spMkLst>
        </pc:spChg>
        <pc:spChg chg="add del mod">
          <ac:chgData name="Kate Bellars" userId="7d5adb39-20a1-4353-95d2-9935bd223437" providerId="ADAL" clId="{9C167EC0-DEA7-4B71-81A0-6A541C6EBC92}" dt="2025-05-20T10:13:45.785" v="333" actId="478"/>
          <ac:spMkLst>
            <pc:docMk/>
            <pc:sldMk cId="1218559849" sldId="332"/>
            <ac:spMk id="27" creationId="{3709F892-0A8A-9CD9-B039-1B65EBBECC20}"/>
          </ac:spMkLst>
        </pc:spChg>
        <pc:spChg chg="add del mod">
          <ac:chgData name="Kate Bellars" userId="7d5adb39-20a1-4353-95d2-9935bd223437" providerId="ADAL" clId="{9C167EC0-DEA7-4B71-81A0-6A541C6EBC92}" dt="2025-05-20T10:13:45.785" v="333" actId="478"/>
          <ac:spMkLst>
            <pc:docMk/>
            <pc:sldMk cId="1218559849" sldId="332"/>
            <ac:spMk id="28" creationId="{828659D5-698C-674F-DA4B-371DF01D43DA}"/>
          </ac:spMkLst>
        </pc:spChg>
        <pc:spChg chg="add mod">
          <ac:chgData name="Kate Bellars" userId="7d5adb39-20a1-4353-95d2-9935bd223437" providerId="ADAL" clId="{9C167EC0-DEA7-4B71-81A0-6A541C6EBC92}" dt="2025-05-20T10:13:46.940" v="334"/>
          <ac:spMkLst>
            <pc:docMk/>
            <pc:sldMk cId="1218559849" sldId="332"/>
            <ac:spMk id="29" creationId="{2C4A86CA-885D-3913-3284-30B99147DF15}"/>
          </ac:spMkLst>
        </pc:spChg>
        <pc:spChg chg="add mod">
          <ac:chgData name="Kate Bellars" userId="7d5adb39-20a1-4353-95d2-9935bd223437" providerId="ADAL" clId="{9C167EC0-DEA7-4B71-81A0-6A541C6EBC92}" dt="2025-05-20T10:13:46.940" v="334"/>
          <ac:spMkLst>
            <pc:docMk/>
            <pc:sldMk cId="1218559849" sldId="332"/>
            <ac:spMk id="31" creationId="{9AB402C3-7DB5-D889-0752-B3E61941789C}"/>
          </ac:spMkLst>
        </pc:spChg>
        <pc:spChg chg="add mod">
          <ac:chgData name="Kate Bellars" userId="7d5adb39-20a1-4353-95d2-9935bd223437" providerId="ADAL" clId="{9C167EC0-DEA7-4B71-81A0-6A541C6EBC92}" dt="2025-05-20T11:59:55.545" v="1793" actId="2711"/>
          <ac:spMkLst>
            <pc:docMk/>
            <pc:sldMk cId="1218559849" sldId="332"/>
            <ac:spMk id="32" creationId="{9C482278-9A4C-6837-C9EC-B34926FEC947}"/>
          </ac:spMkLst>
        </pc:spChg>
        <pc:spChg chg="mod">
          <ac:chgData name="Kate Bellars" userId="7d5adb39-20a1-4353-95d2-9935bd223437" providerId="ADAL" clId="{9C167EC0-DEA7-4B71-81A0-6A541C6EBC92}" dt="2025-05-20T11:59:55.545" v="1793" actId="2711"/>
          <ac:spMkLst>
            <pc:docMk/>
            <pc:sldMk cId="1218559849" sldId="332"/>
            <ac:spMk id="33" creationId="{035BA088-D5FF-A721-FC9A-2BC6628C2312}"/>
          </ac:spMkLst>
        </pc:spChg>
        <pc:spChg chg="del">
          <ac:chgData name="Kate Bellars" userId="7d5adb39-20a1-4353-95d2-9935bd223437" providerId="ADAL" clId="{9C167EC0-DEA7-4B71-81A0-6A541C6EBC92}" dt="2025-05-20T10:19:51.163" v="559" actId="478"/>
          <ac:spMkLst>
            <pc:docMk/>
            <pc:sldMk cId="1218559849" sldId="332"/>
            <ac:spMk id="35" creationId="{130464E9-343E-DEE4-9758-891793FFC8F0}"/>
          </ac:spMkLst>
        </pc:spChg>
        <pc:spChg chg="del">
          <ac:chgData name="Kate Bellars" userId="7d5adb39-20a1-4353-95d2-9935bd223437" providerId="ADAL" clId="{9C167EC0-DEA7-4B71-81A0-6A541C6EBC92}" dt="2025-05-20T10:19:51.163" v="559" actId="478"/>
          <ac:spMkLst>
            <pc:docMk/>
            <pc:sldMk cId="1218559849" sldId="332"/>
            <ac:spMk id="38" creationId="{73B42BF2-03AC-17B0-F846-5AEAE4ADBDB5}"/>
          </ac:spMkLst>
        </pc:spChg>
        <pc:spChg chg="del mod">
          <ac:chgData name="Kate Bellars" userId="7d5adb39-20a1-4353-95d2-9935bd223437" providerId="ADAL" clId="{9C167EC0-DEA7-4B71-81A0-6A541C6EBC92}" dt="2025-05-20T10:19:51.163" v="559" actId="478"/>
          <ac:spMkLst>
            <pc:docMk/>
            <pc:sldMk cId="1218559849" sldId="332"/>
            <ac:spMk id="39" creationId="{050BF18B-C7B1-EF04-AC10-B3CA81D8891D}"/>
          </ac:spMkLst>
        </pc:spChg>
        <pc:spChg chg="add mod">
          <ac:chgData name="Kate Bellars" userId="7d5adb39-20a1-4353-95d2-9935bd223437" providerId="ADAL" clId="{9C167EC0-DEA7-4B71-81A0-6A541C6EBC92}" dt="2025-05-20T10:13:46.940" v="334"/>
          <ac:spMkLst>
            <pc:docMk/>
            <pc:sldMk cId="1218559849" sldId="332"/>
            <ac:spMk id="41" creationId="{B2B74709-CE00-507E-D73F-5B8F67040D88}"/>
          </ac:spMkLst>
        </pc:spChg>
        <pc:spChg chg="add del mod">
          <ac:chgData name="Kate Bellars" userId="7d5adb39-20a1-4353-95d2-9935bd223437" providerId="ADAL" clId="{9C167EC0-DEA7-4B71-81A0-6A541C6EBC92}" dt="2025-05-20T10:19:51.163" v="559" actId="478"/>
          <ac:spMkLst>
            <pc:docMk/>
            <pc:sldMk cId="1218559849" sldId="332"/>
            <ac:spMk id="43" creationId="{364C33CA-2725-0ADA-7372-971C98607D94}"/>
          </ac:spMkLst>
        </pc:spChg>
        <pc:spChg chg="add del mod">
          <ac:chgData name="Kate Bellars" userId="7d5adb39-20a1-4353-95d2-9935bd223437" providerId="ADAL" clId="{9C167EC0-DEA7-4B71-81A0-6A541C6EBC92}" dt="2025-05-20T10:19:51.163" v="559" actId="478"/>
          <ac:spMkLst>
            <pc:docMk/>
            <pc:sldMk cId="1218559849" sldId="332"/>
            <ac:spMk id="44" creationId="{1354D122-0D57-825C-42AA-5BF8AB4EF10F}"/>
          </ac:spMkLst>
        </pc:spChg>
        <pc:spChg chg="add del mod">
          <ac:chgData name="Kate Bellars" userId="7d5adb39-20a1-4353-95d2-9935bd223437" providerId="ADAL" clId="{9C167EC0-DEA7-4B71-81A0-6A541C6EBC92}" dt="2025-05-20T10:19:51.163" v="559" actId="478"/>
          <ac:spMkLst>
            <pc:docMk/>
            <pc:sldMk cId="1218559849" sldId="332"/>
            <ac:spMk id="45" creationId="{2616F2C1-ED7C-D2B9-577B-2E6C722D0AE9}"/>
          </ac:spMkLst>
        </pc:spChg>
        <pc:spChg chg="add del mod">
          <ac:chgData name="Kate Bellars" userId="7d5adb39-20a1-4353-95d2-9935bd223437" providerId="ADAL" clId="{9C167EC0-DEA7-4B71-81A0-6A541C6EBC92}" dt="2025-05-20T10:19:53.498" v="560" actId="478"/>
          <ac:spMkLst>
            <pc:docMk/>
            <pc:sldMk cId="1218559849" sldId="332"/>
            <ac:spMk id="49" creationId="{7A5CD4A8-3D76-E6E4-0667-66ED91DB324B}"/>
          </ac:spMkLst>
        </pc:spChg>
        <pc:spChg chg="del">
          <ac:chgData name="Kate Bellars" userId="7d5adb39-20a1-4353-95d2-9935bd223437" providerId="ADAL" clId="{9C167EC0-DEA7-4B71-81A0-6A541C6EBC92}" dt="2025-05-20T10:19:51.163" v="559" actId="478"/>
          <ac:spMkLst>
            <pc:docMk/>
            <pc:sldMk cId="1218559849" sldId="332"/>
            <ac:spMk id="50" creationId="{A202B29B-87B5-6363-B797-D2529B94E5E4}"/>
          </ac:spMkLst>
        </pc:spChg>
        <pc:spChg chg="del mod">
          <ac:chgData name="Kate Bellars" userId="7d5adb39-20a1-4353-95d2-9935bd223437" providerId="ADAL" clId="{9C167EC0-DEA7-4B71-81A0-6A541C6EBC92}" dt="2025-05-20T10:19:51.163" v="559" actId="478"/>
          <ac:spMkLst>
            <pc:docMk/>
            <pc:sldMk cId="1218559849" sldId="332"/>
            <ac:spMk id="51" creationId="{098B5B47-0DA8-A5E1-D5CD-5ADD73050DAB}"/>
          </ac:spMkLst>
        </pc:spChg>
        <pc:spChg chg="add mod">
          <ac:chgData name="Kate Bellars" userId="7d5adb39-20a1-4353-95d2-9935bd223437" providerId="ADAL" clId="{9C167EC0-DEA7-4B71-81A0-6A541C6EBC92}" dt="2025-05-20T11:59:55.545" v="1793" actId="2711"/>
          <ac:spMkLst>
            <pc:docMk/>
            <pc:sldMk cId="1218559849" sldId="332"/>
            <ac:spMk id="53" creationId="{7BD383E5-73A3-3B89-3B1B-69A3C519E951}"/>
          </ac:spMkLst>
        </pc:spChg>
        <pc:spChg chg="del mod">
          <ac:chgData name="Kate Bellars" userId="7d5adb39-20a1-4353-95d2-9935bd223437" providerId="ADAL" clId="{9C167EC0-DEA7-4B71-81A0-6A541C6EBC92}" dt="2025-05-20T10:19:51.163" v="559" actId="478"/>
          <ac:spMkLst>
            <pc:docMk/>
            <pc:sldMk cId="1218559849" sldId="332"/>
            <ac:spMk id="54" creationId="{6E953E35-8260-8994-0B99-8755684C85DF}"/>
          </ac:spMkLst>
        </pc:spChg>
        <pc:spChg chg="add del mod">
          <ac:chgData name="Kate Bellars" userId="7d5adb39-20a1-4353-95d2-9935bd223437" providerId="ADAL" clId="{9C167EC0-DEA7-4B71-81A0-6A541C6EBC92}" dt="2025-05-20T10:19:51.163" v="559" actId="478"/>
          <ac:spMkLst>
            <pc:docMk/>
            <pc:sldMk cId="1218559849" sldId="332"/>
            <ac:spMk id="55" creationId="{5DB1D58D-B14D-40D0-F680-EF5DD8756645}"/>
          </ac:spMkLst>
        </pc:spChg>
        <pc:spChg chg="mod">
          <ac:chgData name="Kate Bellars" userId="7d5adb39-20a1-4353-95d2-9935bd223437" providerId="ADAL" clId="{9C167EC0-DEA7-4B71-81A0-6A541C6EBC92}" dt="2025-05-20T10:16:25.551" v="550" actId="20577"/>
          <ac:spMkLst>
            <pc:docMk/>
            <pc:sldMk cId="1218559849" sldId="332"/>
            <ac:spMk id="56" creationId="{90600F14-1726-BEF6-612F-1BE4025C46E7}"/>
          </ac:spMkLst>
        </pc:spChg>
        <pc:spChg chg="del mod">
          <ac:chgData name="Kate Bellars" userId="7d5adb39-20a1-4353-95d2-9935bd223437" providerId="ADAL" clId="{9C167EC0-DEA7-4B71-81A0-6A541C6EBC92}" dt="2025-05-20T10:14:49.007" v="429" actId="478"/>
          <ac:spMkLst>
            <pc:docMk/>
            <pc:sldMk cId="1218559849" sldId="332"/>
            <ac:spMk id="57" creationId="{04F08722-9ACB-6839-CED8-7B261427DEFF}"/>
          </ac:spMkLst>
        </pc:spChg>
        <pc:picChg chg="del">
          <ac:chgData name="Kate Bellars" userId="7d5adb39-20a1-4353-95d2-9935bd223437" providerId="ADAL" clId="{9C167EC0-DEA7-4B71-81A0-6A541C6EBC92}" dt="2025-05-20T10:19:55.089" v="561" actId="478"/>
          <ac:picMkLst>
            <pc:docMk/>
            <pc:sldMk cId="1218559849" sldId="332"/>
            <ac:picMk id="48" creationId="{D226400C-A13D-C3F5-E0EF-58C8CE6C6EF7}"/>
          </ac:picMkLst>
        </pc:picChg>
      </pc:sldChg>
      <pc:sldChg chg="new del">
        <pc:chgData name="Kate Bellars" userId="7d5adb39-20a1-4353-95d2-9935bd223437" providerId="ADAL" clId="{9C167EC0-DEA7-4B71-81A0-6A541C6EBC92}" dt="2025-05-20T08:58:57.869" v="10" actId="680"/>
        <pc:sldMkLst>
          <pc:docMk/>
          <pc:sldMk cId="1818087828" sldId="332"/>
        </pc:sldMkLst>
      </pc:sldChg>
      <pc:sldChg chg="new ord">
        <pc:chgData name="Kate Bellars" userId="7d5adb39-20a1-4353-95d2-9935bd223437" providerId="ADAL" clId="{9C167EC0-DEA7-4B71-81A0-6A541C6EBC92}" dt="2025-05-20T09:04:39.559" v="27"/>
        <pc:sldMkLst>
          <pc:docMk/>
          <pc:sldMk cId="3908336221" sldId="333"/>
        </pc:sldMkLst>
      </pc:sldChg>
      <pc:sldChg chg="addSp modSp add mod ord">
        <pc:chgData name="Kate Bellars" userId="7d5adb39-20a1-4353-95d2-9935bd223437" providerId="ADAL" clId="{9C167EC0-DEA7-4B71-81A0-6A541C6EBC92}" dt="2025-05-20T11:35:11.082" v="1502"/>
        <pc:sldMkLst>
          <pc:docMk/>
          <pc:sldMk cId="1126503318" sldId="334"/>
        </pc:sldMkLst>
        <pc:spChg chg="mod">
          <ac:chgData name="Kate Bellars" userId="7d5adb39-20a1-4353-95d2-9935bd223437" providerId="ADAL" clId="{9C167EC0-DEA7-4B71-81A0-6A541C6EBC92}" dt="2025-05-20T10:24:38.140" v="673" actId="20577"/>
          <ac:spMkLst>
            <pc:docMk/>
            <pc:sldMk cId="1126503318" sldId="334"/>
            <ac:spMk id="2" creationId="{DE5274C5-ED9C-D2E8-915B-F09BCB491C78}"/>
          </ac:spMkLst>
        </pc:spChg>
        <pc:spChg chg="mod">
          <ac:chgData name="Kate Bellars" userId="7d5adb39-20a1-4353-95d2-9935bd223437" providerId="ADAL" clId="{9C167EC0-DEA7-4B71-81A0-6A541C6EBC92}" dt="2025-05-20T11:34:40.733" v="1500" actId="20577"/>
          <ac:spMkLst>
            <pc:docMk/>
            <pc:sldMk cId="1126503318" sldId="334"/>
            <ac:spMk id="3" creationId="{6B16C957-9A45-70FE-573C-77B219E9A816}"/>
          </ac:spMkLst>
        </pc:spChg>
        <pc:spChg chg="add mod">
          <ac:chgData name="Kate Bellars" userId="7d5adb39-20a1-4353-95d2-9935bd223437" providerId="ADAL" clId="{9C167EC0-DEA7-4B71-81A0-6A541C6EBC92}" dt="2025-05-20T11:33:22.114" v="1464" actId="114"/>
          <ac:spMkLst>
            <pc:docMk/>
            <pc:sldMk cId="1126503318" sldId="334"/>
            <ac:spMk id="6" creationId="{D99C38A4-5497-A7DB-D8F1-76DBF7B918CE}"/>
          </ac:spMkLst>
        </pc:spChg>
        <pc:spChg chg="add mod">
          <ac:chgData name="Kate Bellars" userId="7d5adb39-20a1-4353-95d2-9935bd223437" providerId="ADAL" clId="{9C167EC0-DEA7-4B71-81A0-6A541C6EBC92}" dt="2025-05-20T11:33:32.305" v="1466" actId="1076"/>
          <ac:spMkLst>
            <pc:docMk/>
            <pc:sldMk cId="1126503318" sldId="334"/>
            <ac:spMk id="8" creationId="{1DB38070-BCB7-9B5F-8C89-3307D2545920}"/>
          </ac:spMkLst>
        </pc:spChg>
        <pc:spChg chg="add mod">
          <ac:chgData name="Kate Bellars" userId="7d5adb39-20a1-4353-95d2-9935bd223437" providerId="ADAL" clId="{9C167EC0-DEA7-4B71-81A0-6A541C6EBC92}" dt="2025-05-20T10:28:05.853" v="707" actId="20577"/>
          <ac:spMkLst>
            <pc:docMk/>
            <pc:sldMk cId="1126503318" sldId="334"/>
            <ac:spMk id="9" creationId="{20FDEBFC-B27A-6D3B-33E6-9DEB0BC63978}"/>
          </ac:spMkLst>
        </pc:spChg>
        <pc:spChg chg="add">
          <ac:chgData name="Kate Bellars" userId="7d5adb39-20a1-4353-95d2-9935bd223437" providerId="ADAL" clId="{9C167EC0-DEA7-4B71-81A0-6A541C6EBC92}" dt="2025-05-20T10:28:00.962" v="706"/>
          <ac:spMkLst>
            <pc:docMk/>
            <pc:sldMk cId="1126503318" sldId="334"/>
            <ac:spMk id="10" creationId="{CECB0B94-673B-816F-3058-8CB4CD6DCD54}"/>
          </ac:spMkLst>
        </pc:spChg>
        <pc:spChg chg="add">
          <ac:chgData name="Kate Bellars" userId="7d5adb39-20a1-4353-95d2-9935bd223437" providerId="ADAL" clId="{9C167EC0-DEA7-4B71-81A0-6A541C6EBC92}" dt="2025-05-20T10:28:08.120" v="708"/>
          <ac:spMkLst>
            <pc:docMk/>
            <pc:sldMk cId="1126503318" sldId="334"/>
            <ac:spMk id="11" creationId="{5A154221-2BF3-A2D6-B109-C807649544E8}"/>
          </ac:spMkLst>
        </pc:spChg>
        <pc:spChg chg="add mod">
          <ac:chgData name="Kate Bellars" userId="7d5adb39-20a1-4353-95d2-9935bd223437" providerId="ADAL" clId="{9C167EC0-DEA7-4B71-81A0-6A541C6EBC92}" dt="2025-05-20T11:33:37.169" v="1468" actId="14100"/>
          <ac:spMkLst>
            <pc:docMk/>
            <pc:sldMk cId="1126503318" sldId="334"/>
            <ac:spMk id="13" creationId="{4AC00EB9-8059-FA20-2622-E00A775E4064}"/>
          </ac:spMkLst>
        </pc:spChg>
        <pc:spChg chg="add mod">
          <ac:chgData name="Kate Bellars" userId="7d5adb39-20a1-4353-95d2-9935bd223437" providerId="ADAL" clId="{9C167EC0-DEA7-4B71-81A0-6A541C6EBC92}" dt="2025-05-20T11:34:29.423" v="1488" actId="20577"/>
          <ac:spMkLst>
            <pc:docMk/>
            <pc:sldMk cId="1126503318" sldId="334"/>
            <ac:spMk id="14" creationId="{7AC0BF1D-71E4-0154-4D6A-FBD0BCFD0BFB}"/>
          </ac:spMkLst>
        </pc:spChg>
        <pc:spChg chg="add mod">
          <ac:chgData name="Kate Bellars" userId="7d5adb39-20a1-4353-95d2-9935bd223437" providerId="ADAL" clId="{9C167EC0-DEA7-4B71-81A0-6A541C6EBC92}" dt="2025-05-20T11:33:57.707" v="1473" actId="108"/>
          <ac:spMkLst>
            <pc:docMk/>
            <pc:sldMk cId="1126503318" sldId="334"/>
            <ac:spMk id="16" creationId="{B1DC8E6D-869F-7928-4087-B6B2998D3480}"/>
          </ac:spMkLst>
        </pc:spChg>
        <pc:spChg chg="add mod">
          <ac:chgData name="Kate Bellars" userId="7d5adb39-20a1-4353-95d2-9935bd223437" providerId="ADAL" clId="{9C167EC0-DEA7-4B71-81A0-6A541C6EBC92}" dt="2025-05-20T11:34:09.411" v="1475" actId="108"/>
          <ac:spMkLst>
            <pc:docMk/>
            <pc:sldMk cId="1126503318" sldId="334"/>
            <ac:spMk id="18" creationId="{DF541844-4909-316D-8B81-DA80C6E37F28}"/>
          </ac:spMkLst>
        </pc:spChg>
        <pc:spChg chg="add">
          <ac:chgData name="Kate Bellars" userId="7d5adb39-20a1-4353-95d2-9935bd223437" providerId="ADAL" clId="{9C167EC0-DEA7-4B71-81A0-6A541C6EBC92}" dt="2025-05-20T10:32:30.757" v="805"/>
          <ac:spMkLst>
            <pc:docMk/>
            <pc:sldMk cId="1126503318" sldId="334"/>
            <ac:spMk id="19" creationId="{7B0D928E-E46A-042F-C9BE-E2C7D72C151D}"/>
          </ac:spMkLst>
        </pc:spChg>
        <pc:spChg chg="add mod">
          <ac:chgData name="Kate Bellars" userId="7d5adb39-20a1-4353-95d2-9935bd223437" providerId="ADAL" clId="{9C167EC0-DEA7-4B71-81A0-6A541C6EBC92}" dt="2025-05-20T11:34:20.185" v="1479" actId="1076"/>
          <ac:spMkLst>
            <pc:docMk/>
            <pc:sldMk cId="1126503318" sldId="334"/>
            <ac:spMk id="20" creationId="{50D081D6-5AF0-03CF-DA43-AB1E06EDB6E8}"/>
          </ac:spMkLst>
        </pc:spChg>
        <pc:spChg chg="add">
          <ac:chgData name="Kate Bellars" userId="7d5adb39-20a1-4353-95d2-9935bd223437" providerId="ADAL" clId="{9C167EC0-DEA7-4B71-81A0-6A541C6EBC92}" dt="2025-05-20T10:32:48.718" v="808"/>
          <ac:spMkLst>
            <pc:docMk/>
            <pc:sldMk cId="1126503318" sldId="334"/>
            <ac:spMk id="21" creationId="{7D53D319-E794-A09D-8205-E6AAA8DEC656}"/>
          </ac:spMkLst>
        </pc:spChg>
        <pc:cxnChg chg="add">
          <ac:chgData name="Kate Bellars" userId="7d5adb39-20a1-4353-95d2-9935bd223437" providerId="ADAL" clId="{9C167EC0-DEA7-4B71-81A0-6A541C6EBC92}" dt="2025-05-20T10:25:10.399" v="674" actId="11529"/>
          <ac:cxnSpMkLst>
            <pc:docMk/>
            <pc:sldMk cId="1126503318" sldId="334"/>
            <ac:cxnSpMk id="5" creationId="{DB42A918-3585-3852-0312-630B5BA507BB}"/>
          </ac:cxnSpMkLst>
        </pc:cxnChg>
      </pc:sldChg>
      <pc:sldChg chg="modSp mod">
        <pc:chgData name="Kate Bellars" userId="7d5adb39-20a1-4353-95d2-9935bd223437" providerId="ADAL" clId="{9C167EC0-DEA7-4B71-81A0-6A541C6EBC92}" dt="2025-05-20T11:22:35.271" v="1385" actId="14100"/>
        <pc:sldMkLst>
          <pc:docMk/>
          <pc:sldMk cId="1525292917" sldId="344"/>
        </pc:sldMkLst>
        <pc:spChg chg="mod">
          <ac:chgData name="Kate Bellars" userId="7d5adb39-20a1-4353-95d2-9935bd223437" providerId="ADAL" clId="{9C167EC0-DEA7-4B71-81A0-6A541C6EBC92}" dt="2025-05-20T11:21:13.707" v="1329"/>
          <ac:spMkLst>
            <pc:docMk/>
            <pc:sldMk cId="1525292917" sldId="344"/>
            <ac:spMk id="5" creationId="{A5D641F2-D970-6230-3852-F0453DECFE46}"/>
          </ac:spMkLst>
        </pc:spChg>
        <pc:spChg chg="mod">
          <ac:chgData name="Kate Bellars" userId="7d5adb39-20a1-4353-95d2-9935bd223437" providerId="ADAL" clId="{9C167EC0-DEA7-4B71-81A0-6A541C6EBC92}" dt="2025-05-20T11:22:35.271" v="1385" actId="14100"/>
          <ac:spMkLst>
            <pc:docMk/>
            <pc:sldMk cId="1525292917" sldId="344"/>
            <ac:spMk id="23" creationId="{D984A781-CD99-74A7-174F-E861421FC553}"/>
          </ac:spMkLst>
        </pc:spChg>
      </pc:sldChg>
      <pc:sldChg chg="addSp delSp modSp add mod">
        <pc:chgData name="Kate Bellars" userId="7d5adb39-20a1-4353-95d2-9935bd223437" providerId="ADAL" clId="{9C167EC0-DEA7-4B71-81A0-6A541C6EBC92}" dt="2025-05-20T10:42:08.368" v="912" actId="20577"/>
        <pc:sldMkLst>
          <pc:docMk/>
          <pc:sldMk cId="3208136135" sldId="350"/>
        </pc:sldMkLst>
        <pc:spChg chg="mod">
          <ac:chgData name="Kate Bellars" userId="7d5adb39-20a1-4353-95d2-9935bd223437" providerId="ADAL" clId="{9C167EC0-DEA7-4B71-81A0-6A541C6EBC92}" dt="2025-05-20T10:42:08.368" v="912" actId="20577"/>
          <ac:spMkLst>
            <pc:docMk/>
            <pc:sldMk cId="3208136135" sldId="350"/>
            <ac:spMk id="2" creationId="{9294BC22-61E4-5188-0E02-50F8A9F1E073}"/>
          </ac:spMkLst>
        </pc:spChg>
        <pc:spChg chg="del">
          <ac:chgData name="Kate Bellars" userId="7d5adb39-20a1-4353-95d2-9935bd223437" providerId="ADAL" clId="{9C167EC0-DEA7-4B71-81A0-6A541C6EBC92}" dt="2025-05-20T10:04:06.276" v="252" actId="478"/>
          <ac:spMkLst>
            <pc:docMk/>
            <pc:sldMk cId="3208136135" sldId="350"/>
            <ac:spMk id="3" creationId="{6F0FDF04-DDE5-A9B3-7B1B-EE3987196F63}"/>
          </ac:spMkLst>
        </pc:spChg>
        <pc:spChg chg="add del mod">
          <ac:chgData name="Kate Bellars" userId="7d5adb39-20a1-4353-95d2-9935bd223437" providerId="ADAL" clId="{9C167EC0-DEA7-4B71-81A0-6A541C6EBC92}" dt="2025-05-20T09:41:52.303" v="67" actId="478"/>
          <ac:spMkLst>
            <pc:docMk/>
            <pc:sldMk cId="3208136135" sldId="350"/>
            <ac:spMk id="4" creationId="{49D0913A-5E23-EE55-5724-3BA1EA54DA01}"/>
          </ac:spMkLst>
        </pc:spChg>
        <pc:spChg chg="del mod topLvl">
          <ac:chgData name="Kate Bellars" userId="7d5adb39-20a1-4353-95d2-9935bd223437" providerId="ADAL" clId="{9C167EC0-DEA7-4B71-81A0-6A541C6EBC92}" dt="2025-05-20T10:36:09.877" v="812" actId="478"/>
          <ac:spMkLst>
            <pc:docMk/>
            <pc:sldMk cId="3208136135" sldId="350"/>
            <ac:spMk id="6" creationId="{163CA71B-EC8B-8B56-7E7F-674D78503B5A}"/>
          </ac:spMkLst>
        </pc:spChg>
        <pc:spChg chg="del mod topLvl">
          <ac:chgData name="Kate Bellars" userId="7d5adb39-20a1-4353-95d2-9935bd223437" providerId="ADAL" clId="{9C167EC0-DEA7-4B71-81A0-6A541C6EBC92}" dt="2025-05-20T10:04:13.695" v="255" actId="478"/>
          <ac:spMkLst>
            <pc:docMk/>
            <pc:sldMk cId="3208136135" sldId="350"/>
            <ac:spMk id="7" creationId="{5F264FBF-4213-1BCB-43AA-699AFEFB6052}"/>
          </ac:spMkLst>
        </pc:spChg>
        <pc:spChg chg="add del mod">
          <ac:chgData name="Kate Bellars" userId="7d5adb39-20a1-4353-95d2-9935bd223437" providerId="ADAL" clId="{9C167EC0-DEA7-4B71-81A0-6A541C6EBC92}" dt="2025-05-20T10:36:09.877" v="812" actId="478"/>
          <ac:spMkLst>
            <pc:docMk/>
            <pc:sldMk cId="3208136135" sldId="350"/>
            <ac:spMk id="8" creationId="{8EB081AB-79F3-A14E-9EC6-09167EAFB318}"/>
          </ac:spMkLst>
        </pc:spChg>
        <pc:spChg chg="add del mod">
          <ac:chgData name="Kate Bellars" userId="7d5adb39-20a1-4353-95d2-9935bd223437" providerId="ADAL" clId="{9C167EC0-DEA7-4B71-81A0-6A541C6EBC92}" dt="2025-05-20T10:36:09.877" v="812" actId="478"/>
          <ac:spMkLst>
            <pc:docMk/>
            <pc:sldMk cId="3208136135" sldId="350"/>
            <ac:spMk id="9" creationId="{BBFCCF9A-6F6B-5A21-44ED-103E66ACCE29}"/>
          </ac:spMkLst>
        </pc:spChg>
        <pc:grpChg chg="add del mod">
          <ac:chgData name="Kate Bellars" userId="7d5adb39-20a1-4353-95d2-9935bd223437" providerId="ADAL" clId="{9C167EC0-DEA7-4B71-81A0-6A541C6EBC92}" dt="2025-05-20T10:04:13.695" v="255" actId="478"/>
          <ac:grpSpMkLst>
            <pc:docMk/>
            <pc:sldMk cId="3208136135" sldId="350"/>
            <ac:grpSpMk id="5" creationId="{865B341F-7B7D-5742-82DD-706737B011DC}"/>
          </ac:grpSpMkLst>
        </pc:grpChg>
        <pc:graphicFrameChg chg="add mod modGraphic">
          <ac:chgData name="Kate Bellars" userId="7d5adb39-20a1-4353-95d2-9935bd223437" providerId="ADAL" clId="{9C167EC0-DEA7-4B71-81A0-6A541C6EBC92}" dt="2025-05-20T10:42:04.481" v="911" actId="20577"/>
          <ac:graphicFrameMkLst>
            <pc:docMk/>
            <pc:sldMk cId="3208136135" sldId="350"/>
            <ac:graphicFrameMk id="10" creationId="{68F68F9C-2AC2-4359-94C1-0B55E9BCC2B5}"/>
          </ac:graphicFrameMkLst>
        </pc:graphicFrameChg>
      </pc:sldChg>
      <pc:sldChg chg="addSp delSp modSp add mod">
        <pc:chgData name="Kate Bellars" userId="7d5adb39-20a1-4353-95d2-9935bd223437" providerId="ADAL" clId="{9C167EC0-DEA7-4B71-81A0-6A541C6EBC92}" dt="2025-05-20T11:59:49.283" v="1792" actId="2711"/>
        <pc:sldMkLst>
          <pc:docMk/>
          <pc:sldMk cId="3330190703" sldId="351"/>
        </pc:sldMkLst>
        <pc:spChg chg="del">
          <ac:chgData name="Kate Bellars" userId="7d5adb39-20a1-4353-95d2-9935bd223437" providerId="ADAL" clId="{9C167EC0-DEA7-4B71-81A0-6A541C6EBC92}" dt="2025-05-20T10:21:06.074" v="623" actId="478"/>
          <ac:spMkLst>
            <pc:docMk/>
            <pc:sldMk cId="3330190703" sldId="351"/>
            <ac:spMk id="2" creationId="{A2B1C66B-2655-D064-A7DC-D4E6700BFADE}"/>
          </ac:spMkLst>
        </pc:spChg>
        <pc:spChg chg="add del mod">
          <ac:chgData name="Kate Bellars" userId="7d5adb39-20a1-4353-95d2-9935bd223437" providerId="ADAL" clId="{9C167EC0-DEA7-4B71-81A0-6A541C6EBC92}" dt="2025-05-20T10:21:16.256" v="626" actId="478"/>
          <ac:spMkLst>
            <pc:docMk/>
            <pc:sldMk cId="3330190703" sldId="351"/>
            <ac:spMk id="4" creationId="{8C7E346F-49AF-067C-1329-1118A2D92948}"/>
          </ac:spMkLst>
        </pc:spChg>
        <pc:spChg chg="add mod">
          <ac:chgData name="Kate Bellars" userId="7d5adb39-20a1-4353-95d2-9935bd223437" providerId="ADAL" clId="{9C167EC0-DEA7-4B71-81A0-6A541C6EBC92}" dt="2025-05-20T11:59:42.899" v="1791" actId="255"/>
          <ac:spMkLst>
            <pc:docMk/>
            <pc:sldMk cId="3330190703" sldId="351"/>
            <ac:spMk id="5" creationId="{9ADB848A-F95A-E130-1ADF-13C051A13B98}"/>
          </ac:spMkLst>
        </pc:spChg>
        <pc:spChg chg="mod">
          <ac:chgData name="Kate Bellars" userId="7d5adb39-20a1-4353-95d2-9935bd223437" providerId="ADAL" clId="{9C167EC0-DEA7-4B71-81A0-6A541C6EBC92}" dt="2025-05-20T11:59:49.283" v="1792" actId="2711"/>
          <ac:spMkLst>
            <pc:docMk/>
            <pc:sldMk cId="3330190703" sldId="351"/>
            <ac:spMk id="29" creationId="{11BDB1CA-B025-C2D4-CB8C-CC22918DF36E}"/>
          </ac:spMkLst>
        </pc:spChg>
        <pc:spChg chg="mod">
          <ac:chgData name="Kate Bellars" userId="7d5adb39-20a1-4353-95d2-9935bd223437" providerId="ADAL" clId="{9C167EC0-DEA7-4B71-81A0-6A541C6EBC92}" dt="2025-05-20T11:59:49.283" v="1792" actId="2711"/>
          <ac:spMkLst>
            <pc:docMk/>
            <pc:sldMk cId="3330190703" sldId="351"/>
            <ac:spMk id="31" creationId="{DEFCD142-EACC-5127-02B9-D6C31B2CDD47}"/>
          </ac:spMkLst>
        </pc:spChg>
        <pc:spChg chg="mod">
          <ac:chgData name="Kate Bellars" userId="7d5adb39-20a1-4353-95d2-9935bd223437" providerId="ADAL" clId="{9C167EC0-DEA7-4B71-81A0-6A541C6EBC92}" dt="2025-05-20T11:59:49.283" v="1792" actId="2711"/>
          <ac:spMkLst>
            <pc:docMk/>
            <pc:sldMk cId="3330190703" sldId="351"/>
            <ac:spMk id="32" creationId="{2FFF6C03-9DAF-D35B-074A-74BC3AE43ADA}"/>
          </ac:spMkLst>
        </pc:spChg>
        <pc:spChg chg="mod">
          <ac:chgData name="Kate Bellars" userId="7d5adb39-20a1-4353-95d2-9935bd223437" providerId="ADAL" clId="{9C167EC0-DEA7-4B71-81A0-6A541C6EBC92}" dt="2025-05-20T11:59:49.283" v="1792" actId="2711"/>
          <ac:spMkLst>
            <pc:docMk/>
            <pc:sldMk cId="3330190703" sldId="351"/>
            <ac:spMk id="33" creationId="{1A1C2D81-EC5E-48A1-CD69-370F55D658B0}"/>
          </ac:spMkLst>
        </pc:spChg>
        <pc:spChg chg="mod">
          <ac:chgData name="Kate Bellars" userId="7d5adb39-20a1-4353-95d2-9935bd223437" providerId="ADAL" clId="{9C167EC0-DEA7-4B71-81A0-6A541C6EBC92}" dt="2025-05-20T11:59:49.283" v="1792" actId="2711"/>
          <ac:spMkLst>
            <pc:docMk/>
            <pc:sldMk cId="3330190703" sldId="351"/>
            <ac:spMk id="35" creationId="{F63C974B-BB50-4332-4B64-8043E8611B32}"/>
          </ac:spMkLst>
        </pc:spChg>
        <pc:spChg chg="mod">
          <ac:chgData name="Kate Bellars" userId="7d5adb39-20a1-4353-95d2-9935bd223437" providerId="ADAL" clId="{9C167EC0-DEA7-4B71-81A0-6A541C6EBC92}" dt="2025-05-20T11:59:49.283" v="1792" actId="2711"/>
          <ac:spMkLst>
            <pc:docMk/>
            <pc:sldMk cId="3330190703" sldId="351"/>
            <ac:spMk id="37" creationId="{5464C852-B2B6-4A77-0F65-BB67E61CD855}"/>
          </ac:spMkLst>
        </pc:spChg>
        <pc:spChg chg="mod">
          <ac:chgData name="Kate Bellars" userId="7d5adb39-20a1-4353-95d2-9935bd223437" providerId="ADAL" clId="{9C167EC0-DEA7-4B71-81A0-6A541C6EBC92}" dt="2025-05-20T11:59:49.283" v="1792" actId="2711"/>
          <ac:spMkLst>
            <pc:docMk/>
            <pc:sldMk cId="3330190703" sldId="351"/>
            <ac:spMk id="38" creationId="{607BB601-8A09-540B-3227-696150A40A70}"/>
          </ac:spMkLst>
        </pc:spChg>
        <pc:spChg chg="mod">
          <ac:chgData name="Kate Bellars" userId="7d5adb39-20a1-4353-95d2-9935bd223437" providerId="ADAL" clId="{9C167EC0-DEA7-4B71-81A0-6A541C6EBC92}" dt="2025-05-20T11:59:49.283" v="1792" actId="2711"/>
          <ac:spMkLst>
            <pc:docMk/>
            <pc:sldMk cId="3330190703" sldId="351"/>
            <ac:spMk id="39" creationId="{7149023F-43BF-D148-899D-D077BAD84371}"/>
          </ac:spMkLst>
        </pc:spChg>
        <pc:spChg chg="del">
          <ac:chgData name="Kate Bellars" userId="7d5adb39-20a1-4353-95d2-9935bd223437" providerId="ADAL" clId="{9C167EC0-DEA7-4B71-81A0-6A541C6EBC92}" dt="2025-05-20T10:20:00.353" v="562" actId="478"/>
          <ac:spMkLst>
            <pc:docMk/>
            <pc:sldMk cId="3330190703" sldId="351"/>
            <ac:spMk id="41" creationId="{D404764E-EC8B-891C-43D5-F2488146C8F5}"/>
          </ac:spMkLst>
        </pc:spChg>
        <pc:spChg chg="del">
          <ac:chgData name="Kate Bellars" userId="7d5adb39-20a1-4353-95d2-9935bd223437" providerId="ADAL" clId="{9C167EC0-DEA7-4B71-81A0-6A541C6EBC92}" dt="2025-05-20T10:20:00.353" v="562" actId="478"/>
          <ac:spMkLst>
            <pc:docMk/>
            <pc:sldMk cId="3330190703" sldId="351"/>
            <ac:spMk id="43" creationId="{8FA3623E-1BF8-663D-6DD8-299BF6B1132B}"/>
          </ac:spMkLst>
        </pc:spChg>
        <pc:spChg chg="del">
          <ac:chgData name="Kate Bellars" userId="7d5adb39-20a1-4353-95d2-9935bd223437" providerId="ADAL" clId="{9C167EC0-DEA7-4B71-81A0-6A541C6EBC92}" dt="2025-05-20T10:20:00.353" v="562" actId="478"/>
          <ac:spMkLst>
            <pc:docMk/>
            <pc:sldMk cId="3330190703" sldId="351"/>
            <ac:spMk id="44" creationId="{76D4AAF3-1B80-FEDB-F483-3EB17376A5F2}"/>
          </ac:spMkLst>
        </pc:spChg>
        <pc:spChg chg="del">
          <ac:chgData name="Kate Bellars" userId="7d5adb39-20a1-4353-95d2-9935bd223437" providerId="ADAL" clId="{9C167EC0-DEA7-4B71-81A0-6A541C6EBC92}" dt="2025-05-20T10:20:00.353" v="562" actId="478"/>
          <ac:spMkLst>
            <pc:docMk/>
            <pc:sldMk cId="3330190703" sldId="351"/>
            <ac:spMk id="45" creationId="{A29C19F9-9E40-72AE-3715-834CAC5B1A04}"/>
          </ac:spMkLst>
        </pc:spChg>
        <pc:spChg chg="del">
          <ac:chgData name="Kate Bellars" userId="7d5adb39-20a1-4353-95d2-9935bd223437" providerId="ADAL" clId="{9C167EC0-DEA7-4B71-81A0-6A541C6EBC92}" dt="2025-05-20T10:20:00.353" v="562" actId="478"/>
          <ac:spMkLst>
            <pc:docMk/>
            <pc:sldMk cId="3330190703" sldId="351"/>
            <ac:spMk id="47" creationId="{F82E5A25-6B67-CC11-238E-08F9930854A0}"/>
          </ac:spMkLst>
        </pc:spChg>
        <pc:spChg chg="del">
          <ac:chgData name="Kate Bellars" userId="7d5adb39-20a1-4353-95d2-9935bd223437" providerId="ADAL" clId="{9C167EC0-DEA7-4B71-81A0-6A541C6EBC92}" dt="2025-05-20T10:20:00.353" v="562" actId="478"/>
          <ac:spMkLst>
            <pc:docMk/>
            <pc:sldMk cId="3330190703" sldId="351"/>
            <ac:spMk id="49" creationId="{CBB41BB5-291C-3BA3-1A04-7299AEF6540C}"/>
          </ac:spMkLst>
        </pc:spChg>
        <pc:spChg chg="del">
          <ac:chgData name="Kate Bellars" userId="7d5adb39-20a1-4353-95d2-9935bd223437" providerId="ADAL" clId="{9C167EC0-DEA7-4B71-81A0-6A541C6EBC92}" dt="2025-05-20T10:20:00.353" v="562" actId="478"/>
          <ac:spMkLst>
            <pc:docMk/>
            <pc:sldMk cId="3330190703" sldId="351"/>
            <ac:spMk id="50" creationId="{4947D5D1-420B-5A3F-F7CE-066DFD0C480E}"/>
          </ac:spMkLst>
        </pc:spChg>
        <pc:spChg chg="del">
          <ac:chgData name="Kate Bellars" userId="7d5adb39-20a1-4353-95d2-9935bd223437" providerId="ADAL" clId="{9C167EC0-DEA7-4B71-81A0-6A541C6EBC92}" dt="2025-05-20T10:20:00.353" v="562" actId="478"/>
          <ac:spMkLst>
            <pc:docMk/>
            <pc:sldMk cId="3330190703" sldId="351"/>
            <ac:spMk id="51" creationId="{6F363741-D295-C054-3F8E-38F243D300C4}"/>
          </ac:spMkLst>
        </pc:spChg>
        <pc:spChg chg="mod">
          <ac:chgData name="Kate Bellars" userId="7d5adb39-20a1-4353-95d2-9935bd223437" providerId="ADAL" clId="{9C167EC0-DEA7-4B71-81A0-6A541C6EBC92}" dt="2025-05-20T11:59:49.283" v="1792" actId="2711"/>
          <ac:spMkLst>
            <pc:docMk/>
            <pc:sldMk cId="3330190703" sldId="351"/>
            <ac:spMk id="53" creationId="{569D506A-D7CA-3B54-D804-C69657E5973B}"/>
          </ac:spMkLst>
        </pc:spChg>
        <pc:spChg chg="mod">
          <ac:chgData name="Kate Bellars" userId="7d5adb39-20a1-4353-95d2-9935bd223437" providerId="ADAL" clId="{9C167EC0-DEA7-4B71-81A0-6A541C6EBC92}" dt="2025-05-20T11:59:49.283" v="1792" actId="2711"/>
          <ac:spMkLst>
            <pc:docMk/>
            <pc:sldMk cId="3330190703" sldId="351"/>
            <ac:spMk id="54" creationId="{3398672B-6B0A-D467-73B3-161D09558233}"/>
          </ac:spMkLst>
        </pc:spChg>
        <pc:spChg chg="del">
          <ac:chgData name="Kate Bellars" userId="7d5adb39-20a1-4353-95d2-9935bd223437" providerId="ADAL" clId="{9C167EC0-DEA7-4B71-81A0-6A541C6EBC92}" dt="2025-05-20T10:20:00.353" v="562" actId="478"/>
          <ac:spMkLst>
            <pc:docMk/>
            <pc:sldMk cId="3330190703" sldId="351"/>
            <ac:spMk id="55" creationId="{46034BFB-1FCB-66EC-3DB7-957655104493}"/>
          </ac:spMkLst>
        </pc:spChg>
        <pc:spChg chg="del">
          <ac:chgData name="Kate Bellars" userId="7d5adb39-20a1-4353-95d2-9935bd223437" providerId="ADAL" clId="{9C167EC0-DEA7-4B71-81A0-6A541C6EBC92}" dt="2025-05-20T10:20:00.353" v="562" actId="478"/>
          <ac:spMkLst>
            <pc:docMk/>
            <pc:sldMk cId="3330190703" sldId="351"/>
            <ac:spMk id="56" creationId="{5772D7CD-CF2A-8DDA-D559-0788AD42951E}"/>
          </ac:spMkLst>
        </pc:spChg>
      </pc:sldChg>
      <pc:sldChg chg="addSp delSp modSp add mod">
        <pc:chgData name="Kate Bellars" userId="7d5adb39-20a1-4353-95d2-9935bd223437" providerId="ADAL" clId="{9C167EC0-DEA7-4B71-81A0-6A541C6EBC92}" dt="2025-05-20T12:00:26.124" v="1796" actId="255"/>
        <pc:sldMkLst>
          <pc:docMk/>
          <pc:sldMk cId="3393933752" sldId="352"/>
        </pc:sldMkLst>
        <pc:spChg chg="del">
          <ac:chgData name="Kate Bellars" userId="7d5adb39-20a1-4353-95d2-9935bd223437" providerId="ADAL" clId="{9C167EC0-DEA7-4B71-81A0-6A541C6EBC92}" dt="2025-05-20T10:21:19.520" v="627" actId="478"/>
          <ac:spMkLst>
            <pc:docMk/>
            <pc:sldMk cId="3393933752" sldId="352"/>
            <ac:spMk id="2" creationId="{14685EA7-57C2-7147-EDC2-17AE771F433B}"/>
          </ac:spMkLst>
        </pc:spChg>
        <pc:spChg chg="add del mod">
          <ac:chgData name="Kate Bellars" userId="7d5adb39-20a1-4353-95d2-9935bd223437" providerId="ADAL" clId="{9C167EC0-DEA7-4B71-81A0-6A541C6EBC92}" dt="2025-05-20T10:21:22.802" v="628"/>
          <ac:spMkLst>
            <pc:docMk/>
            <pc:sldMk cId="3393933752" sldId="352"/>
            <ac:spMk id="4" creationId="{D7A87E40-58DE-4B39-0DCB-5AC025783A2F}"/>
          </ac:spMkLst>
        </pc:spChg>
        <pc:spChg chg="add del mod">
          <ac:chgData name="Kate Bellars" userId="7d5adb39-20a1-4353-95d2-9935bd223437" providerId="ADAL" clId="{9C167EC0-DEA7-4B71-81A0-6A541C6EBC92}" dt="2025-05-20T10:21:51.738" v="634" actId="478"/>
          <ac:spMkLst>
            <pc:docMk/>
            <pc:sldMk cId="3393933752" sldId="352"/>
            <ac:spMk id="5" creationId="{6AC1A0EE-E9FB-ABD0-2C0C-D6B55EAA6DD6}"/>
          </ac:spMkLst>
        </pc:spChg>
        <pc:spChg chg="add del mod">
          <ac:chgData name="Kate Bellars" userId="7d5adb39-20a1-4353-95d2-9935bd223437" providerId="ADAL" clId="{9C167EC0-DEA7-4B71-81A0-6A541C6EBC92}" dt="2025-05-20T10:21:54.361" v="635" actId="478"/>
          <ac:spMkLst>
            <pc:docMk/>
            <pc:sldMk cId="3393933752" sldId="352"/>
            <ac:spMk id="7" creationId="{BDA62BFB-DAE5-7109-5FDC-AA6C07C7A362}"/>
          </ac:spMkLst>
        </pc:spChg>
        <pc:spChg chg="add mod">
          <ac:chgData name="Kate Bellars" userId="7d5adb39-20a1-4353-95d2-9935bd223437" providerId="ADAL" clId="{9C167EC0-DEA7-4B71-81A0-6A541C6EBC92}" dt="2025-05-20T12:00:26.124" v="1796" actId="255"/>
          <ac:spMkLst>
            <pc:docMk/>
            <pc:sldMk cId="3393933752" sldId="352"/>
            <ac:spMk id="8" creationId="{1B413717-02F5-314F-4FF7-CF67A1DC8B88}"/>
          </ac:spMkLst>
        </pc:spChg>
        <pc:spChg chg="mod">
          <ac:chgData name="Kate Bellars" userId="7d5adb39-20a1-4353-95d2-9935bd223437" providerId="ADAL" clId="{9C167EC0-DEA7-4B71-81A0-6A541C6EBC92}" dt="2025-05-20T12:00:05.475" v="1794" actId="2711"/>
          <ac:spMkLst>
            <pc:docMk/>
            <pc:sldMk cId="3393933752" sldId="352"/>
            <ac:spMk id="32" creationId="{A41C7587-2F56-F34F-1ACD-4C989DC49A26}"/>
          </ac:spMkLst>
        </pc:spChg>
        <pc:spChg chg="mod">
          <ac:chgData name="Kate Bellars" userId="7d5adb39-20a1-4353-95d2-9935bd223437" providerId="ADAL" clId="{9C167EC0-DEA7-4B71-81A0-6A541C6EBC92}" dt="2025-05-20T12:00:05.475" v="1794" actId="2711"/>
          <ac:spMkLst>
            <pc:docMk/>
            <pc:sldMk cId="3393933752" sldId="352"/>
            <ac:spMk id="33" creationId="{171FC6C3-236E-26A1-EFF2-FA49E23A0E06}"/>
          </ac:spMkLst>
        </pc:spChg>
        <pc:spChg chg="mod">
          <ac:chgData name="Kate Bellars" userId="7d5adb39-20a1-4353-95d2-9935bd223437" providerId="ADAL" clId="{9C167EC0-DEA7-4B71-81A0-6A541C6EBC92}" dt="2025-05-20T12:00:05.475" v="1794" actId="2711"/>
          <ac:spMkLst>
            <pc:docMk/>
            <pc:sldMk cId="3393933752" sldId="352"/>
            <ac:spMk id="38" creationId="{382BCC29-28BB-5203-1095-EA43C42572C8}"/>
          </ac:spMkLst>
        </pc:spChg>
        <pc:spChg chg="mod">
          <ac:chgData name="Kate Bellars" userId="7d5adb39-20a1-4353-95d2-9935bd223437" providerId="ADAL" clId="{9C167EC0-DEA7-4B71-81A0-6A541C6EBC92}" dt="2025-05-20T12:00:05.475" v="1794" actId="2711"/>
          <ac:spMkLst>
            <pc:docMk/>
            <pc:sldMk cId="3393933752" sldId="352"/>
            <ac:spMk id="39" creationId="{23958AAC-66CF-C5A1-FFA5-CBC6AF2A5288}"/>
          </ac:spMkLst>
        </pc:spChg>
        <pc:spChg chg="mod">
          <ac:chgData name="Kate Bellars" userId="7d5adb39-20a1-4353-95d2-9935bd223437" providerId="ADAL" clId="{9C167EC0-DEA7-4B71-81A0-6A541C6EBC92}" dt="2025-05-20T12:00:05.475" v="1794" actId="2711"/>
          <ac:spMkLst>
            <pc:docMk/>
            <pc:sldMk cId="3393933752" sldId="352"/>
            <ac:spMk id="44" creationId="{EDA229FD-F13E-04EC-1FE7-5602E80B38E9}"/>
          </ac:spMkLst>
        </pc:spChg>
        <pc:spChg chg="mod">
          <ac:chgData name="Kate Bellars" userId="7d5adb39-20a1-4353-95d2-9935bd223437" providerId="ADAL" clId="{9C167EC0-DEA7-4B71-81A0-6A541C6EBC92}" dt="2025-05-20T12:00:05.475" v="1794" actId="2711"/>
          <ac:spMkLst>
            <pc:docMk/>
            <pc:sldMk cId="3393933752" sldId="352"/>
            <ac:spMk id="45" creationId="{9452C077-E4A0-D67F-8BFF-70A6101B398B}"/>
          </ac:spMkLst>
        </pc:spChg>
        <pc:spChg chg="del">
          <ac:chgData name="Kate Bellars" userId="7d5adb39-20a1-4353-95d2-9935bd223437" providerId="ADAL" clId="{9C167EC0-DEA7-4B71-81A0-6A541C6EBC92}" dt="2025-05-20T10:20:05.820" v="563" actId="478"/>
          <ac:spMkLst>
            <pc:docMk/>
            <pc:sldMk cId="3393933752" sldId="352"/>
            <ac:spMk id="47" creationId="{6F89A5F0-1779-D1BB-06B5-9B3AD7011B6F}"/>
          </ac:spMkLst>
        </pc:spChg>
        <pc:spChg chg="del">
          <ac:chgData name="Kate Bellars" userId="7d5adb39-20a1-4353-95d2-9935bd223437" providerId="ADAL" clId="{9C167EC0-DEA7-4B71-81A0-6A541C6EBC92}" dt="2025-05-20T10:20:05.820" v="563" actId="478"/>
          <ac:spMkLst>
            <pc:docMk/>
            <pc:sldMk cId="3393933752" sldId="352"/>
            <ac:spMk id="49" creationId="{923CE66F-1352-3009-B464-D6663CA68A82}"/>
          </ac:spMkLst>
        </pc:spChg>
        <pc:spChg chg="del">
          <ac:chgData name="Kate Bellars" userId="7d5adb39-20a1-4353-95d2-9935bd223437" providerId="ADAL" clId="{9C167EC0-DEA7-4B71-81A0-6A541C6EBC92}" dt="2025-05-20T10:20:05.820" v="563" actId="478"/>
          <ac:spMkLst>
            <pc:docMk/>
            <pc:sldMk cId="3393933752" sldId="352"/>
            <ac:spMk id="50" creationId="{00231C4C-0B79-EEBD-6DD7-71911DDEBA74}"/>
          </ac:spMkLst>
        </pc:spChg>
        <pc:spChg chg="del">
          <ac:chgData name="Kate Bellars" userId="7d5adb39-20a1-4353-95d2-9935bd223437" providerId="ADAL" clId="{9C167EC0-DEA7-4B71-81A0-6A541C6EBC92}" dt="2025-05-20T10:20:05.820" v="563" actId="478"/>
          <ac:spMkLst>
            <pc:docMk/>
            <pc:sldMk cId="3393933752" sldId="352"/>
            <ac:spMk id="51" creationId="{9BD5F7B6-3402-939B-A029-68903369E89B}"/>
          </ac:spMkLst>
        </pc:spChg>
        <pc:spChg chg="mod">
          <ac:chgData name="Kate Bellars" userId="7d5adb39-20a1-4353-95d2-9935bd223437" providerId="ADAL" clId="{9C167EC0-DEA7-4B71-81A0-6A541C6EBC92}" dt="2025-05-20T12:00:05.475" v="1794" actId="2711"/>
          <ac:spMkLst>
            <pc:docMk/>
            <pc:sldMk cId="3393933752" sldId="352"/>
            <ac:spMk id="53" creationId="{E12332CF-F1EF-890D-CE79-45DAD6B028A5}"/>
          </ac:spMkLst>
        </pc:spChg>
        <pc:spChg chg="mod">
          <ac:chgData name="Kate Bellars" userId="7d5adb39-20a1-4353-95d2-9935bd223437" providerId="ADAL" clId="{9C167EC0-DEA7-4B71-81A0-6A541C6EBC92}" dt="2025-05-20T12:00:05.475" v="1794" actId="2711"/>
          <ac:spMkLst>
            <pc:docMk/>
            <pc:sldMk cId="3393933752" sldId="352"/>
            <ac:spMk id="54" creationId="{5493D9B6-BEE5-0B9F-426A-BE85D1BEBBEB}"/>
          </ac:spMkLst>
        </pc:spChg>
        <pc:spChg chg="mod">
          <ac:chgData name="Kate Bellars" userId="7d5adb39-20a1-4353-95d2-9935bd223437" providerId="ADAL" clId="{9C167EC0-DEA7-4B71-81A0-6A541C6EBC92}" dt="2025-05-20T12:00:05.475" v="1794" actId="2711"/>
          <ac:spMkLst>
            <pc:docMk/>
            <pc:sldMk cId="3393933752" sldId="352"/>
            <ac:spMk id="55" creationId="{27381AB4-D82E-1749-66E5-867260236382}"/>
          </ac:spMkLst>
        </pc:spChg>
        <pc:spChg chg="del">
          <ac:chgData name="Kate Bellars" userId="7d5adb39-20a1-4353-95d2-9935bd223437" providerId="ADAL" clId="{9C167EC0-DEA7-4B71-81A0-6A541C6EBC92}" dt="2025-05-20T10:20:05.820" v="563" actId="478"/>
          <ac:spMkLst>
            <pc:docMk/>
            <pc:sldMk cId="3393933752" sldId="352"/>
            <ac:spMk id="56" creationId="{0A10C903-58CE-945E-83A6-8ADA110C8061}"/>
          </ac:spMkLst>
        </pc:spChg>
        <pc:picChg chg="del">
          <ac:chgData name="Kate Bellars" userId="7d5adb39-20a1-4353-95d2-9935bd223437" providerId="ADAL" clId="{9C167EC0-DEA7-4B71-81A0-6A541C6EBC92}" dt="2025-05-20T10:20:05.820" v="563" actId="478"/>
          <ac:picMkLst>
            <pc:docMk/>
            <pc:sldMk cId="3393933752" sldId="352"/>
            <ac:picMk id="48" creationId="{462E896F-2D5E-E22D-45A5-05C71B12A594}"/>
          </ac:picMkLst>
        </pc:picChg>
        <pc:cxnChg chg="del">
          <ac:chgData name="Kate Bellars" userId="7d5adb39-20a1-4353-95d2-9935bd223437" providerId="ADAL" clId="{9C167EC0-DEA7-4B71-81A0-6A541C6EBC92}" dt="2025-05-20T10:20:05.820" v="563" actId="478"/>
          <ac:cxnSpMkLst>
            <pc:docMk/>
            <pc:sldMk cId="3393933752" sldId="352"/>
            <ac:cxnSpMk id="52" creationId="{9802C028-AF54-D1EB-2EAE-7812FF14D8AE}"/>
          </ac:cxnSpMkLst>
        </pc:cxnChg>
      </pc:sldChg>
      <pc:sldChg chg="addSp delSp modSp add mod">
        <pc:chgData name="Kate Bellars" userId="7d5adb39-20a1-4353-95d2-9935bd223437" providerId="ADAL" clId="{9C167EC0-DEA7-4B71-81A0-6A541C6EBC92}" dt="2025-05-20T12:00:41.733" v="1797" actId="255"/>
        <pc:sldMkLst>
          <pc:docMk/>
          <pc:sldMk cId="730293218" sldId="353"/>
        </pc:sldMkLst>
        <pc:spChg chg="del">
          <ac:chgData name="Kate Bellars" userId="7d5adb39-20a1-4353-95d2-9935bd223437" providerId="ADAL" clId="{9C167EC0-DEA7-4B71-81A0-6A541C6EBC92}" dt="2025-05-20T10:21:34.592" v="631" actId="478"/>
          <ac:spMkLst>
            <pc:docMk/>
            <pc:sldMk cId="730293218" sldId="353"/>
            <ac:spMk id="2" creationId="{9E97D755-4E80-E134-2ED1-D0AD350C8CC0}"/>
          </ac:spMkLst>
        </pc:spChg>
        <pc:spChg chg="add del mod">
          <ac:chgData name="Kate Bellars" userId="7d5adb39-20a1-4353-95d2-9935bd223437" providerId="ADAL" clId="{9C167EC0-DEA7-4B71-81A0-6A541C6EBC92}" dt="2025-05-20T10:22:08.814" v="637" actId="478"/>
          <ac:spMkLst>
            <pc:docMk/>
            <pc:sldMk cId="730293218" sldId="353"/>
            <ac:spMk id="3" creationId="{7384DEB8-CBD2-57D9-1DE3-19030EA20C25}"/>
          </ac:spMkLst>
        </pc:spChg>
        <pc:spChg chg="add del mod">
          <ac:chgData name="Kate Bellars" userId="7d5adb39-20a1-4353-95d2-9935bd223437" providerId="ADAL" clId="{9C167EC0-DEA7-4B71-81A0-6A541C6EBC92}" dt="2025-05-20T10:21:36.649" v="632" actId="478"/>
          <ac:spMkLst>
            <pc:docMk/>
            <pc:sldMk cId="730293218" sldId="353"/>
            <ac:spMk id="5" creationId="{C086C559-A078-8D80-42CF-78441A301AA6}"/>
          </ac:spMkLst>
        </pc:spChg>
        <pc:spChg chg="add mod">
          <ac:chgData name="Kate Bellars" userId="7d5adb39-20a1-4353-95d2-9935bd223437" providerId="ADAL" clId="{9C167EC0-DEA7-4B71-81A0-6A541C6EBC92}" dt="2025-05-20T12:00:41.733" v="1797" actId="255"/>
          <ac:spMkLst>
            <pc:docMk/>
            <pc:sldMk cId="730293218" sldId="353"/>
            <ac:spMk id="6" creationId="{679AA2F2-360F-685B-4627-F931C92C575B}"/>
          </ac:spMkLst>
        </pc:spChg>
        <pc:spChg chg="mod">
          <ac:chgData name="Kate Bellars" userId="7d5adb39-20a1-4353-95d2-9935bd223437" providerId="ADAL" clId="{9C167EC0-DEA7-4B71-81A0-6A541C6EBC92}" dt="2025-05-20T12:00:15.695" v="1795" actId="2711"/>
          <ac:spMkLst>
            <pc:docMk/>
            <pc:sldMk cId="730293218" sldId="353"/>
            <ac:spMk id="29" creationId="{29A71369-F0D5-48B8-01AE-5CA5CBD87425}"/>
          </ac:spMkLst>
        </pc:spChg>
        <pc:spChg chg="mod">
          <ac:chgData name="Kate Bellars" userId="7d5adb39-20a1-4353-95d2-9935bd223437" providerId="ADAL" clId="{9C167EC0-DEA7-4B71-81A0-6A541C6EBC92}" dt="2025-05-20T12:00:15.695" v="1795" actId="2711"/>
          <ac:spMkLst>
            <pc:docMk/>
            <pc:sldMk cId="730293218" sldId="353"/>
            <ac:spMk id="31" creationId="{D34DACED-4872-6B97-29E6-D9EA9F07D26B}"/>
          </ac:spMkLst>
        </pc:spChg>
        <pc:spChg chg="mod">
          <ac:chgData name="Kate Bellars" userId="7d5adb39-20a1-4353-95d2-9935bd223437" providerId="ADAL" clId="{9C167EC0-DEA7-4B71-81A0-6A541C6EBC92}" dt="2025-05-20T12:00:15.695" v="1795" actId="2711"/>
          <ac:spMkLst>
            <pc:docMk/>
            <pc:sldMk cId="730293218" sldId="353"/>
            <ac:spMk id="32" creationId="{1DEFD907-E349-6E0F-D44A-DFF7494B58EC}"/>
          </ac:spMkLst>
        </pc:spChg>
        <pc:spChg chg="mod">
          <ac:chgData name="Kate Bellars" userId="7d5adb39-20a1-4353-95d2-9935bd223437" providerId="ADAL" clId="{9C167EC0-DEA7-4B71-81A0-6A541C6EBC92}" dt="2025-05-20T12:00:15.695" v="1795" actId="2711"/>
          <ac:spMkLst>
            <pc:docMk/>
            <pc:sldMk cId="730293218" sldId="353"/>
            <ac:spMk id="37" creationId="{F0819087-417B-D221-2FAF-56A635084774}"/>
          </ac:spMkLst>
        </pc:spChg>
        <pc:spChg chg="mod">
          <ac:chgData name="Kate Bellars" userId="7d5adb39-20a1-4353-95d2-9935bd223437" providerId="ADAL" clId="{9C167EC0-DEA7-4B71-81A0-6A541C6EBC92}" dt="2025-05-20T12:00:15.695" v="1795" actId="2711"/>
          <ac:spMkLst>
            <pc:docMk/>
            <pc:sldMk cId="730293218" sldId="353"/>
            <ac:spMk id="38" creationId="{34AAD188-756D-5AED-9B8C-330F16FBCFC5}"/>
          </ac:spMkLst>
        </pc:spChg>
        <pc:spChg chg="mod">
          <ac:chgData name="Kate Bellars" userId="7d5adb39-20a1-4353-95d2-9935bd223437" providerId="ADAL" clId="{9C167EC0-DEA7-4B71-81A0-6A541C6EBC92}" dt="2025-05-20T12:00:15.695" v="1795" actId="2711"/>
          <ac:spMkLst>
            <pc:docMk/>
            <pc:sldMk cId="730293218" sldId="353"/>
            <ac:spMk id="45" creationId="{FECF1B06-A311-8984-73AC-E8274ABAE528}"/>
          </ac:spMkLst>
        </pc:spChg>
        <pc:spChg chg="mod">
          <ac:chgData name="Kate Bellars" userId="7d5adb39-20a1-4353-95d2-9935bd223437" providerId="ADAL" clId="{9C167EC0-DEA7-4B71-81A0-6A541C6EBC92}" dt="2025-05-20T12:00:15.695" v="1795" actId="2711"/>
          <ac:spMkLst>
            <pc:docMk/>
            <pc:sldMk cId="730293218" sldId="353"/>
            <ac:spMk id="51" creationId="{D8CDA98F-691D-2D73-7DA9-DFE2BD666438}"/>
          </ac:spMkLst>
        </pc:spChg>
        <pc:spChg chg="mod">
          <ac:chgData name="Kate Bellars" userId="7d5adb39-20a1-4353-95d2-9935bd223437" providerId="ADAL" clId="{9C167EC0-DEA7-4B71-81A0-6A541C6EBC92}" dt="2025-05-20T12:00:15.695" v="1795" actId="2711"/>
          <ac:spMkLst>
            <pc:docMk/>
            <pc:sldMk cId="730293218" sldId="353"/>
            <ac:spMk id="53" creationId="{3257C149-447B-5DD0-C5A0-E13B72FB9CC5}"/>
          </ac:spMkLst>
        </pc:spChg>
        <pc:spChg chg="mod">
          <ac:chgData name="Kate Bellars" userId="7d5adb39-20a1-4353-95d2-9935bd223437" providerId="ADAL" clId="{9C167EC0-DEA7-4B71-81A0-6A541C6EBC92}" dt="2025-05-20T12:00:15.695" v="1795" actId="2711"/>
          <ac:spMkLst>
            <pc:docMk/>
            <pc:sldMk cId="730293218" sldId="353"/>
            <ac:spMk id="55" creationId="{6BCACF55-0E71-76CA-D85B-13387227478C}"/>
          </ac:spMkLst>
        </pc:spChg>
        <pc:spChg chg="mod">
          <ac:chgData name="Kate Bellars" userId="7d5adb39-20a1-4353-95d2-9935bd223437" providerId="ADAL" clId="{9C167EC0-DEA7-4B71-81A0-6A541C6EBC92}" dt="2025-05-20T12:00:15.695" v="1795" actId="2711"/>
          <ac:spMkLst>
            <pc:docMk/>
            <pc:sldMk cId="730293218" sldId="353"/>
            <ac:spMk id="56" creationId="{C31977C5-5A92-8452-690E-EF248FBA22B9}"/>
          </ac:spMkLst>
        </pc:spChg>
      </pc:sldChg>
      <pc:sldChg chg="addSp delSp modSp new mod">
        <pc:chgData name="Kate Bellars" userId="7d5adb39-20a1-4353-95d2-9935bd223437" providerId="ADAL" clId="{9C167EC0-DEA7-4B71-81A0-6A541C6EBC92}" dt="2025-05-20T12:30:46.960" v="2003" actId="20577"/>
        <pc:sldMkLst>
          <pc:docMk/>
          <pc:sldMk cId="1898938911" sldId="361"/>
        </pc:sldMkLst>
        <pc:spChg chg="mod">
          <ac:chgData name="Kate Bellars" userId="7d5adb39-20a1-4353-95d2-9935bd223437" providerId="ADAL" clId="{9C167EC0-DEA7-4B71-81A0-6A541C6EBC92}" dt="2025-05-20T10:44:27.107" v="947" actId="20577"/>
          <ac:spMkLst>
            <pc:docMk/>
            <pc:sldMk cId="1898938911" sldId="361"/>
            <ac:spMk id="2" creationId="{F7F31F7C-3763-0E3B-09A2-3EC7E72679C4}"/>
          </ac:spMkLst>
        </pc:spChg>
        <pc:spChg chg="del">
          <ac:chgData name="Kate Bellars" userId="7d5adb39-20a1-4353-95d2-9935bd223437" providerId="ADAL" clId="{9C167EC0-DEA7-4B71-81A0-6A541C6EBC92}" dt="2025-05-20T10:53:33.291" v="1144" actId="478"/>
          <ac:spMkLst>
            <pc:docMk/>
            <pc:sldMk cId="1898938911" sldId="361"/>
            <ac:spMk id="3" creationId="{4F7CFEA4-8E40-09EB-AF75-CFD9AE2EA2F7}"/>
          </ac:spMkLst>
        </pc:spChg>
        <pc:graphicFrameChg chg="mod modGraphic">
          <ac:chgData name="Kate Bellars" userId="7d5adb39-20a1-4353-95d2-9935bd223437" providerId="ADAL" clId="{9C167EC0-DEA7-4B71-81A0-6A541C6EBC92}" dt="2025-05-20T12:21:10.549" v="1904" actId="2711"/>
          <ac:graphicFrameMkLst>
            <pc:docMk/>
            <pc:sldMk cId="1898938911" sldId="361"/>
            <ac:graphicFrameMk id="3" creationId="{259F05A4-6D68-D804-046C-6FC902411E9C}"/>
          </ac:graphicFrameMkLst>
        </pc:graphicFrameChg>
        <pc:graphicFrameChg chg="add mod modGraphic">
          <ac:chgData name="Kate Bellars" userId="7d5adb39-20a1-4353-95d2-9935bd223437" providerId="ADAL" clId="{9C167EC0-DEA7-4B71-81A0-6A541C6EBC92}" dt="2025-05-20T12:26:32.403" v="2000" actId="20577"/>
          <ac:graphicFrameMkLst>
            <pc:docMk/>
            <pc:sldMk cId="1898938911" sldId="361"/>
            <ac:graphicFrameMk id="4" creationId="{69C45D32-1B43-22C1-68D3-3A187CF2DB8A}"/>
          </ac:graphicFrameMkLst>
        </pc:graphicFrameChg>
        <pc:graphicFrameChg chg="add mod modGraphic">
          <ac:chgData name="Kate Bellars" userId="7d5adb39-20a1-4353-95d2-9935bd223437" providerId="ADAL" clId="{9C167EC0-DEA7-4B71-81A0-6A541C6EBC92}" dt="2025-05-20T12:30:46.960" v="2003" actId="20577"/>
          <ac:graphicFrameMkLst>
            <pc:docMk/>
            <pc:sldMk cId="1898938911" sldId="361"/>
            <ac:graphicFrameMk id="5" creationId="{D6414192-C196-4824-6F33-646A98EF9365}"/>
          </ac:graphicFrameMkLst>
        </pc:graphicFrameChg>
      </pc:sldChg>
      <pc:sldChg chg="addSp delSp modSp add mod ord">
        <pc:chgData name="Kate Bellars" userId="7d5adb39-20a1-4353-95d2-9935bd223437" providerId="ADAL" clId="{9C167EC0-DEA7-4B71-81A0-6A541C6EBC92}" dt="2025-05-20T12:18:08.329" v="1902" actId="1035"/>
        <pc:sldMkLst>
          <pc:docMk/>
          <pc:sldMk cId="690075129" sldId="366"/>
        </pc:sldMkLst>
        <pc:spChg chg="mod">
          <ac:chgData name="Kate Bellars" userId="7d5adb39-20a1-4353-95d2-9935bd223437" providerId="ADAL" clId="{9C167EC0-DEA7-4B71-81A0-6A541C6EBC92}" dt="2025-05-20T12:02:05.618" v="1804" actId="255"/>
          <ac:spMkLst>
            <pc:docMk/>
            <pc:sldMk cId="690075129" sldId="366"/>
            <ac:spMk id="2" creationId="{6F399C7B-80B8-4DBB-34E9-E3484BC1129B}"/>
          </ac:spMkLst>
        </pc:spChg>
        <pc:spChg chg="add del mod">
          <ac:chgData name="Kate Bellars" userId="7d5adb39-20a1-4353-95d2-9935bd223437" providerId="ADAL" clId="{9C167EC0-DEA7-4B71-81A0-6A541C6EBC92}" dt="2025-05-20T11:05:33.823" v="1243" actId="478"/>
          <ac:spMkLst>
            <pc:docMk/>
            <pc:sldMk cId="690075129" sldId="366"/>
            <ac:spMk id="9" creationId="{FADEA94D-24EE-F238-C707-C8B4DC5A757A}"/>
          </ac:spMkLst>
        </pc:spChg>
        <pc:spChg chg="add del">
          <ac:chgData name="Kate Bellars" userId="7d5adb39-20a1-4353-95d2-9935bd223437" providerId="ADAL" clId="{9C167EC0-DEA7-4B71-81A0-6A541C6EBC92}" dt="2025-05-20T11:03:21.246" v="1193" actId="478"/>
          <ac:spMkLst>
            <pc:docMk/>
            <pc:sldMk cId="690075129" sldId="366"/>
            <ac:spMk id="10" creationId="{A21290C8-0782-706B-761C-787FFCCEAF08}"/>
          </ac:spMkLst>
        </pc:spChg>
        <pc:spChg chg="add mod">
          <ac:chgData name="Kate Bellars" userId="7d5adb39-20a1-4353-95d2-9935bd223437" providerId="ADAL" clId="{9C167EC0-DEA7-4B71-81A0-6A541C6EBC92}" dt="2025-05-20T12:18:08.329" v="1902" actId="1035"/>
          <ac:spMkLst>
            <pc:docMk/>
            <pc:sldMk cId="690075129" sldId="366"/>
            <ac:spMk id="11" creationId="{065ADC82-FE94-85E9-FA25-B18EE984E3D6}"/>
          </ac:spMkLst>
        </pc:spChg>
        <pc:spChg chg="add del mod">
          <ac:chgData name="Kate Bellars" userId="7d5adb39-20a1-4353-95d2-9935bd223437" providerId="ADAL" clId="{9C167EC0-DEA7-4B71-81A0-6A541C6EBC92}" dt="2025-05-20T11:06:12.777" v="1252" actId="478"/>
          <ac:spMkLst>
            <pc:docMk/>
            <pc:sldMk cId="690075129" sldId="366"/>
            <ac:spMk id="13" creationId="{5D090445-7A32-D87C-D3F1-9D408DAB75DE}"/>
          </ac:spMkLst>
        </pc:spChg>
        <pc:spChg chg="add mod">
          <ac:chgData name="Kate Bellars" userId="7d5adb39-20a1-4353-95d2-9935bd223437" providerId="ADAL" clId="{9C167EC0-DEA7-4B71-81A0-6A541C6EBC92}" dt="2025-05-20T12:18:08.329" v="1902" actId="1035"/>
          <ac:spMkLst>
            <pc:docMk/>
            <pc:sldMk cId="690075129" sldId="366"/>
            <ac:spMk id="14" creationId="{0BF64935-D932-0B49-5AE1-8FD2349C51C6}"/>
          </ac:spMkLst>
        </pc:spChg>
        <pc:spChg chg="add mod">
          <ac:chgData name="Kate Bellars" userId="7d5adb39-20a1-4353-95d2-9935bd223437" providerId="ADAL" clId="{9C167EC0-DEA7-4B71-81A0-6A541C6EBC92}" dt="2025-05-20T12:18:08.329" v="1902" actId="1035"/>
          <ac:spMkLst>
            <pc:docMk/>
            <pc:sldMk cId="690075129" sldId="366"/>
            <ac:spMk id="15" creationId="{737E282E-2886-4424-F3AC-934ED170152C}"/>
          </ac:spMkLst>
        </pc:spChg>
        <pc:spChg chg="add del">
          <ac:chgData name="Kate Bellars" userId="7d5adb39-20a1-4353-95d2-9935bd223437" providerId="ADAL" clId="{9C167EC0-DEA7-4B71-81A0-6A541C6EBC92}" dt="2025-05-20T11:13:36.112" v="1266" actId="478"/>
          <ac:spMkLst>
            <pc:docMk/>
            <pc:sldMk cId="690075129" sldId="366"/>
            <ac:spMk id="17" creationId="{3EF2D7CA-BECF-EAB9-5435-E7075D94AA38}"/>
          </ac:spMkLst>
        </pc:spChg>
        <pc:spChg chg="add mod">
          <ac:chgData name="Kate Bellars" userId="7d5adb39-20a1-4353-95d2-9935bd223437" providerId="ADAL" clId="{9C167EC0-DEA7-4B71-81A0-6A541C6EBC92}" dt="2025-05-20T12:18:08.329" v="1902" actId="1035"/>
          <ac:spMkLst>
            <pc:docMk/>
            <pc:sldMk cId="690075129" sldId="366"/>
            <ac:spMk id="20" creationId="{21D546D5-4B9D-AABD-CD1D-194AC6376192}"/>
          </ac:spMkLst>
        </pc:spChg>
        <pc:spChg chg="add del">
          <ac:chgData name="Kate Bellars" userId="7d5adb39-20a1-4353-95d2-9935bd223437" providerId="ADAL" clId="{9C167EC0-DEA7-4B71-81A0-6A541C6EBC92}" dt="2025-05-20T11:18:45.113" v="1312" actId="478"/>
          <ac:spMkLst>
            <pc:docMk/>
            <pc:sldMk cId="690075129" sldId="366"/>
            <ac:spMk id="21" creationId="{62D8A7B9-2CA5-0B3A-95DF-D8FA39822023}"/>
          </ac:spMkLst>
        </pc:spChg>
        <pc:spChg chg="add mod">
          <ac:chgData name="Kate Bellars" userId="7d5adb39-20a1-4353-95d2-9935bd223437" providerId="ADAL" clId="{9C167EC0-DEA7-4B71-81A0-6A541C6EBC92}" dt="2025-05-20T12:04:31.274" v="1805" actId="207"/>
          <ac:spMkLst>
            <pc:docMk/>
            <pc:sldMk cId="690075129" sldId="366"/>
            <ac:spMk id="22" creationId="{96399941-C2A9-DB41-BC10-E5049CEEA1C2}"/>
          </ac:spMkLst>
        </pc:spChg>
        <pc:spChg chg="add mod">
          <ac:chgData name="Kate Bellars" userId="7d5adb39-20a1-4353-95d2-9935bd223437" providerId="ADAL" clId="{9C167EC0-DEA7-4B71-81A0-6A541C6EBC92}" dt="2025-05-20T12:09:06.523" v="1836" actId="20577"/>
          <ac:spMkLst>
            <pc:docMk/>
            <pc:sldMk cId="690075129" sldId="366"/>
            <ac:spMk id="24" creationId="{077E6623-ED9A-A138-F460-E999B675808C}"/>
          </ac:spMkLst>
        </pc:spChg>
        <pc:spChg chg="add">
          <ac:chgData name="Kate Bellars" userId="7d5adb39-20a1-4353-95d2-9935bd223437" providerId="ADAL" clId="{9C167EC0-DEA7-4B71-81A0-6A541C6EBC92}" dt="2025-05-20T11:46:41.835" v="1612"/>
          <ac:spMkLst>
            <pc:docMk/>
            <pc:sldMk cId="690075129" sldId="366"/>
            <ac:spMk id="27" creationId="{0FE7ACC3-1CF4-1A1C-A5F9-75C73C103517}"/>
          </ac:spMkLst>
        </pc:spChg>
        <pc:spChg chg="add mod ord">
          <ac:chgData name="Kate Bellars" userId="7d5adb39-20a1-4353-95d2-9935bd223437" providerId="ADAL" clId="{9C167EC0-DEA7-4B71-81A0-6A541C6EBC92}" dt="2025-05-20T12:18:08.329" v="1902" actId="1035"/>
          <ac:spMkLst>
            <pc:docMk/>
            <pc:sldMk cId="690075129" sldId="366"/>
            <ac:spMk id="29" creationId="{332FD6E9-8180-0325-4E21-4816E03F5770}"/>
          </ac:spMkLst>
        </pc:spChg>
        <pc:spChg chg="add del mod">
          <ac:chgData name="Kate Bellars" userId="7d5adb39-20a1-4353-95d2-9935bd223437" providerId="ADAL" clId="{9C167EC0-DEA7-4B71-81A0-6A541C6EBC92}" dt="2025-05-20T11:49:23.692" v="1649" actId="478"/>
          <ac:spMkLst>
            <pc:docMk/>
            <pc:sldMk cId="690075129" sldId="366"/>
            <ac:spMk id="32" creationId="{B31C4540-F4C3-92E1-4612-F6F422FCD6A9}"/>
          </ac:spMkLst>
        </pc:spChg>
        <pc:grpChg chg="add del mod">
          <ac:chgData name="Kate Bellars" userId="7d5adb39-20a1-4353-95d2-9935bd223437" providerId="ADAL" clId="{9C167EC0-DEA7-4B71-81A0-6A541C6EBC92}" dt="2025-05-20T11:40:29.139" v="1552" actId="165"/>
          <ac:grpSpMkLst>
            <pc:docMk/>
            <pc:sldMk cId="690075129" sldId="366"/>
            <ac:grpSpMk id="7" creationId="{715FF1AE-0F4C-C802-00F9-A2DFF410D1AB}"/>
          </ac:grpSpMkLst>
        </pc:grpChg>
        <pc:grpChg chg="add mod">
          <ac:chgData name="Kate Bellars" userId="7d5adb39-20a1-4353-95d2-9935bd223437" providerId="ADAL" clId="{9C167EC0-DEA7-4B71-81A0-6A541C6EBC92}" dt="2025-05-20T12:18:08.329" v="1902" actId="1035"/>
          <ac:grpSpMkLst>
            <pc:docMk/>
            <pc:sldMk cId="690075129" sldId="366"/>
            <ac:grpSpMk id="30" creationId="{E53FB04D-30A4-A3C0-5C21-76E8E362FE9D}"/>
          </ac:grpSpMkLst>
        </pc:grpChg>
        <pc:graphicFrameChg chg="del">
          <ac:chgData name="Kate Bellars" userId="7d5adb39-20a1-4353-95d2-9935bd223437" providerId="ADAL" clId="{9C167EC0-DEA7-4B71-81A0-6A541C6EBC92}" dt="2025-05-20T10:58:11.806" v="1168" actId="478"/>
          <ac:graphicFrameMkLst>
            <pc:docMk/>
            <pc:sldMk cId="690075129" sldId="366"/>
            <ac:graphicFrameMk id="4" creationId="{DCFA0D3E-4FFB-094C-D88D-3296EE574DFB}"/>
          </ac:graphicFrameMkLst>
        </pc:graphicFrameChg>
        <pc:picChg chg="add mod">
          <ac:chgData name="Kate Bellars" userId="7d5adb39-20a1-4353-95d2-9935bd223437" providerId="ADAL" clId="{9C167EC0-DEA7-4B71-81A0-6A541C6EBC92}" dt="2025-05-20T12:18:08.329" v="1902" actId="1035"/>
          <ac:picMkLst>
            <pc:docMk/>
            <pc:sldMk cId="690075129" sldId="366"/>
            <ac:picMk id="12" creationId="{B749D839-11FD-46B4-4D88-F70F93931C68}"/>
          </ac:picMkLst>
        </pc:picChg>
        <pc:picChg chg="add mod modCrop">
          <ac:chgData name="Kate Bellars" userId="7d5adb39-20a1-4353-95d2-9935bd223437" providerId="ADAL" clId="{9C167EC0-DEA7-4B71-81A0-6A541C6EBC92}" dt="2025-05-20T12:18:08.329" v="1902" actId="1035"/>
          <ac:picMkLst>
            <pc:docMk/>
            <pc:sldMk cId="690075129" sldId="366"/>
            <ac:picMk id="19" creationId="{7950D7E8-B82A-CF9F-D0AB-3BFE44C2AFC6}"/>
          </ac:picMkLst>
        </pc:picChg>
        <pc:picChg chg="add mod">
          <ac:chgData name="Kate Bellars" userId="7d5adb39-20a1-4353-95d2-9935bd223437" providerId="ADAL" clId="{9C167EC0-DEA7-4B71-81A0-6A541C6EBC92}" dt="2025-05-20T12:18:08.329" v="1902" actId="1035"/>
          <ac:picMkLst>
            <pc:docMk/>
            <pc:sldMk cId="690075129" sldId="366"/>
            <ac:picMk id="28" creationId="{5397D4AB-17D0-3A4C-5F3D-AE54A85FFA96}"/>
          </ac:picMkLst>
        </pc:picChg>
        <pc:picChg chg="add del mod">
          <ac:chgData name="Kate Bellars" userId="7d5adb39-20a1-4353-95d2-9935bd223437" providerId="ADAL" clId="{9C167EC0-DEA7-4B71-81A0-6A541C6EBC92}" dt="2025-05-20T11:01:04.003" v="1179" actId="478"/>
          <ac:picMkLst>
            <pc:docMk/>
            <pc:sldMk cId="690075129" sldId="366"/>
            <ac:picMk id="2050" creationId="{71B4C7E4-8D6D-1469-5A88-9478A5BE4467}"/>
          </ac:picMkLst>
        </pc:picChg>
        <pc:picChg chg="add mod">
          <ac:chgData name="Kate Bellars" userId="7d5adb39-20a1-4353-95d2-9935bd223437" providerId="ADAL" clId="{9C167EC0-DEA7-4B71-81A0-6A541C6EBC92}" dt="2025-05-20T12:18:08.329" v="1902" actId="1035"/>
          <ac:picMkLst>
            <pc:docMk/>
            <pc:sldMk cId="690075129" sldId="366"/>
            <ac:picMk id="2052" creationId="{839F9830-5CDB-F6E2-D3E9-76A70849118A}"/>
          </ac:picMkLst>
        </pc:picChg>
        <pc:cxnChg chg="add mod topLvl">
          <ac:chgData name="Kate Bellars" userId="7d5adb39-20a1-4353-95d2-9935bd223437" providerId="ADAL" clId="{9C167EC0-DEA7-4B71-81A0-6A541C6EBC92}" dt="2025-05-20T11:40:37.273" v="1553" actId="14100"/>
          <ac:cxnSpMkLst>
            <pc:docMk/>
            <pc:sldMk cId="690075129" sldId="366"/>
            <ac:cxnSpMk id="5" creationId="{96DA5F2F-7F60-EE9A-917E-5C96AB326216}"/>
          </ac:cxnSpMkLst>
        </pc:cxnChg>
        <pc:cxnChg chg="add mod topLvl">
          <ac:chgData name="Kate Bellars" userId="7d5adb39-20a1-4353-95d2-9935bd223437" providerId="ADAL" clId="{9C167EC0-DEA7-4B71-81A0-6A541C6EBC92}" dt="2025-05-20T11:40:37.273" v="1553" actId="14100"/>
          <ac:cxnSpMkLst>
            <pc:docMk/>
            <pc:sldMk cId="690075129" sldId="366"/>
            <ac:cxnSpMk id="6" creationId="{D7E38515-A738-4F24-7F3A-F13760E87A94}"/>
          </ac:cxnSpMkLst>
        </pc:cxnChg>
      </pc:sldChg>
      <pc:sldChg chg="modSp add mod ord">
        <pc:chgData name="Kate Bellars" userId="7d5adb39-20a1-4353-95d2-9935bd223437" providerId="ADAL" clId="{9C167EC0-DEA7-4B71-81A0-6A541C6EBC92}" dt="2025-05-20T11:31:56.514" v="1450" actId="20577"/>
        <pc:sldMkLst>
          <pc:docMk/>
          <pc:sldMk cId="1514033362" sldId="369"/>
        </pc:sldMkLst>
        <pc:spChg chg="mod">
          <ac:chgData name="Kate Bellars" userId="7d5adb39-20a1-4353-95d2-9935bd223437" providerId="ADAL" clId="{9C167EC0-DEA7-4B71-81A0-6A541C6EBC92}" dt="2025-05-20T11:31:56.514" v="1450" actId="20577"/>
          <ac:spMkLst>
            <pc:docMk/>
            <pc:sldMk cId="1514033362" sldId="369"/>
            <ac:spMk id="2" creationId="{BCBAECD4-2E29-0104-8B2E-0D9E9C7851A3}"/>
          </ac:spMkLst>
        </pc:spChg>
        <pc:spChg chg="mod">
          <ac:chgData name="Kate Bellars" userId="7d5adb39-20a1-4353-95d2-9935bd223437" providerId="ADAL" clId="{9C167EC0-DEA7-4B71-81A0-6A541C6EBC92}" dt="2025-05-20T11:30:48.119" v="1421" actId="207"/>
          <ac:spMkLst>
            <pc:docMk/>
            <pc:sldMk cId="1514033362" sldId="369"/>
            <ac:spMk id="22" creationId="{57BD2230-B6A8-1C58-0B7D-35FFC9ADA1E1}"/>
          </ac:spMkLst>
        </pc:spChg>
        <pc:picChg chg="mod">
          <ac:chgData name="Kate Bellars" userId="7d5adb39-20a1-4353-95d2-9935bd223437" providerId="ADAL" clId="{9C167EC0-DEA7-4B71-81A0-6A541C6EBC92}" dt="2025-05-20T11:30:18.677" v="1420" actId="1076"/>
          <ac:picMkLst>
            <pc:docMk/>
            <pc:sldMk cId="1514033362" sldId="369"/>
            <ac:picMk id="19" creationId="{CC35EA10-B283-A27F-7855-CB162C8A2986}"/>
          </ac:picMkLst>
        </pc:picChg>
      </pc:sldChg>
    </pc:docChg>
  </pc:docChgLst>
  <pc:docChgLst>
    <pc:chgData name="Cameron Mah" userId="S::n10467611@qut.edu.au::ef1e19e0-c278-4f4d-86d9-c507a53158da" providerId="AD" clId="Web-{0EC31681-9354-CBB6-159E-4F5397A310D0}"/>
    <pc:docChg chg="addSld delSld modSld modSection">
      <pc:chgData name="Cameron Mah" userId="S::n10467611@qut.edu.au::ef1e19e0-c278-4f4d-86d9-c507a53158da" providerId="AD" clId="Web-{0EC31681-9354-CBB6-159E-4F5397A310D0}" dt="2025-04-26T03:49:58.973" v="598" actId="20577"/>
      <pc:docMkLst>
        <pc:docMk/>
      </pc:docMkLst>
      <pc:sldChg chg="modSp del">
        <pc:chgData name="Cameron Mah" userId="S::n10467611@qut.edu.au::ef1e19e0-c278-4f4d-86d9-c507a53158da" providerId="AD" clId="Web-{0EC31681-9354-CBB6-159E-4F5397A310D0}" dt="2025-04-26T03:49:47.520" v="593"/>
        <pc:sldMkLst>
          <pc:docMk/>
          <pc:sldMk cId="4161744601" sldId="259"/>
        </pc:sldMkLst>
      </pc:sldChg>
      <pc:sldChg chg="modSp">
        <pc:chgData name="Cameron Mah" userId="S::n10467611@qut.edu.au::ef1e19e0-c278-4f4d-86d9-c507a53158da" providerId="AD" clId="Web-{0EC31681-9354-CBB6-159E-4F5397A310D0}" dt="2025-04-26T03:27:49.554" v="566" actId="1076"/>
        <pc:sldMkLst>
          <pc:docMk/>
          <pc:sldMk cId="2905663821" sldId="293"/>
        </pc:sldMkLst>
        <pc:spChg chg="mod">
          <ac:chgData name="Cameron Mah" userId="S::n10467611@qut.edu.au::ef1e19e0-c278-4f4d-86d9-c507a53158da" providerId="AD" clId="Web-{0EC31681-9354-CBB6-159E-4F5397A310D0}" dt="2025-04-26T03:27:49.554" v="566" actId="1076"/>
          <ac:spMkLst>
            <pc:docMk/>
            <pc:sldMk cId="2905663821" sldId="293"/>
            <ac:spMk id="2" creationId="{6963B06B-7E9F-D88F-E879-FCB9C24AA7AA}"/>
          </ac:spMkLst>
        </pc:spChg>
      </pc:sldChg>
      <pc:sldChg chg="modSp">
        <pc:chgData name="Cameron Mah" userId="S::n10467611@qut.edu.au::ef1e19e0-c278-4f4d-86d9-c507a53158da" providerId="AD" clId="Web-{0EC31681-9354-CBB6-159E-4F5397A310D0}" dt="2025-04-26T02:32:12.361" v="155" actId="20577"/>
        <pc:sldMkLst>
          <pc:docMk/>
          <pc:sldMk cId="2075714764" sldId="298"/>
        </pc:sldMkLst>
        <pc:spChg chg="mod">
          <ac:chgData name="Cameron Mah" userId="S::n10467611@qut.edu.au::ef1e19e0-c278-4f4d-86d9-c507a53158da" providerId="AD" clId="Web-{0EC31681-9354-CBB6-159E-4F5397A310D0}" dt="2025-04-26T02:32:12.361" v="155" actId="20577"/>
          <ac:spMkLst>
            <pc:docMk/>
            <pc:sldMk cId="2075714764" sldId="298"/>
            <ac:spMk id="7" creationId="{44CA8207-2E21-3941-4F95-8146189E4FB7}"/>
          </ac:spMkLst>
        </pc:spChg>
        <pc:spChg chg="mod">
          <ac:chgData name="Cameron Mah" userId="S::n10467611@qut.edu.au::ef1e19e0-c278-4f4d-86d9-c507a53158da" providerId="AD" clId="Web-{0EC31681-9354-CBB6-159E-4F5397A310D0}" dt="2025-04-26T02:25:05.824" v="58" actId="20577"/>
          <ac:spMkLst>
            <pc:docMk/>
            <pc:sldMk cId="2075714764" sldId="298"/>
            <ac:spMk id="12" creationId="{ADEA4AAB-3E61-B965-4AEB-B85C427F62EE}"/>
          </ac:spMkLst>
        </pc:spChg>
      </pc:sldChg>
      <pc:sldChg chg="modSp">
        <pc:chgData name="Cameron Mah" userId="S::n10467611@qut.edu.au::ef1e19e0-c278-4f4d-86d9-c507a53158da" providerId="AD" clId="Web-{0EC31681-9354-CBB6-159E-4F5397A310D0}" dt="2025-04-26T03:25:42.905" v="553" actId="20577"/>
        <pc:sldMkLst>
          <pc:docMk/>
          <pc:sldMk cId="3780106238" sldId="299"/>
        </pc:sldMkLst>
        <pc:spChg chg="mod">
          <ac:chgData name="Cameron Mah" userId="S::n10467611@qut.edu.au::ef1e19e0-c278-4f4d-86d9-c507a53158da" providerId="AD" clId="Web-{0EC31681-9354-CBB6-159E-4F5397A310D0}" dt="2025-04-26T03:25:42.905" v="553" actId="20577"/>
          <ac:spMkLst>
            <pc:docMk/>
            <pc:sldMk cId="3780106238" sldId="299"/>
            <ac:spMk id="16" creationId="{B6E94EFE-8F56-CE56-06DF-B940C4E55CC4}"/>
          </ac:spMkLst>
        </pc:spChg>
      </pc:sldChg>
      <pc:sldChg chg="modSp">
        <pc:chgData name="Cameron Mah" userId="S::n10467611@qut.edu.au::ef1e19e0-c278-4f4d-86d9-c507a53158da" providerId="AD" clId="Web-{0EC31681-9354-CBB6-159E-4F5397A310D0}" dt="2025-04-26T03:25:49.296" v="556" actId="20577"/>
        <pc:sldMkLst>
          <pc:docMk/>
          <pc:sldMk cId="3850034295" sldId="300"/>
        </pc:sldMkLst>
        <pc:spChg chg="mod">
          <ac:chgData name="Cameron Mah" userId="S::n10467611@qut.edu.au::ef1e19e0-c278-4f4d-86d9-c507a53158da" providerId="AD" clId="Web-{0EC31681-9354-CBB6-159E-4F5397A310D0}" dt="2025-04-26T03:25:49.296" v="556" actId="20577"/>
          <ac:spMkLst>
            <pc:docMk/>
            <pc:sldMk cId="3850034295" sldId="300"/>
            <ac:spMk id="16" creationId="{68B6AD3A-31BE-F415-50D5-E26C3C00B506}"/>
          </ac:spMkLst>
        </pc:spChg>
      </pc:sldChg>
      <pc:sldChg chg="modSp">
        <pc:chgData name="Cameron Mah" userId="S::n10467611@qut.edu.au::ef1e19e0-c278-4f4d-86d9-c507a53158da" providerId="AD" clId="Web-{0EC31681-9354-CBB6-159E-4F5397A310D0}" dt="2025-04-26T03:25:57.296" v="559" actId="20577"/>
        <pc:sldMkLst>
          <pc:docMk/>
          <pc:sldMk cId="1794479955" sldId="302"/>
        </pc:sldMkLst>
        <pc:spChg chg="mod">
          <ac:chgData name="Cameron Mah" userId="S::n10467611@qut.edu.au::ef1e19e0-c278-4f4d-86d9-c507a53158da" providerId="AD" clId="Web-{0EC31681-9354-CBB6-159E-4F5397A310D0}" dt="2025-04-26T03:25:57.296" v="559" actId="20577"/>
          <ac:spMkLst>
            <pc:docMk/>
            <pc:sldMk cId="1794479955" sldId="302"/>
            <ac:spMk id="16" creationId="{6E42665C-2E25-6188-0355-303A5CBB9C16}"/>
          </ac:spMkLst>
        </pc:spChg>
      </pc:sldChg>
      <pc:sldChg chg="modSp">
        <pc:chgData name="Cameron Mah" userId="S::n10467611@qut.edu.au::ef1e19e0-c278-4f4d-86d9-c507a53158da" providerId="AD" clId="Web-{0EC31681-9354-CBB6-159E-4F5397A310D0}" dt="2025-04-26T03:27:17.772" v="563" actId="20577"/>
        <pc:sldMkLst>
          <pc:docMk/>
          <pc:sldMk cId="2874561550" sldId="303"/>
        </pc:sldMkLst>
        <pc:spChg chg="mod">
          <ac:chgData name="Cameron Mah" userId="S::n10467611@qut.edu.au::ef1e19e0-c278-4f4d-86d9-c507a53158da" providerId="AD" clId="Web-{0EC31681-9354-CBB6-159E-4F5397A310D0}" dt="2025-04-26T03:27:17.772" v="563" actId="20577"/>
          <ac:spMkLst>
            <pc:docMk/>
            <pc:sldMk cId="2874561550" sldId="303"/>
            <ac:spMk id="16" creationId="{6261A343-D464-222F-1D16-4382A6711455}"/>
          </ac:spMkLst>
        </pc:spChg>
      </pc:sldChg>
      <pc:sldChg chg="addSp delSp modSp">
        <pc:chgData name="Cameron Mah" userId="S::n10467611@qut.edu.au::ef1e19e0-c278-4f4d-86d9-c507a53158da" providerId="AD" clId="Web-{0EC31681-9354-CBB6-159E-4F5397A310D0}" dt="2025-04-26T03:12:59.599" v="427" actId="1076"/>
        <pc:sldMkLst>
          <pc:docMk/>
          <pc:sldMk cId="3471216164" sldId="308"/>
        </pc:sldMkLst>
        <pc:spChg chg="mod">
          <ac:chgData name="Cameron Mah" userId="S::n10467611@qut.edu.au::ef1e19e0-c278-4f4d-86d9-c507a53158da" providerId="AD" clId="Web-{0EC31681-9354-CBB6-159E-4F5397A310D0}" dt="2025-04-26T02:28:01.318" v="100" actId="1076"/>
          <ac:spMkLst>
            <pc:docMk/>
            <pc:sldMk cId="3471216164" sldId="308"/>
            <ac:spMk id="4" creationId="{4149F154-5E64-3F83-2904-CB552DF0D835}"/>
          </ac:spMkLst>
        </pc:spChg>
        <pc:spChg chg="mod">
          <ac:chgData name="Cameron Mah" userId="S::n10467611@qut.edu.au::ef1e19e0-c278-4f4d-86d9-c507a53158da" providerId="AD" clId="Web-{0EC31681-9354-CBB6-159E-4F5397A310D0}" dt="2025-04-26T03:12:59.599" v="427" actId="1076"/>
          <ac:spMkLst>
            <pc:docMk/>
            <pc:sldMk cId="3471216164" sldId="308"/>
            <ac:spMk id="7" creationId="{9F74F910-BF28-E938-3BFA-74AF1BD60A78}"/>
          </ac:spMkLst>
        </pc:spChg>
        <pc:spChg chg="mod">
          <ac:chgData name="Cameron Mah" userId="S::n10467611@qut.edu.au::ef1e19e0-c278-4f4d-86d9-c507a53158da" providerId="AD" clId="Web-{0EC31681-9354-CBB6-159E-4F5397A310D0}" dt="2025-04-26T03:12:51.958" v="426" actId="1076"/>
          <ac:spMkLst>
            <pc:docMk/>
            <pc:sldMk cId="3471216164" sldId="308"/>
            <ac:spMk id="8" creationId="{0700EDDC-E1E6-5B39-F451-417FE2BF1B1D}"/>
          </ac:spMkLst>
        </pc:spChg>
        <pc:spChg chg="mod">
          <ac:chgData name="Cameron Mah" userId="S::n10467611@qut.edu.au::ef1e19e0-c278-4f4d-86d9-c507a53158da" providerId="AD" clId="Web-{0EC31681-9354-CBB6-159E-4F5397A310D0}" dt="2025-04-26T02:27:56.568" v="99" actId="1076"/>
          <ac:spMkLst>
            <pc:docMk/>
            <pc:sldMk cId="3471216164" sldId="308"/>
            <ac:spMk id="10" creationId="{5785BB81-9A12-AEF5-B869-9D056E294547}"/>
          </ac:spMkLst>
        </pc:spChg>
        <pc:spChg chg="mod">
          <ac:chgData name="Cameron Mah" userId="S::n10467611@qut.edu.au::ef1e19e0-c278-4f4d-86d9-c507a53158da" providerId="AD" clId="Web-{0EC31681-9354-CBB6-159E-4F5397A310D0}" dt="2025-04-26T02:26:08.420" v="65" actId="20577"/>
          <ac:spMkLst>
            <pc:docMk/>
            <pc:sldMk cId="3471216164" sldId="308"/>
            <ac:spMk id="34" creationId="{42FEAEF2-0087-6F45-A6E9-F7B95A2944AF}"/>
          </ac:spMkLst>
        </pc:spChg>
        <pc:spChg chg="mod">
          <ac:chgData name="Cameron Mah" userId="S::n10467611@qut.edu.au::ef1e19e0-c278-4f4d-86d9-c507a53158da" providerId="AD" clId="Web-{0EC31681-9354-CBB6-159E-4F5397A310D0}" dt="2025-04-26T02:29:54.654" v="115" actId="20577"/>
          <ac:spMkLst>
            <pc:docMk/>
            <pc:sldMk cId="3471216164" sldId="308"/>
            <ac:spMk id="39" creationId="{CA7BA4AA-5FDE-7278-67BE-61DD44400395}"/>
          </ac:spMkLst>
        </pc:spChg>
        <pc:spChg chg="mod">
          <ac:chgData name="Cameron Mah" userId="S::n10467611@qut.edu.au::ef1e19e0-c278-4f4d-86d9-c507a53158da" providerId="AD" clId="Web-{0EC31681-9354-CBB6-159E-4F5397A310D0}" dt="2025-04-26T02:42:43.054" v="356" actId="20577"/>
          <ac:spMkLst>
            <pc:docMk/>
            <pc:sldMk cId="3471216164" sldId="308"/>
            <ac:spMk id="52" creationId="{8380A67F-4959-D4A0-08D7-FF0D56820C02}"/>
          </ac:spMkLst>
        </pc:spChg>
        <pc:picChg chg="mod">
          <ac:chgData name="Cameron Mah" userId="S::n10467611@qut.edu.au::ef1e19e0-c278-4f4d-86d9-c507a53158da" providerId="AD" clId="Web-{0EC31681-9354-CBB6-159E-4F5397A310D0}" dt="2025-04-26T02:29:16.476" v="111" actId="1076"/>
          <ac:picMkLst>
            <pc:docMk/>
            <pc:sldMk cId="3471216164" sldId="308"/>
            <ac:picMk id="51" creationId="{5D2107AE-4910-A0F9-9639-8F58260ABA1D}"/>
          </ac:picMkLst>
        </pc:picChg>
      </pc:sldChg>
      <pc:sldChg chg="modSp">
        <pc:chgData name="Cameron Mah" userId="S::n10467611@qut.edu.au::ef1e19e0-c278-4f4d-86d9-c507a53158da" providerId="AD" clId="Web-{0EC31681-9354-CBB6-159E-4F5397A310D0}" dt="2025-04-26T03:49:58.973" v="598" actId="20577"/>
        <pc:sldMkLst>
          <pc:docMk/>
          <pc:sldMk cId="1333271953" sldId="311"/>
        </pc:sldMkLst>
        <pc:spChg chg="mod">
          <ac:chgData name="Cameron Mah" userId="S::n10467611@qut.edu.au::ef1e19e0-c278-4f4d-86d9-c507a53158da" providerId="AD" clId="Web-{0EC31681-9354-CBB6-159E-4F5397A310D0}" dt="2025-04-26T03:49:58.973" v="598" actId="20577"/>
          <ac:spMkLst>
            <pc:docMk/>
            <pc:sldMk cId="1333271953" sldId="311"/>
            <ac:spMk id="45" creationId="{D3E99115-A24D-786C-875B-20C38F5317F1}"/>
          </ac:spMkLst>
        </pc:spChg>
        <pc:spChg chg="mod">
          <ac:chgData name="Cameron Mah" userId="S::n10467611@qut.edu.au::ef1e19e0-c278-4f4d-86d9-c507a53158da" providerId="AD" clId="Web-{0EC31681-9354-CBB6-159E-4F5397A310D0}" dt="2025-04-26T02:42:00.099" v="344" actId="20577"/>
          <ac:spMkLst>
            <pc:docMk/>
            <pc:sldMk cId="1333271953" sldId="311"/>
            <ac:spMk id="58" creationId="{475B9165-CA44-A044-89DF-69EB2B1722CA}"/>
          </ac:spMkLst>
        </pc:spChg>
        <pc:spChg chg="mod">
          <ac:chgData name="Cameron Mah" userId="S::n10467611@qut.edu.au::ef1e19e0-c278-4f4d-86d9-c507a53158da" providerId="AD" clId="Web-{0EC31681-9354-CBB6-159E-4F5397A310D0}" dt="2025-04-26T02:41:39.862" v="340" actId="20577"/>
          <ac:spMkLst>
            <pc:docMk/>
            <pc:sldMk cId="1333271953" sldId="311"/>
            <ac:spMk id="92" creationId="{681ECB36-FA2A-63D4-07D5-F2C0AAA5F0A3}"/>
          </ac:spMkLst>
        </pc:spChg>
      </pc:sldChg>
      <pc:sldChg chg="modSp">
        <pc:chgData name="Cameron Mah" userId="S::n10467611@qut.edu.au::ef1e19e0-c278-4f4d-86d9-c507a53158da" providerId="AD" clId="Web-{0EC31681-9354-CBB6-159E-4F5397A310D0}" dt="2025-04-26T03:25:16.560" v="547" actId="20577"/>
        <pc:sldMkLst>
          <pc:docMk/>
          <pc:sldMk cId="1293321647" sldId="312"/>
        </pc:sldMkLst>
        <pc:spChg chg="mod">
          <ac:chgData name="Cameron Mah" userId="S::n10467611@qut.edu.au::ef1e19e0-c278-4f4d-86d9-c507a53158da" providerId="AD" clId="Web-{0EC31681-9354-CBB6-159E-4F5397A310D0}" dt="2025-04-26T03:16:05.898" v="432" actId="20577"/>
          <ac:spMkLst>
            <pc:docMk/>
            <pc:sldMk cId="1293321647" sldId="312"/>
            <ac:spMk id="2" creationId="{7A97B00F-96AD-F94D-BE3A-0F8AFD1F4366}"/>
          </ac:spMkLst>
        </pc:spChg>
        <pc:spChg chg="mod">
          <ac:chgData name="Cameron Mah" userId="S::n10467611@qut.edu.au::ef1e19e0-c278-4f4d-86d9-c507a53158da" providerId="AD" clId="Web-{0EC31681-9354-CBB6-159E-4F5397A310D0}" dt="2025-04-26T02:38:08.839" v="336" actId="20577"/>
          <ac:spMkLst>
            <pc:docMk/>
            <pc:sldMk cId="1293321647" sldId="312"/>
            <ac:spMk id="4" creationId="{77D546D1-71E6-2A31-3ABD-4C519050B13C}"/>
          </ac:spMkLst>
        </pc:spChg>
        <pc:spChg chg="mod">
          <ac:chgData name="Cameron Mah" userId="S::n10467611@qut.edu.au::ef1e19e0-c278-4f4d-86d9-c507a53158da" providerId="AD" clId="Web-{0EC31681-9354-CBB6-159E-4F5397A310D0}" dt="2025-04-26T02:44:08.478" v="365" actId="20577"/>
          <ac:spMkLst>
            <pc:docMk/>
            <pc:sldMk cId="1293321647" sldId="312"/>
            <ac:spMk id="9" creationId="{37492738-FE61-3A2C-16CC-06165FBA1BF6}"/>
          </ac:spMkLst>
        </pc:spChg>
        <pc:spChg chg="mod">
          <ac:chgData name="Cameron Mah" userId="S::n10467611@qut.edu.au::ef1e19e0-c278-4f4d-86d9-c507a53158da" providerId="AD" clId="Web-{0EC31681-9354-CBB6-159E-4F5397A310D0}" dt="2025-04-26T03:25:16.560" v="547" actId="20577"/>
          <ac:spMkLst>
            <pc:docMk/>
            <pc:sldMk cId="1293321647" sldId="312"/>
            <ac:spMk id="11" creationId="{6E0A55C7-6CA0-5547-E116-C664DEC14EDE}"/>
          </ac:spMkLst>
        </pc:spChg>
        <pc:spChg chg="mod">
          <ac:chgData name="Cameron Mah" userId="S::n10467611@qut.edu.au::ef1e19e0-c278-4f4d-86d9-c507a53158da" providerId="AD" clId="Web-{0EC31681-9354-CBB6-159E-4F5397A310D0}" dt="2025-04-26T03:18:25.452" v="469" actId="20577"/>
          <ac:spMkLst>
            <pc:docMk/>
            <pc:sldMk cId="1293321647" sldId="312"/>
            <ac:spMk id="12" creationId="{9234FC45-C4FF-BABF-06B0-85AFDAB9D2DE}"/>
          </ac:spMkLst>
        </pc:spChg>
        <pc:spChg chg="mod">
          <ac:chgData name="Cameron Mah" userId="S::n10467611@qut.edu.au::ef1e19e0-c278-4f4d-86d9-c507a53158da" providerId="AD" clId="Web-{0EC31681-9354-CBB6-159E-4F5397A310D0}" dt="2025-04-26T02:51:34.154" v="389" actId="20577"/>
          <ac:spMkLst>
            <pc:docMk/>
            <pc:sldMk cId="1293321647" sldId="312"/>
            <ac:spMk id="13" creationId="{131C8778-5C1A-B862-51B8-647DBD736D5D}"/>
          </ac:spMkLst>
        </pc:spChg>
        <pc:spChg chg="mod">
          <ac:chgData name="Cameron Mah" userId="S::n10467611@qut.edu.au::ef1e19e0-c278-4f4d-86d9-c507a53158da" providerId="AD" clId="Web-{0EC31681-9354-CBB6-159E-4F5397A310D0}" dt="2025-04-26T03:22:48.398" v="489" actId="20577"/>
          <ac:spMkLst>
            <pc:docMk/>
            <pc:sldMk cId="1293321647" sldId="312"/>
            <ac:spMk id="15" creationId="{74E28075-16FD-8823-42C0-157223FEE959}"/>
          </ac:spMkLst>
        </pc:spChg>
        <pc:spChg chg="mod">
          <ac:chgData name="Cameron Mah" userId="S::n10467611@qut.edu.au::ef1e19e0-c278-4f4d-86d9-c507a53158da" providerId="AD" clId="Web-{0EC31681-9354-CBB6-159E-4F5397A310D0}" dt="2025-04-26T02:37:06.587" v="251" actId="1076"/>
          <ac:spMkLst>
            <pc:docMk/>
            <pc:sldMk cId="1293321647" sldId="312"/>
            <ac:spMk id="16" creationId="{D5A22CEF-D248-50A3-052D-412872383850}"/>
          </ac:spMkLst>
        </pc:spChg>
      </pc:sldChg>
      <pc:sldChg chg="modSp">
        <pc:chgData name="Cameron Mah" userId="S::n10467611@qut.edu.au::ef1e19e0-c278-4f4d-86d9-c507a53158da" providerId="AD" clId="Web-{0EC31681-9354-CBB6-159E-4F5397A310D0}" dt="2025-04-26T02:40:30.327" v="338" actId="20577"/>
        <pc:sldMkLst>
          <pc:docMk/>
          <pc:sldMk cId="3215696375" sldId="313"/>
        </pc:sldMkLst>
        <pc:spChg chg="mod">
          <ac:chgData name="Cameron Mah" userId="S::n10467611@qut.edu.au::ef1e19e0-c278-4f4d-86d9-c507a53158da" providerId="AD" clId="Web-{0EC31681-9354-CBB6-159E-4F5397A310D0}" dt="2025-04-26T02:40:30.327" v="338" actId="20577"/>
          <ac:spMkLst>
            <pc:docMk/>
            <pc:sldMk cId="3215696375" sldId="313"/>
            <ac:spMk id="10" creationId="{8DE322EE-15BB-D462-1DBA-EFC54C5EB319}"/>
          </ac:spMkLst>
        </pc:spChg>
      </pc:sldChg>
      <pc:sldChg chg="modSp add replId">
        <pc:chgData name="Cameron Mah" userId="S::n10467611@qut.edu.au::ef1e19e0-c278-4f4d-86d9-c507a53158da" providerId="AD" clId="Web-{0EC31681-9354-CBB6-159E-4F5397A310D0}" dt="2025-04-26T03:49:51.317" v="596" actId="20577"/>
        <pc:sldMkLst>
          <pc:docMk/>
          <pc:sldMk cId="3944188549" sldId="325"/>
        </pc:sldMkLst>
        <pc:spChg chg="mod">
          <ac:chgData name="Cameron Mah" userId="S::n10467611@qut.edu.au::ef1e19e0-c278-4f4d-86d9-c507a53158da" providerId="AD" clId="Web-{0EC31681-9354-CBB6-159E-4F5397A310D0}" dt="2025-04-26T03:49:51.317" v="596" actId="20577"/>
          <ac:spMkLst>
            <pc:docMk/>
            <pc:sldMk cId="3944188549" sldId="325"/>
            <ac:spMk id="45" creationId="{57E8982A-F62E-CC58-6FFE-07D7EB45D0A3}"/>
          </ac:spMkLst>
        </pc:spChg>
      </pc:sldChg>
    </pc:docChg>
  </pc:docChgLst>
  <pc:docChgLst>
    <pc:chgData name="Cameron Mah" userId="ef1e19e0-c278-4f4d-86d9-c507a53158da" providerId="ADAL" clId="{7CB80B36-E933-460D-96FA-E8965AE90137}"/>
    <pc:docChg chg="undo custSel addSld modSld sldOrd modSection">
      <pc:chgData name="Cameron Mah" userId="ef1e19e0-c278-4f4d-86d9-c507a53158da" providerId="ADAL" clId="{7CB80B36-E933-460D-96FA-E8965AE90137}" dt="2025-05-20T13:07:08.869" v="3289" actId="680"/>
      <pc:docMkLst>
        <pc:docMk/>
      </pc:docMkLst>
      <pc:sldChg chg="addSp delSp modSp mod">
        <pc:chgData name="Cameron Mah" userId="ef1e19e0-c278-4f4d-86d9-c507a53158da" providerId="ADAL" clId="{7CB80B36-E933-460D-96FA-E8965AE90137}" dt="2025-05-20T11:59:45.929" v="2346" actId="255"/>
        <pc:sldMkLst>
          <pc:docMk/>
          <pc:sldMk cId="1988025907" sldId="348"/>
        </pc:sldMkLst>
        <pc:spChg chg="mod">
          <ac:chgData name="Cameron Mah" userId="ef1e19e0-c278-4f4d-86d9-c507a53158da" providerId="ADAL" clId="{7CB80B36-E933-460D-96FA-E8965AE90137}" dt="2025-05-20T11:59:45.929" v="2346" actId="255"/>
          <ac:spMkLst>
            <pc:docMk/>
            <pc:sldMk cId="1988025907" sldId="348"/>
            <ac:spMk id="2" creationId="{1369114D-0A73-C8EA-6E5C-78676105887A}"/>
          </ac:spMkLst>
        </pc:spChg>
        <pc:spChg chg="del">
          <ac:chgData name="Cameron Mah" userId="ef1e19e0-c278-4f4d-86d9-c507a53158da" providerId="ADAL" clId="{7CB80B36-E933-460D-96FA-E8965AE90137}" dt="2025-05-20T10:55:05.338" v="628" actId="478"/>
          <ac:spMkLst>
            <pc:docMk/>
            <pc:sldMk cId="1988025907" sldId="348"/>
            <ac:spMk id="3" creationId="{6489CE42-8F79-BA3F-D703-C5F020D219A1}"/>
          </ac:spMkLst>
        </pc:spChg>
        <pc:spChg chg="add mod topLvl">
          <ac:chgData name="Cameron Mah" userId="ef1e19e0-c278-4f4d-86d9-c507a53158da" providerId="ADAL" clId="{7CB80B36-E933-460D-96FA-E8965AE90137}" dt="2025-05-20T11:24:10.750" v="1757" actId="1076"/>
          <ac:spMkLst>
            <pc:docMk/>
            <pc:sldMk cId="1988025907" sldId="348"/>
            <ac:spMk id="4" creationId="{6BD7459E-D4C8-467E-400D-21965B68CCF0}"/>
          </ac:spMkLst>
        </pc:spChg>
        <pc:spChg chg="add mod topLvl">
          <ac:chgData name="Cameron Mah" userId="ef1e19e0-c278-4f4d-86d9-c507a53158da" providerId="ADAL" clId="{7CB80B36-E933-460D-96FA-E8965AE90137}" dt="2025-05-20T11:24:31.090" v="1759" actId="1076"/>
          <ac:spMkLst>
            <pc:docMk/>
            <pc:sldMk cId="1988025907" sldId="348"/>
            <ac:spMk id="5" creationId="{78A0A68E-4913-BD58-D569-7F446C8644DA}"/>
          </ac:spMkLst>
        </pc:spChg>
        <pc:spChg chg="add mod topLvl">
          <ac:chgData name="Cameron Mah" userId="ef1e19e0-c278-4f4d-86d9-c507a53158da" providerId="ADAL" clId="{7CB80B36-E933-460D-96FA-E8965AE90137}" dt="2025-05-20T11:24:34.649" v="1760" actId="1076"/>
          <ac:spMkLst>
            <pc:docMk/>
            <pc:sldMk cId="1988025907" sldId="348"/>
            <ac:spMk id="6" creationId="{09F1ABEF-CF01-7B1B-9FBB-97BF892E679C}"/>
          </ac:spMkLst>
        </pc:spChg>
        <pc:spChg chg="add del mod">
          <ac:chgData name="Cameron Mah" userId="ef1e19e0-c278-4f4d-86d9-c507a53158da" providerId="ADAL" clId="{7CB80B36-E933-460D-96FA-E8965AE90137}" dt="2025-05-20T11:10:01.558" v="1234" actId="478"/>
          <ac:spMkLst>
            <pc:docMk/>
            <pc:sldMk cId="1988025907" sldId="348"/>
            <ac:spMk id="7" creationId="{0D4F45F7-D715-1533-2987-0F5E760EDFC4}"/>
          </ac:spMkLst>
        </pc:spChg>
        <pc:spChg chg="add del mod">
          <ac:chgData name="Cameron Mah" userId="ef1e19e0-c278-4f4d-86d9-c507a53158da" providerId="ADAL" clId="{7CB80B36-E933-460D-96FA-E8965AE90137}" dt="2025-05-20T11:06:33.781" v="1093" actId="478"/>
          <ac:spMkLst>
            <pc:docMk/>
            <pc:sldMk cId="1988025907" sldId="348"/>
            <ac:spMk id="8" creationId="{6724F384-FA86-E397-02F5-5561467DBCAC}"/>
          </ac:spMkLst>
        </pc:spChg>
        <pc:spChg chg="add mod topLvl">
          <ac:chgData name="Cameron Mah" userId="ef1e19e0-c278-4f4d-86d9-c507a53158da" providerId="ADAL" clId="{7CB80B36-E933-460D-96FA-E8965AE90137}" dt="2025-05-20T11:10:35.008" v="1236" actId="165"/>
          <ac:spMkLst>
            <pc:docMk/>
            <pc:sldMk cId="1988025907" sldId="348"/>
            <ac:spMk id="9" creationId="{BA6D5BEE-DCD4-9A9C-7D10-0D8E12321C0A}"/>
          </ac:spMkLst>
        </pc:spChg>
        <pc:spChg chg="mod">
          <ac:chgData name="Cameron Mah" userId="ef1e19e0-c278-4f4d-86d9-c507a53158da" providerId="ADAL" clId="{7CB80B36-E933-460D-96FA-E8965AE90137}" dt="2025-05-20T11:05:36.793" v="1009"/>
          <ac:spMkLst>
            <pc:docMk/>
            <pc:sldMk cId="1988025907" sldId="348"/>
            <ac:spMk id="12" creationId="{17AF8EAA-F218-0220-966E-DBD4CB623CAC}"/>
          </ac:spMkLst>
        </pc:spChg>
        <pc:spChg chg="mod">
          <ac:chgData name="Cameron Mah" userId="ef1e19e0-c278-4f4d-86d9-c507a53158da" providerId="ADAL" clId="{7CB80B36-E933-460D-96FA-E8965AE90137}" dt="2025-05-20T11:05:36.793" v="1009"/>
          <ac:spMkLst>
            <pc:docMk/>
            <pc:sldMk cId="1988025907" sldId="348"/>
            <ac:spMk id="13" creationId="{761C239D-F65C-D2C0-0154-FCFC565C4D08}"/>
          </ac:spMkLst>
        </pc:spChg>
        <pc:spChg chg="mod">
          <ac:chgData name="Cameron Mah" userId="ef1e19e0-c278-4f4d-86d9-c507a53158da" providerId="ADAL" clId="{7CB80B36-E933-460D-96FA-E8965AE90137}" dt="2025-05-20T11:05:36.793" v="1009"/>
          <ac:spMkLst>
            <pc:docMk/>
            <pc:sldMk cId="1988025907" sldId="348"/>
            <ac:spMk id="14" creationId="{117CDFDB-03FF-5BBE-29F8-DB539E844026}"/>
          </ac:spMkLst>
        </pc:spChg>
        <pc:spChg chg="mod">
          <ac:chgData name="Cameron Mah" userId="ef1e19e0-c278-4f4d-86d9-c507a53158da" providerId="ADAL" clId="{7CB80B36-E933-460D-96FA-E8965AE90137}" dt="2025-05-20T11:05:36.793" v="1009"/>
          <ac:spMkLst>
            <pc:docMk/>
            <pc:sldMk cId="1988025907" sldId="348"/>
            <ac:spMk id="15" creationId="{A3D0C6E3-D516-A73D-AF08-109016AA48A6}"/>
          </ac:spMkLst>
        </pc:spChg>
        <pc:spChg chg="del mod">
          <ac:chgData name="Cameron Mah" userId="ef1e19e0-c278-4f4d-86d9-c507a53158da" providerId="ADAL" clId="{7CB80B36-E933-460D-96FA-E8965AE90137}" dt="2025-05-20T11:06:37.613" v="1094" actId="478"/>
          <ac:spMkLst>
            <pc:docMk/>
            <pc:sldMk cId="1988025907" sldId="348"/>
            <ac:spMk id="16" creationId="{7A5A25FB-EC47-248D-AC07-06706A8BA366}"/>
          </ac:spMkLst>
        </pc:spChg>
        <pc:spChg chg="mod">
          <ac:chgData name="Cameron Mah" userId="ef1e19e0-c278-4f4d-86d9-c507a53158da" providerId="ADAL" clId="{7CB80B36-E933-460D-96FA-E8965AE90137}" dt="2025-05-20T11:05:59.952" v="1060" actId="113"/>
          <ac:spMkLst>
            <pc:docMk/>
            <pc:sldMk cId="1988025907" sldId="348"/>
            <ac:spMk id="17" creationId="{E6E14340-8F87-2CDA-FCBE-5B1DCDBF781A}"/>
          </ac:spMkLst>
        </pc:spChg>
        <pc:spChg chg="mod topLvl">
          <ac:chgData name="Cameron Mah" userId="ef1e19e0-c278-4f4d-86d9-c507a53158da" providerId="ADAL" clId="{7CB80B36-E933-460D-96FA-E8965AE90137}" dt="2025-05-20T11:41:22.539" v="2002" actId="20577"/>
          <ac:spMkLst>
            <pc:docMk/>
            <pc:sldMk cId="1988025907" sldId="348"/>
            <ac:spMk id="19" creationId="{C93C0662-4328-95F9-C00E-59EE8F8A512E}"/>
          </ac:spMkLst>
        </pc:spChg>
        <pc:spChg chg="mod topLvl">
          <ac:chgData name="Cameron Mah" userId="ef1e19e0-c278-4f4d-86d9-c507a53158da" providerId="ADAL" clId="{7CB80B36-E933-460D-96FA-E8965AE90137}" dt="2025-05-20T11:24:44.948" v="1762" actId="1076"/>
          <ac:spMkLst>
            <pc:docMk/>
            <pc:sldMk cId="1988025907" sldId="348"/>
            <ac:spMk id="20" creationId="{58CF3BD3-5056-AB35-A99E-F1784C0F3638}"/>
          </ac:spMkLst>
        </pc:spChg>
        <pc:spChg chg="del mod">
          <ac:chgData name="Cameron Mah" userId="ef1e19e0-c278-4f4d-86d9-c507a53158da" providerId="ADAL" clId="{7CB80B36-E933-460D-96FA-E8965AE90137}" dt="2025-05-20T11:09:48.813" v="1227" actId="478"/>
          <ac:spMkLst>
            <pc:docMk/>
            <pc:sldMk cId="1988025907" sldId="348"/>
            <ac:spMk id="21" creationId="{D1B134DF-22B8-A32A-C81E-E23C84A0455F}"/>
          </ac:spMkLst>
        </pc:spChg>
        <pc:spChg chg="del mod">
          <ac:chgData name="Cameron Mah" userId="ef1e19e0-c278-4f4d-86d9-c507a53158da" providerId="ADAL" clId="{7CB80B36-E933-460D-96FA-E8965AE90137}" dt="2025-05-20T11:09:44.540" v="1226" actId="478"/>
          <ac:spMkLst>
            <pc:docMk/>
            <pc:sldMk cId="1988025907" sldId="348"/>
            <ac:spMk id="22" creationId="{378C08CF-0C96-DCB2-9142-E7DB14C66380}"/>
          </ac:spMkLst>
        </pc:spChg>
        <pc:spChg chg="mod topLvl">
          <ac:chgData name="Cameron Mah" userId="ef1e19e0-c278-4f4d-86d9-c507a53158da" providerId="ADAL" clId="{7CB80B36-E933-460D-96FA-E8965AE90137}" dt="2025-05-20T11:11:29.064" v="1249" actId="14100"/>
          <ac:spMkLst>
            <pc:docMk/>
            <pc:sldMk cId="1988025907" sldId="348"/>
            <ac:spMk id="23" creationId="{9A3BDDD8-5EDA-9FA1-0B7E-162B1A00811A}"/>
          </ac:spMkLst>
        </pc:spChg>
        <pc:spChg chg="mod">
          <ac:chgData name="Cameron Mah" userId="ef1e19e0-c278-4f4d-86d9-c507a53158da" providerId="ADAL" clId="{7CB80B36-E933-460D-96FA-E8965AE90137}" dt="2025-05-20T11:09:30.755" v="1221"/>
          <ac:spMkLst>
            <pc:docMk/>
            <pc:sldMk cId="1988025907" sldId="348"/>
            <ac:spMk id="25" creationId="{9E68FC4C-BCD7-89EB-8D1A-5C986CBC8110}"/>
          </ac:spMkLst>
        </pc:spChg>
        <pc:spChg chg="mod">
          <ac:chgData name="Cameron Mah" userId="ef1e19e0-c278-4f4d-86d9-c507a53158da" providerId="ADAL" clId="{7CB80B36-E933-460D-96FA-E8965AE90137}" dt="2025-05-20T11:09:30.755" v="1221"/>
          <ac:spMkLst>
            <pc:docMk/>
            <pc:sldMk cId="1988025907" sldId="348"/>
            <ac:spMk id="26" creationId="{70F9D760-85E6-0410-F833-3AB0C3536297}"/>
          </ac:spMkLst>
        </pc:spChg>
        <pc:spChg chg="mod">
          <ac:chgData name="Cameron Mah" userId="ef1e19e0-c278-4f4d-86d9-c507a53158da" providerId="ADAL" clId="{7CB80B36-E933-460D-96FA-E8965AE90137}" dt="2025-05-20T11:09:30.755" v="1221"/>
          <ac:spMkLst>
            <pc:docMk/>
            <pc:sldMk cId="1988025907" sldId="348"/>
            <ac:spMk id="27" creationId="{8FFA7358-C02E-1A13-F0CB-60A7D4FFFB59}"/>
          </ac:spMkLst>
        </pc:spChg>
        <pc:spChg chg="mod">
          <ac:chgData name="Cameron Mah" userId="ef1e19e0-c278-4f4d-86d9-c507a53158da" providerId="ADAL" clId="{7CB80B36-E933-460D-96FA-E8965AE90137}" dt="2025-05-20T11:09:30.755" v="1221"/>
          <ac:spMkLst>
            <pc:docMk/>
            <pc:sldMk cId="1988025907" sldId="348"/>
            <ac:spMk id="28" creationId="{DD8D5721-1519-31AB-B869-08EBD1356DC9}"/>
          </ac:spMkLst>
        </pc:spChg>
        <pc:spChg chg="mod">
          <ac:chgData name="Cameron Mah" userId="ef1e19e0-c278-4f4d-86d9-c507a53158da" providerId="ADAL" clId="{7CB80B36-E933-460D-96FA-E8965AE90137}" dt="2025-05-20T11:09:30.755" v="1221"/>
          <ac:spMkLst>
            <pc:docMk/>
            <pc:sldMk cId="1988025907" sldId="348"/>
            <ac:spMk id="29" creationId="{FBFB249B-D5F6-FF68-7ABA-9CE775214AE6}"/>
          </ac:spMkLst>
        </pc:spChg>
        <pc:spChg chg="add mod">
          <ac:chgData name="Cameron Mah" userId="ef1e19e0-c278-4f4d-86d9-c507a53158da" providerId="ADAL" clId="{7CB80B36-E933-460D-96FA-E8965AE90137}" dt="2025-05-20T11:24:58.488" v="1765" actId="14100"/>
          <ac:spMkLst>
            <pc:docMk/>
            <pc:sldMk cId="1988025907" sldId="348"/>
            <ac:spMk id="30" creationId="{B139A419-CEDE-7D19-9C5A-50B2F5BB686F}"/>
          </ac:spMkLst>
        </pc:spChg>
        <pc:grpChg chg="add del mod">
          <ac:chgData name="Cameron Mah" userId="ef1e19e0-c278-4f4d-86d9-c507a53158da" providerId="ADAL" clId="{7CB80B36-E933-460D-96FA-E8965AE90137}" dt="2025-05-20T11:10:35.008" v="1236" actId="165"/>
          <ac:grpSpMkLst>
            <pc:docMk/>
            <pc:sldMk cId="1988025907" sldId="348"/>
            <ac:grpSpMk id="10" creationId="{7F84127B-DDE6-8364-1B81-B70AD9FF892F}"/>
          </ac:grpSpMkLst>
        </pc:grpChg>
        <pc:grpChg chg="add del mod">
          <ac:chgData name="Cameron Mah" userId="ef1e19e0-c278-4f4d-86d9-c507a53158da" providerId="ADAL" clId="{7CB80B36-E933-460D-96FA-E8965AE90137}" dt="2025-05-20T11:06:55.659" v="1103" actId="478"/>
          <ac:grpSpMkLst>
            <pc:docMk/>
            <pc:sldMk cId="1988025907" sldId="348"/>
            <ac:grpSpMk id="11" creationId="{7816F131-1BFC-24F6-2023-F0D33BFE24BD}"/>
          </ac:grpSpMkLst>
        </pc:grpChg>
        <pc:grpChg chg="add del mod">
          <ac:chgData name="Cameron Mah" userId="ef1e19e0-c278-4f4d-86d9-c507a53158da" providerId="ADAL" clId="{7CB80B36-E933-460D-96FA-E8965AE90137}" dt="2025-05-20T11:10:35.008" v="1236" actId="165"/>
          <ac:grpSpMkLst>
            <pc:docMk/>
            <pc:sldMk cId="1988025907" sldId="348"/>
            <ac:grpSpMk id="18" creationId="{F40A5868-83A9-936A-B393-F1702118E2B7}"/>
          </ac:grpSpMkLst>
        </pc:grpChg>
        <pc:grpChg chg="add mod">
          <ac:chgData name="Cameron Mah" userId="ef1e19e0-c278-4f4d-86d9-c507a53158da" providerId="ADAL" clId="{7CB80B36-E933-460D-96FA-E8965AE90137}" dt="2025-05-20T11:09:30.755" v="1221"/>
          <ac:grpSpMkLst>
            <pc:docMk/>
            <pc:sldMk cId="1988025907" sldId="348"/>
            <ac:grpSpMk id="24" creationId="{73DEF9F1-F80F-FE1D-8EF0-87EB165D8F97}"/>
          </ac:grpSpMkLst>
        </pc:grpChg>
      </pc:sldChg>
      <pc:sldChg chg="addSp delSp modSp mod">
        <pc:chgData name="Cameron Mah" userId="ef1e19e0-c278-4f4d-86d9-c507a53158da" providerId="ADAL" clId="{7CB80B36-E933-460D-96FA-E8965AE90137}" dt="2025-05-20T12:12:01.957" v="2804" actId="20577"/>
        <pc:sldMkLst>
          <pc:docMk/>
          <pc:sldMk cId="4174571411" sldId="358"/>
        </pc:sldMkLst>
        <pc:spChg chg="mod">
          <ac:chgData name="Cameron Mah" userId="ef1e19e0-c278-4f4d-86d9-c507a53158da" providerId="ADAL" clId="{7CB80B36-E933-460D-96FA-E8965AE90137}" dt="2025-05-20T12:12:01.957" v="2804" actId="20577"/>
          <ac:spMkLst>
            <pc:docMk/>
            <pc:sldMk cId="4174571411" sldId="358"/>
            <ac:spMk id="2" creationId="{59326E52-6FAC-9715-37AE-4D3FC3AEA53A}"/>
          </ac:spMkLst>
        </pc:spChg>
        <pc:spChg chg="del">
          <ac:chgData name="Cameron Mah" userId="ef1e19e0-c278-4f4d-86d9-c507a53158da" providerId="ADAL" clId="{7CB80B36-E933-460D-96FA-E8965AE90137}" dt="2025-05-20T12:04:50.363" v="2658" actId="478"/>
          <ac:spMkLst>
            <pc:docMk/>
            <pc:sldMk cId="4174571411" sldId="358"/>
            <ac:spMk id="3" creationId="{9CFD5A68-93E7-09B5-32D2-5C5C915BD4D3}"/>
          </ac:spMkLst>
        </pc:spChg>
        <pc:graphicFrameChg chg="add del mod modGraphic">
          <ac:chgData name="Cameron Mah" userId="ef1e19e0-c278-4f4d-86d9-c507a53158da" providerId="ADAL" clId="{7CB80B36-E933-460D-96FA-E8965AE90137}" dt="2025-05-20T12:06:59.338" v="2679" actId="478"/>
          <ac:graphicFrameMkLst>
            <pc:docMk/>
            <pc:sldMk cId="4174571411" sldId="358"/>
            <ac:graphicFrameMk id="4" creationId="{343EE7C5-77DE-D710-6C0C-1EBDD2FE56D4}"/>
          </ac:graphicFrameMkLst>
        </pc:graphicFrameChg>
        <pc:picChg chg="add">
          <ac:chgData name="Cameron Mah" userId="ef1e19e0-c278-4f4d-86d9-c507a53158da" providerId="ADAL" clId="{7CB80B36-E933-460D-96FA-E8965AE90137}" dt="2025-05-20T12:06:59.966" v="2680" actId="22"/>
          <ac:picMkLst>
            <pc:docMk/>
            <pc:sldMk cId="4174571411" sldId="358"/>
            <ac:picMk id="6" creationId="{322AA9D7-DC41-5AB4-931E-6689C797EBE6}"/>
          </ac:picMkLst>
        </pc:picChg>
      </pc:sldChg>
      <pc:sldChg chg="addSp delSp modSp add mod ord">
        <pc:chgData name="Cameron Mah" userId="ef1e19e0-c278-4f4d-86d9-c507a53158da" providerId="ADAL" clId="{7CB80B36-E933-460D-96FA-E8965AE90137}" dt="2025-05-20T12:45:11.762" v="3288" actId="20577"/>
        <pc:sldMkLst>
          <pc:docMk/>
          <pc:sldMk cId="1631786330" sldId="359"/>
        </pc:sldMkLst>
        <pc:spChg chg="mod">
          <ac:chgData name="Cameron Mah" userId="ef1e19e0-c278-4f4d-86d9-c507a53158da" providerId="ADAL" clId="{7CB80B36-E933-460D-96FA-E8965AE90137}" dt="2025-05-20T11:59:37.286" v="2344" actId="255"/>
          <ac:spMkLst>
            <pc:docMk/>
            <pc:sldMk cId="1631786330" sldId="359"/>
            <ac:spMk id="2" creationId="{D33E474D-6897-2E39-F3FA-D252096AB06D}"/>
          </ac:spMkLst>
        </pc:spChg>
        <pc:spChg chg="mod">
          <ac:chgData name="Cameron Mah" userId="ef1e19e0-c278-4f4d-86d9-c507a53158da" providerId="ADAL" clId="{7CB80B36-E933-460D-96FA-E8965AE90137}" dt="2025-05-20T11:37:47.905" v="1941" actId="1076"/>
          <ac:spMkLst>
            <pc:docMk/>
            <pc:sldMk cId="1631786330" sldId="359"/>
            <ac:spMk id="5" creationId="{800458F1-F03F-D5DC-26D9-F545311BBD2F}"/>
          </ac:spMkLst>
        </pc:spChg>
        <pc:spChg chg="mod">
          <ac:chgData name="Cameron Mah" userId="ef1e19e0-c278-4f4d-86d9-c507a53158da" providerId="ADAL" clId="{7CB80B36-E933-460D-96FA-E8965AE90137}" dt="2025-05-20T10:48:15.313" v="190" actId="20577"/>
          <ac:spMkLst>
            <pc:docMk/>
            <pc:sldMk cId="1631786330" sldId="359"/>
            <ac:spMk id="7" creationId="{44CA8207-2E21-3941-4F95-8146189E4FB7}"/>
          </ac:spMkLst>
        </pc:spChg>
        <pc:spChg chg="mod">
          <ac:chgData name="Cameron Mah" userId="ef1e19e0-c278-4f4d-86d9-c507a53158da" providerId="ADAL" clId="{7CB80B36-E933-460D-96FA-E8965AE90137}" dt="2025-05-20T11:37:52.257" v="1942" actId="1076"/>
          <ac:spMkLst>
            <pc:docMk/>
            <pc:sldMk cId="1631786330" sldId="359"/>
            <ac:spMk id="8" creationId="{0621EC63-803A-E0D3-86F6-1529A86B205C}"/>
          </ac:spMkLst>
        </pc:spChg>
        <pc:spChg chg="mod">
          <ac:chgData name="Cameron Mah" userId="ef1e19e0-c278-4f4d-86d9-c507a53158da" providerId="ADAL" clId="{7CB80B36-E933-460D-96FA-E8965AE90137}" dt="2025-05-20T12:38:14.806" v="3257" actId="20577"/>
          <ac:spMkLst>
            <pc:docMk/>
            <pc:sldMk cId="1631786330" sldId="359"/>
            <ac:spMk id="9" creationId="{71361DA7-44F8-0517-6224-6E36B3035D2B}"/>
          </ac:spMkLst>
        </pc:spChg>
        <pc:spChg chg="mod">
          <ac:chgData name="Cameron Mah" userId="ef1e19e0-c278-4f4d-86d9-c507a53158da" providerId="ADAL" clId="{7CB80B36-E933-460D-96FA-E8965AE90137}" dt="2025-05-20T12:45:11.762" v="3288" actId="20577"/>
          <ac:spMkLst>
            <pc:docMk/>
            <pc:sldMk cId="1631786330" sldId="359"/>
            <ac:spMk id="11" creationId="{DD99FE76-346A-4BF7-132D-44FB0C65F4E2}"/>
          </ac:spMkLst>
        </pc:spChg>
        <pc:spChg chg="mod">
          <ac:chgData name="Cameron Mah" userId="ef1e19e0-c278-4f4d-86d9-c507a53158da" providerId="ADAL" clId="{7CB80B36-E933-460D-96FA-E8965AE90137}" dt="2025-05-20T10:53:35.497" v="617" actId="20577"/>
          <ac:spMkLst>
            <pc:docMk/>
            <pc:sldMk cId="1631786330" sldId="359"/>
            <ac:spMk id="12" creationId="{ADEA4AAB-3E61-B965-4AEB-B85C427F62EE}"/>
          </ac:spMkLst>
        </pc:spChg>
        <pc:spChg chg="mod">
          <ac:chgData name="Cameron Mah" userId="ef1e19e0-c278-4f4d-86d9-c507a53158da" providerId="ADAL" clId="{7CB80B36-E933-460D-96FA-E8965AE90137}" dt="2025-05-20T11:36:48.507" v="1931" actId="1076"/>
          <ac:spMkLst>
            <pc:docMk/>
            <pc:sldMk cId="1631786330" sldId="359"/>
            <ac:spMk id="17" creationId="{97EC0107-C2B0-E473-FD08-467BD9484177}"/>
          </ac:spMkLst>
        </pc:spChg>
        <pc:graphicFrameChg chg="del">
          <ac:chgData name="Cameron Mah" userId="ef1e19e0-c278-4f4d-86d9-c507a53158da" providerId="ADAL" clId="{7CB80B36-E933-460D-96FA-E8965AE90137}" dt="2025-05-20T11:36:34.796" v="1922" actId="478"/>
          <ac:graphicFrameMkLst>
            <pc:docMk/>
            <pc:sldMk cId="1631786330" sldId="359"/>
            <ac:graphicFrameMk id="4" creationId="{D544C4BE-D216-0C14-2519-4467614005F6}"/>
          </ac:graphicFrameMkLst>
        </pc:graphicFrameChg>
        <pc:graphicFrameChg chg="add mod ord">
          <ac:chgData name="Cameron Mah" userId="ef1e19e0-c278-4f4d-86d9-c507a53158da" providerId="ADAL" clId="{7CB80B36-E933-460D-96FA-E8965AE90137}" dt="2025-05-20T11:40:06.604" v="1983" actId="692"/>
          <ac:graphicFrameMkLst>
            <pc:docMk/>
            <pc:sldMk cId="1631786330" sldId="359"/>
            <ac:graphicFrameMk id="10" creationId="{D544C4BE-D216-0C14-2519-4467614005F6}"/>
          </ac:graphicFrameMkLst>
        </pc:graphicFrameChg>
        <pc:cxnChg chg="add mod">
          <ac:chgData name="Cameron Mah" userId="ef1e19e0-c278-4f4d-86d9-c507a53158da" providerId="ADAL" clId="{7CB80B36-E933-460D-96FA-E8965AE90137}" dt="2025-05-20T11:37:42.770" v="1940" actId="14100"/>
          <ac:cxnSpMkLst>
            <pc:docMk/>
            <pc:sldMk cId="1631786330" sldId="359"/>
            <ac:cxnSpMk id="6" creationId="{550E4836-8937-23D9-5AF0-38604A76C51E}"/>
          </ac:cxnSpMkLst>
        </pc:cxnChg>
      </pc:sldChg>
      <pc:sldChg chg="addSp delSp modSp add mod">
        <pc:chgData name="Cameron Mah" userId="ef1e19e0-c278-4f4d-86d9-c507a53158da" providerId="ADAL" clId="{7CB80B36-E933-460D-96FA-E8965AE90137}" dt="2025-05-20T12:01:13.233" v="2531" actId="1076"/>
        <pc:sldMkLst>
          <pc:docMk/>
          <pc:sldMk cId="1347705970" sldId="368"/>
        </pc:sldMkLst>
        <pc:spChg chg="mod">
          <ac:chgData name="Cameron Mah" userId="ef1e19e0-c278-4f4d-86d9-c507a53158da" providerId="ADAL" clId="{7CB80B36-E933-460D-96FA-E8965AE90137}" dt="2025-05-20T11:59:59.994" v="2348" actId="255"/>
          <ac:spMkLst>
            <pc:docMk/>
            <pc:sldMk cId="1347705970" sldId="368"/>
            <ac:spMk id="2" creationId="{16CF9C20-6A6F-42CB-A9A5-12B5924D6345}"/>
          </ac:spMkLst>
        </pc:spChg>
        <pc:spChg chg="add mod">
          <ac:chgData name="Cameron Mah" userId="ef1e19e0-c278-4f4d-86d9-c507a53158da" providerId="ADAL" clId="{7CB80B36-E933-460D-96FA-E8965AE90137}" dt="2025-05-20T11:56:51.625" v="2291" actId="1076"/>
          <ac:spMkLst>
            <pc:docMk/>
            <pc:sldMk cId="1347705970" sldId="368"/>
            <ac:spMk id="3" creationId="{2613F767-AC58-6E32-B221-3D49042C3FD7}"/>
          </ac:spMkLst>
        </pc:spChg>
        <pc:spChg chg="del">
          <ac:chgData name="Cameron Mah" userId="ef1e19e0-c278-4f4d-86d9-c507a53158da" providerId="ADAL" clId="{7CB80B36-E933-460D-96FA-E8965AE90137}" dt="2025-05-20T11:25:17.067" v="1767" actId="478"/>
          <ac:spMkLst>
            <pc:docMk/>
            <pc:sldMk cId="1347705970" sldId="368"/>
            <ac:spMk id="4" creationId="{1A2732CA-017A-88DB-D4C8-5AA9D50ACEF3}"/>
          </ac:spMkLst>
        </pc:spChg>
        <pc:spChg chg="del">
          <ac:chgData name="Cameron Mah" userId="ef1e19e0-c278-4f4d-86d9-c507a53158da" providerId="ADAL" clId="{7CB80B36-E933-460D-96FA-E8965AE90137}" dt="2025-05-20T11:25:17.067" v="1767" actId="478"/>
          <ac:spMkLst>
            <pc:docMk/>
            <pc:sldMk cId="1347705970" sldId="368"/>
            <ac:spMk id="5" creationId="{6D4ADD8C-CF1C-1E81-B256-869EAB462A6F}"/>
          </ac:spMkLst>
        </pc:spChg>
        <pc:spChg chg="del">
          <ac:chgData name="Cameron Mah" userId="ef1e19e0-c278-4f4d-86d9-c507a53158da" providerId="ADAL" clId="{7CB80B36-E933-460D-96FA-E8965AE90137}" dt="2025-05-20T11:25:17.067" v="1767" actId="478"/>
          <ac:spMkLst>
            <pc:docMk/>
            <pc:sldMk cId="1347705970" sldId="368"/>
            <ac:spMk id="6" creationId="{F55C35A6-189C-EFBB-44F2-1D45C07BD7D5}"/>
          </ac:spMkLst>
        </pc:spChg>
        <pc:spChg chg="add mod">
          <ac:chgData name="Cameron Mah" userId="ef1e19e0-c278-4f4d-86d9-c507a53158da" providerId="ADAL" clId="{7CB80B36-E933-460D-96FA-E8965AE90137}" dt="2025-05-20T11:56:51.625" v="2291" actId="1076"/>
          <ac:spMkLst>
            <pc:docMk/>
            <pc:sldMk cId="1347705970" sldId="368"/>
            <ac:spMk id="7" creationId="{D944366D-2D7B-7FCF-8678-7DEEA9D4C3D8}"/>
          </ac:spMkLst>
        </pc:spChg>
        <pc:spChg chg="add mod">
          <ac:chgData name="Cameron Mah" userId="ef1e19e0-c278-4f4d-86d9-c507a53158da" providerId="ADAL" clId="{7CB80B36-E933-460D-96FA-E8965AE90137}" dt="2025-05-20T11:56:51.625" v="2291" actId="1076"/>
          <ac:spMkLst>
            <pc:docMk/>
            <pc:sldMk cId="1347705970" sldId="368"/>
            <ac:spMk id="8" creationId="{66DC9FE0-D997-11F6-D27F-2ACFD798406D}"/>
          </ac:spMkLst>
        </pc:spChg>
        <pc:spChg chg="del">
          <ac:chgData name="Cameron Mah" userId="ef1e19e0-c278-4f4d-86d9-c507a53158da" providerId="ADAL" clId="{7CB80B36-E933-460D-96FA-E8965AE90137}" dt="2025-05-20T11:25:17.067" v="1767" actId="478"/>
          <ac:spMkLst>
            <pc:docMk/>
            <pc:sldMk cId="1347705970" sldId="368"/>
            <ac:spMk id="9" creationId="{5D810D92-217C-FFFD-F47E-434284F81038}"/>
          </ac:spMkLst>
        </pc:spChg>
        <pc:spChg chg="add mod">
          <ac:chgData name="Cameron Mah" userId="ef1e19e0-c278-4f4d-86d9-c507a53158da" providerId="ADAL" clId="{7CB80B36-E933-460D-96FA-E8965AE90137}" dt="2025-05-20T11:56:51.625" v="2291" actId="1076"/>
          <ac:spMkLst>
            <pc:docMk/>
            <pc:sldMk cId="1347705970" sldId="368"/>
            <ac:spMk id="10" creationId="{ABF8E4F0-E95A-4AA8-CF26-59B650173642}"/>
          </ac:spMkLst>
        </pc:spChg>
        <pc:spChg chg="add del mod">
          <ac:chgData name="Cameron Mah" userId="ef1e19e0-c278-4f4d-86d9-c507a53158da" providerId="ADAL" clId="{7CB80B36-E933-460D-96FA-E8965AE90137}" dt="2025-05-20T12:00:04.614" v="2349" actId="21"/>
          <ac:spMkLst>
            <pc:docMk/>
            <pc:sldMk cId="1347705970" sldId="368"/>
            <ac:spMk id="11" creationId="{AD278FDC-4218-C47C-C672-BE00BA7194B8}"/>
          </ac:spMkLst>
        </pc:spChg>
        <pc:spChg chg="add mod">
          <ac:chgData name="Cameron Mah" userId="ef1e19e0-c278-4f4d-86d9-c507a53158da" providerId="ADAL" clId="{7CB80B36-E933-460D-96FA-E8965AE90137}" dt="2025-05-20T12:01:13.233" v="2531" actId="1076"/>
          <ac:spMkLst>
            <pc:docMk/>
            <pc:sldMk cId="1347705970" sldId="368"/>
            <ac:spMk id="12" creationId="{69250390-A382-050D-759F-E331418A74A6}"/>
          </ac:spMkLst>
        </pc:spChg>
        <pc:spChg chg="del">
          <ac:chgData name="Cameron Mah" userId="ef1e19e0-c278-4f4d-86d9-c507a53158da" providerId="ADAL" clId="{7CB80B36-E933-460D-96FA-E8965AE90137}" dt="2025-05-20T11:25:17.067" v="1767" actId="478"/>
          <ac:spMkLst>
            <pc:docMk/>
            <pc:sldMk cId="1347705970" sldId="368"/>
            <ac:spMk id="19" creationId="{8F1DF877-15B7-5A18-951A-E30992B0BE4B}"/>
          </ac:spMkLst>
        </pc:spChg>
        <pc:spChg chg="del">
          <ac:chgData name="Cameron Mah" userId="ef1e19e0-c278-4f4d-86d9-c507a53158da" providerId="ADAL" clId="{7CB80B36-E933-460D-96FA-E8965AE90137}" dt="2025-05-20T11:25:17.067" v="1767" actId="478"/>
          <ac:spMkLst>
            <pc:docMk/>
            <pc:sldMk cId="1347705970" sldId="368"/>
            <ac:spMk id="20" creationId="{3E26FD1E-F30B-BE3E-A984-AF4FD8B92161}"/>
          </ac:spMkLst>
        </pc:spChg>
        <pc:spChg chg="del">
          <ac:chgData name="Cameron Mah" userId="ef1e19e0-c278-4f4d-86d9-c507a53158da" providerId="ADAL" clId="{7CB80B36-E933-460D-96FA-E8965AE90137}" dt="2025-05-20T11:25:17.067" v="1767" actId="478"/>
          <ac:spMkLst>
            <pc:docMk/>
            <pc:sldMk cId="1347705970" sldId="368"/>
            <ac:spMk id="23" creationId="{D974ECE3-20CC-C71C-6F45-7E99B44953A5}"/>
          </ac:spMkLst>
        </pc:spChg>
        <pc:spChg chg="del">
          <ac:chgData name="Cameron Mah" userId="ef1e19e0-c278-4f4d-86d9-c507a53158da" providerId="ADAL" clId="{7CB80B36-E933-460D-96FA-E8965AE90137}" dt="2025-05-20T11:25:17.067" v="1767" actId="478"/>
          <ac:spMkLst>
            <pc:docMk/>
            <pc:sldMk cId="1347705970" sldId="368"/>
            <ac:spMk id="30" creationId="{DBE0554A-F79E-823B-A3B5-2F9E5FEC5AF8}"/>
          </ac:spMkLst>
        </pc:spChg>
      </pc:sldChg>
      <pc:sldChg chg="addSp delSp modSp new mod ord">
        <pc:chgData name="Cameron Mah" userId="ef1e19e0-c278-4f4d-86d9-c507a53158da" providerId="ADAL" clId="{7CB80B36-E933-460D-96FA-E8965AE90137}" dt="2025-05-20T12:02:42.198" v="2657" actId="1076"/>
        <pc:sldMkLst>
          <pc:docMk/>
          <pc:sldMk cId="3300393201" sldId="372"/>
        </pc:sldMkLst>
        <pc:spChg chg="del">
          <ac:chgData name="Cameron Mah" userId="ef1e19e0-c278-4f4d-86d9-c507a53158da" providerId="ADAL" clId="{7CB80B36-E933-460D-96FA-E8965AE90137}" dt="2025-05-20T11:57:08.145" v="2292" actId="478"/>
          <ac:spMkLst>
            <pc:docMk/>
            <pc:sldMk cId="3300393201" sldId="372"/>
            <ac:spMk id="2" creationId="{945EACF2-DE3D-83F3-B4A7-D19DEC5D2812}"/>
          </ac:spMkLst>
        </pc:spChg>
        <pc:spChg chg="del">
          <ac:chgData name="Cameron Mah" userId="ef1e19e0-c278-4f4d-86d9-c507a53158da" providerId="ADAL" clId="{7CB80B36-E933-460D-96FA-E8965AE90137}" dt="2025-05-20T11:59:09.742" v="2340" actId="478"/>
          <ac:spMkLst>
            <pc:docMk/>
            <pc:sldMk cId="3300393201" sldId="372"/>
            <ac:spMk id="3" creationId="{AB2144D1-E1B0-2947-764D-D15B2A88DCF6}"/>
          </ac:spMkLst>
        </pc:spChg>
        <pc:spChg chg="add mod">
          <ac:chgData name="Cameron Mah" userId="ef1e19e0-c278-4f4d-86d9-c507a53158da" providerId="ADAL" clId="{7CB80B36-E933-460D-96FA-E8965AE90137}" dt="2025-05-20T11:59:53.009" v="2347" actId="255"/>
          <ac:spMkLst>
            <pc:docMk/>
            <pc:sldMk cId="3300393201" sldId="372"/>
            <ac:spMk id="4" creationId="{9B42D9B0-245D-2BAE-16AC-3F05DDA2C353}"/>
          </ac:spMkLst>
        </pc:spChg>
        <pc:spChg chg="add mod">
          <ac:chgData name="Cameron Mah" userId="ef1e19e0-c278-4f4d-86d9-c507a53158da" providerId="ADAL" clId="{7CB80B36-E933-460D-96FA-E8965AE90137}" dt="2025-05-20T12:02:39.576" v="2656" actId="1076"/>
          <ac:spMkLst>
            <pc:docMk/>
            <pc:sldMk cId="3300393201" sldId="372"/>
            <ac:spMk id="5" creationId="{1EC50481-62CE-7548-D5C7-B8B42D57A785}"/>
          </ac:spMkLst>
        </pc:spChg>
        <pc:spChg chg="add mod">
          <ac:chgData name="Cameron Mah" userId="ef1e19e0-c278-4f4d-86d9-c507a53158da" providerId="ADAL" clId="{7CB80B36-E933-460D-96FA-E8965AE90137}" dt="2025-05-20T12:02:39.576" v="2656" actId="1076"/>
          <ac:spMkLst>
            <pc:docMk/>
            <pc:sldMk cId="3300393201" sldId="372"/>
            <ac:spMk id="6" creationId="{6FE44551-34E7-3AAB-AB36-398325342E8E}"/>
          </ac:spMkLst>
        </pc:spChg>
        <pc:spChg chg="add mod">
          <ac:chgData name="Cameron Mah" userId="ef1e19e0-c278-4f4d-86d9-c507a53158da" providerId="ADAL" clId="{7CB80B36-E933-460D-96FA-E8965AE90137}" dt="2025-05-20T12:02:39.576" v="2656" actId="1076"/>
          <ac:spMkLst>
            <pc:docMk/>
            <pc:sldMk cId="3300393201" sldId="372"/>
            <ac:spMk id="7" creationId="{A1C6F69A-DAF9-73E6-AC48-1C9ED1778004}"/>
          </ac:spMkLst>
        </pc:spChg>
        <pc:spChg chg="add del mod">
          <ac:chgData name="Cameron Mah" userId="ef1e19e0-c278-4f4d-86d9-c507a53158da" providerId="ADAL" clId="{7CB80B36-E933-460D-96FA-E8965AE90137}" dt="2025-05-20T12:02:17.295" v="2653" actId="478"/>
          <ac:spMkLst>
            <pc:docMk/>
            <pc:sldMk cId="3300393201" sldId="372"/>
            <ac:spMk id="8" creationId="{8F973F29-B743-0A43-95C7-87063C65DAC3}"/>
          </ac:spMkLst>
        </pc:spChg>
        <pc:spChg chg="add mod">
          <ac:chgData name="Cameron Mah" userId="ef1e19e0-c278-4f4d-86d9-c507a53158da" providerId="ADAL" clId="{7CB80B36-E933-460D-96FA-E8965AE90137}" dt="2025-05-20T12:02:39.576" v="2656" actId="1076"/>
          <ac:spMkLst>
            <pc:docMk/>
            <pc:sldMk cId="3300393201" sldId="372"/>
            <ac:spMk id="9" creationId="{A74AFEB7-266C-1188-4D70-8935A2C67384}"/>
          </ac:spMkLst>
        </pc:spChg>
        <pc:spChg chg="add mod">
          <ac:chgData name="Cameron Mah" userId="ef1e19e0-c278-4f4d-86d9-c507a53158da" providerId="ADAL" clId="{7CB80B36-E933-460D-96FA-E8965AE90137}" dt="2025-05-20T12:02:39.576" v="2656" actId="1076"/>
          <ac:spMkLst>
            <pc:docMk/>
            <pc:sldMk cId="3300393201" sldId="372"/>
            <ac:spMk id="10" creationId="{2AF5B9FC-5933-D986-3DA3-0E71521FB81C}"/>
          </ac:spMkLst>
        </pc:spChg>
        <pc:spChg chg="add mod">
          <ac:chgData name="Cameron Mah" userId="ef1e19e0-c278-4f4d-86d9-c507a53158da" providerId="ADAL" clId="{7CB80B36-E933-460D-96FA-E8965AE90137}" dt="2025-05-20T12:02:42.198" v="2657" actId="1076"/>
          <ac:spMkLst>
            <pc:docMk/>
            <pc:sldMk cId="3300393201" sldId="372"/>
            <ac:spMk id="11" creationId="{AD278FDC-4218-C47C-C672-BE00BA7194B8}"/>
          </ac:spMkLst>
        </pc:spChg>
      </pc:sldChg>
      <pc:sldChg chg="addSp delSp modSp add mod ord">
        <pc:chgData name="Cameron Mah" userId="ef1e19e0-c278-4f4d-86d9-c507a53158da" providerId="ADAL" clId="{7CB80B36-E933-460D-96FA-E8965AE90137}" dt="2025-05-20T12:26:49.791" v="2936" actId="20577"/>
        <pc:sldMkLst>
          <pc:docMk/>
          <pc:sldMk cId="856323224" sldId="376"/>
        </pc:sldMkLst>
        <pc:spChg chg="mod">
          <ac:chgData name="Cameron Mah" userId="ef1e19e0-c278-4f4d-86d9-c507a53158da" providerId="ADAL" clId="{7CB80B36-E933-460D-96FA-E8965AE90137}" dt="2025-05-20T12:26:49.791" v="2936" actId="20577"/>
          <ac:spMkLst>
            <pc:docMk/>
            <pc:sldMk cId="856323224" sldId="376"/>
            <ac:spMk id="2" creationId="{0C1A2E07-9CD3-22E5-7BBE-F948271A9100}"/>
          </ac:spMkLst>
        </pc:spChg>
        <pc:picChg chg="add mod">
          <ac:chgData name="Cameron Mah" userId="ef1e19e0-c278-4f4d-86d9-c507a53158da" providerId="ADAL" clId="{7CB80B36-E933-460D-96FA-E8965AE90137}" dt="2025-05-20T12:11:31.489" v="2735" actId="1076"/>
          <ac:picMkLst>
            <pc:docMk/>
            <pc:sldMk cId="856323224" sldId="376"/>
            <ac:picMk id="4" creationId="{19DD5172-A87B-7F9F-5EA4-358512AFC5B2}"/>
          </ac:picMkLst>
        </pc:picChg>
        <pc:picChg chg="del">
          <ac:chgData name="Cameron Mah" userId="ef1e19e0-c278-4f4d-86d9-c507a53158da" providerId="ADAL" clId="{7CB80B36-E933-460D-96FA-E8965AE90137}" dt="2025-05-20T12:07:37.305" v="2729" actId="478"/>
          <ac:picMkLst>
            <pc:docMk/>
            <pc:sldMk cId="856323224" sldId="376"/>
            <ac:picMk id="6" creationId="{0DAEDC09-4197-217A-6523-22332DD9E324}"/>
          </ac:picMkLst>
        </pc:picChg>
      </pc:sldChg>
      <pc:sldChg chg="addSp delSp modSp add mod ord">
        <pc:chgData name="Cameron Mah" userId="ef1e19e0-c278-4f4d-86d9-c507a53158da" providerId="ADAL" clId="{7CB80B36-E933-460D-96FA-E8965AE90137}" dt="2025-05-20T12:43:32.963" v="3278" actId="20577"/>
        <pc:sldMkLst>
          <pc:docMk/>
          <pc:sldMk cId="1013567081" sldId="379"/>
        </pc:sldMkLst>
        <pc:spChg chg="mod">
          <ac:chgData name="Cameron Mah" userId="ef1e19e0-c278-4f4d-86d9-c507a53158da" providerId="ADAL" clId="{7CB80B36-E933-460D-96FA-E8965AE90137}" dt="2025-05-20T12:12:33.062" v="2834" actId="20577"/>
          <ac:spMkLst>
            <pc:docMk/>
            <pc:sldMk cId="1013567081" sldId="379"/>
            <ac:spMk id="2" creationId="{CBF33EC5-384B-16C3-32B9-45E697E6CA45}"/>
          </ac:spMkLst>
        </pc:spChg>
        <pc:spChg chg="add mod">
          <ac:chgData name="Cameron Mah" userId="ef1e19e0-c278-4f4d-86d9-c507a53158da" providerId="ADAL" clId="{7CB80B36-E933-460D-96FA-E8965AE90137}" dt="2025-05-20T12:20:32.907" v="2860" actId="20577"/>
          <ac:spMkLst>
            <pc:docMk/>
            <pc:sldMk cId="1013567081" sldId="379"/>
            <ac:spMk id="8" creationId="{FBF2190B-A4BA-C7B6-8D2F-7AAA2077B252}"/>
          </ac:spMkLst>
        </pc:spChg>
        <pc:spChg chg="add del">
          <ac:chgData name="Cameron Mah" userId="ef1e19e0-c278-4f4d-86d9-c507a53158da" providerId="ADAL" clId="{7CB80B36-E933-460D-96FA-E8965AE90137}" dt="2025-05-20T12:20:29.298" v="2859" actId="478"/>
          <ac:spMkLst>
            <pc:docMk/>
            <pc:sldMk cId="1013567081" sldId="379"/>
            <ac:spMk id="9" creationId="{E62C41EA-6B53-867A-9926-724DFD8C8EFC}"/>
          </ac:spMkLst>
        </pc:spChg>
        <pc:spChg chg="add del">
          <ac:chgData name="Cameron Mah" userId="ef1e19e0-c278-4f4d-86d9-c507a53158da" providerId="ADAL" clId="{7CB80B36-E933-460D-96FA-E8965AE90137}" dt="2025-05-20T12:26:56.329" v="2937" actId="478"/>
          <ac:spMkLst>
            <pc:docMk/>
            <pc:sldMk cId="1013567081" sldId="379"/>
            <ac:spMk id="10" creationId="{C0043BDA-705D-A745-1412-EA36A7D49185}"/>
          </ac:spMkLst>
        </pc:spChg>
        <pc:spChg chg="add del mod">
          <ac:chgData name="Cameron Mah" userId="ef1e19e0-c278-4f4d-86d9-c507a53158da" providerId="ADAL" clId="{7CB80B36-E933-460D-96FA-E8965AE90137}" dt="2025-05-20T12:20:25.068" v="2858" actId="478"/>
          <ac:spMkLst>
            <pc:docMk/>
            <pc:sldMk cId="1013567081" sldId="379"/>
            <ac:spMk id="11" creationId="{6A3F7DAE-0CB0-7E84-EAA4-7640AB037EE7}"/>
          </ac:spMkLst>
        </pc:spChg>
        <pc:spChg chg="add del">
          <ac:chgData name="Cameron Mah" userId="ef1e19e0-c278-4f4d-86d9-c507a53158da" providerId="ADAL" clId="{7CB80B36-E933-460D-96FA-E8965AE90137}" dt="2025-05-20T12:26:59.764" v="2938" actId="478"/>
          <ac:spMkLst>
            <pc:docMk/>
            <pc:sldMk cId="1013567081" sldId="379"/>
            <ac:spMk id="12" creationId="{AC7E9270-0B3D-74C4-0E53-43F25F7C93B8}"/>
          </ac:spMkLst>
        </pc:spChg>
        <pc:spChg chg="add del mod">
          <ac:chgData name="Cameron Mah" userId="ef1e19e0-c278-4f4d-86d9-c507a53158da" providerId="ADAL" clId="{7CB80B36-E933-460D-96FA-E8965AE90137}" dt="2025-05-20T12:20:11.750" v="2856" actId="478"/>
          <ac:spMkLst>
            <pc:docMk/>
            <pc:sldMk cId="1013567081" sldId="379"/>
            <ac:spMk id="13" creationId="{AA2578EE-F622-CC07-449A-FD3A6554EB04}"/>
          </ac:spMkLst>
        </pc:spChg>
        <pc:spChg chg="add">
          <ac:chgData name="Cameron Mah" userId="ef1e19e0-c278-4f4d-86d9-c507a53158da" providerId="ADAL" clId="{7CB80B36-E933-460D-96FA-E8965AE90137}" dt="2025-05-20T12:20:37.602" v="2861"/>
          <ac:spMkLst>
            <pc:docMk/>
            <pc:sldMk cId="1013567081" sldId="379"/>
            <ac:spMk id="14" creationId="{1A6C796D-73AB-7333-C36E-EFC621116A72}"/>
          </ac:spMkLst>
        </pc:spChg>
        <pc:spChg chg="add">
          <ac:chgData name="Cameron Mah" userId="ef1e19e0-c278-4f4d-86d9-c507a53158da" providerId="ADAL" clId="{7CB80B36-E933-460D-96FA-E8965AE90137}" dt="2025-05-20T12:20:37.602" v="2861"/>
          <ac:spMkLst>
            <pc:docMk/>
            <pc:sldMk cId="1013567081" sldId="379"/>
            <ac:spMk id="15" creationId="{964DDC5C-5E0D-B89E-1607-AFC20023F54D}"/>
          </ac:spMkLst>
        </pc:spChg>
        <pc:spChg chg="add">
          <ac:chgData name="Cameron Mah" userId="ef1e19e0-c278-4f4d-86d9-c507a53158da" providerId="ADAL" clId="{7CB80B36-E933-460D-96FA-E8965AE90137}" dt="2025-05-20T12:20:37.602" v="2861"/>
          <ac:spMkLst>
            <pc:docMk/>
            <pc:sldMk cId="1013567081" sldId="379"/>
            <ac:spMk id="16" creationId="{11C5A020-6463-881D-D9B7-67E50DC0BC9A}"/>
          </ac:spMkLst>
        </pc:spChg>
        <pc:spChg chg="add">
          <ac:chgData name="Cameron Mah" userId="ef1e19e0-c278-4f4d-86d9-c507a53158da" providerId="ADAL" clId="{7CB80B36-E933-460D-96FA-E8965AE90137}" dt="2025-05-20T12:20:37.602" v="2861"/>
          <ac:spMkLst>
            <pc:docMk/>
            <pc:sldMk cId="1013567081" sldId="379"/>
            <ac:spMk id="17" creationId="{7330C893-F799-6DBD-1EB6-C63A2738B89B}"/>
          </ac:spMkLst>
        </pc:spChg>
        <pc:spChg chg="add">
          <ac:chgData name="Cameron Mah" userId="ef1e19e0-c278-4f4d-86d9-c507a53158da" providerId="ADAL" clId="{7CB80B36-E933-460D-96FA-E8965AE90137}" dt="2025-05-20T12:20:37.602" v="2861"/>
          <ac:spMkLst>
            <pc:docMk/>
            <pc:sldMk cId="1013567081" sldId="379"/>
            <ac:spMk id="18" creationId="{EFF91275-1EEE-91B2-8146-1F3831B0037E}"/>
          </ac:spMkLst>
        </pc:spChg>
        <pc:spChg chg="add mod">
          <ac:chgData name="Cameron Mah" userId="ef1e19e0-c278-4f4d-86d9-c507a53158da" providerId="ADAL" clId="{7CB80B36-E933-460D-96FA-E8965AE90137}" dt="2025-05-20T12:21:40.555" v="2872" actId="20577"/>
          <ac:spMkLst>
            <pc:docMk/>
            <pc:sldMk cId="1013567081" sldId="379"/>
            <ac:spMk id="19" creationId="{62DFE167-AE2A-9B12-F26E-7F58BD54FBFC}"/>
          </ac:spMkLst>
        </pc:spChg>
        <pc:spChg chg="add">
          <ac:chgData name="Cameron Mah" userId="ef1e19e0-c278-4f4d-86d9-c507a53158da" providerId="ADAL" clId="{7CB80B36-E933-460D-96FA-E8965AE90137}" dt="2025-05-20T12:21:41.017" v="2873"/>
          <ac:spMkLst>
            <pc:docMk/>
            <pc:sldMk cId="1013567081" sldId="379"/>
            <ac:spMk id="20" creationId="{A3677C62-4B16-DB29-72D8-2B97DD492573}"/>
          </ac:spMkLst>
        </pc:spChg>
        <pc:spChg chg="add">
          <ac:chgData name="Cameron Mah" userId="ef1e19e0-c278-4f4d-86d9-c507a53158da" providerId="ADAL" clId="{7CB80B36-E933-460D-96FA-E8965AE90137}" dt="2025-05-20T12:21:41.017" v="2873"/>
          <ac:spMkLst>
            <pc:docMk/>
            <pc:sldMk cId="1013567081" sldId="379"/>
            <ac:spMk id="21" creationId="{EAF3ADD5-7B8F-B2DD-08FE-54921239251A}"/>
          </ac:spMkLst>
        </pc:spChg>
        <pc:spChg chg="add">
          <ac:chgData name="Cameron Mah" userId="ef1e19e0-c278-4f4d-86d9-c507a53158da" providerId="ADAL" clId="{7CB80B36-E933-460D-96FA-E8965AE90137}" dt="2025-05-20T12:21:41.017" v="2873"/>
          <ac:spMkLst>
            <pc:docMk/>
            <pc:sldMk cId="1013567081" sldId="379"/>
            <ac:spMk id="22" creationId="{5E88853F-EF74-A45A-0474-BBCAD7342760}"/>
          </ac:spMkLst>
        </pc:spChg>
        <pc:spChg chg="add">
          <ac:chgData name="Cameron Mah" userId="ef1e19e0-c278-4f4d-86d9-c507a53158da" providerId="ADAL" clId="{7CB80B36-E933-460D-96FA-E8965AE90137}" dt="2025-05-20T12:21:41.017" v="2873"/>
          <ac:spMkLst>
            <pc:docMk/>
            <pc:sldMk cId="1013567081" sldId="379"/>
            <ac:spMk id="23" creationId="{704BC94A-EB5C-9241-6DB5-C21CCF34977C}"/>
          </ac:spMkLst>
        </pc:spChg>
        <pc:spChg chg="add">
          <ac:chgData name="Cameron Mah" userId="ef1e19e0-c278-4f4d-86d9-c507a53158da" providerId="ADAL" clId="{7CB80B36-E933-460D-96FA-E8965AE90137}" dt="2025-05-20T12:21:41.017" v="2873"/>
          <ac:spMkLst>
            <pc:docMk/>
            <pc:sldMk cId="1013567081" sldId="379"/>
            <ac:spMk id="24" creationId="{2F76F72C-91C7-89B6-E095-629BDB828866}"/>
          </ac:spMkLst>
        </pc:spChg>
        <pc:spChg chg="add mod">
          <ac:chgData name="Cameron Mah" userId="ef1e19e0-c278-4f4d-86d9-c507a53158da" providerId="ADAL" clId="{7CB80B36-E933-460D-96FA-E8965AE90137}" dt="2025-05-20T12:43:32.963" v="3278" actId="20577"/>
          <ac:spMkLst>
            <pc:docMk/>
            <pc:sldMk cId="1013567081" sldId="379"/>
            <ac:spMk id="26" creationId="{5DAAD3C5-845A-FAB9-5F18-8FBF4436F528}"/>
          </ac:spMkLst>
        </pc:spChg>
        <pc:picChg chg="add mod">
          <ac:chgData name="Cameron Mah" userId="ef1e19e0-c278-4f4d-86d9-c507a53158da" providerId="ADAL" clId="{7CB80B36-E933-460D-96FA-E8965AE90137}" dt="2025-05-20T12:18:13.001" v="2845" actId="14100"/>
          <ac:picMkLst>
            <pc:docMk/>
            <pc:sldMk cId="1013567081" sldId="379"/>
            <ac:picMk id="4" creationId="{0D162B92-9155-A9C8-48F9-E06DF93A8DF6}"/>
          </ac:picMkLst>
        </pc:picChg>
        <pc:picChg chg="del">
          <ac:chgData name="Cameron Mah" userId="ef1e19e0-c278-4f4d-86d9-c507a53158da" providerId="ADAL" clId="{7CB80B36-E933-460D-96FA-E8965AE90137}" dt="2025-05-20T12:12:34.953" v="2835" actId="478"/>
          <ac:picMkLst>
            <pc:docMk/>
            <pc:sldMk cId="1013567081" sldId="379"/>
            <ac:picMk id="6" creationId="{275D1E72-60DC-8509-3C7E-77A45E68B174}"/>
          </ac:picMkLst>
        </pc:picChg>
        <pc:picChg chg="add mod">
          <ac:chgData name="Cameron Mah" userId="ef1e19e0-c278-4f4d-86d9-c507a53158da" providerId="ADAL" clId="{7CB80B36-E933-460D-96FA-E8965AE90137}" dt="2025-05-20T12:18:10.067" v="2844" actId="14100"/>
          <ac:picMkLst>
            <pc:docMk/>
            <pc:sldMk cId="1013567081" sldId="379"/>
            <ac:picMk id="7" creationId="{25C92D40-FF35-0716-6029-39B47B5CA700}"/>
          </ac:picMkLst>
        </pc:picChg>
      </pc:sldChg>
      <pc:sldChg chg="modSp add mod ord">
        <pc:chgData name="Cameron Mah" userId="ef1e19e0-c278-4f4d-86d9-c507a53158da" providerId="ADAL" clId="{7CB80B36-E933-460D-96FA-E8965AE90137}" dt="2025-05-20T12:34:25.457" v="3255" actId="20577"/>
        <pc:sldMkLst>
          <pc:docMk/>
          <pc:sldMk cId="400929408" sldId="383"/>
        </pc:sldMkLst>
        <pc:spChg chg="mod">
          <ac:chgData name="Cameron Mah" userId="ef1e19e0-c278-4f4d-86d9-c507a53158da" providerId="ADAL" clId="{7CB80B36-E933-460D-96FA-E8965AE90137}" dt="2025-05-20T12:34:25.457" v="3255" actId="20577"/>
          <ac:spMkLst>
            <pc:docMk/>
            <pc:sldMk cId="400929408" sldId="383"/>
            <ac:spMk id="2" creationId="{A5D447FE-AE94-9FF0-E202-33D92A78F697}"/>
          </ac:spMkLst>
        </pc:spChg>
      </pc:sldChg>
      <pc:sldChg chg="new">
        <pc:chgData name="Cameron Mah" userId="ef1e19e0-c278-4f4d-86d9-c507a53158da" providerId="ADAL" clId="{7CB80B36-E933-460D-96FA-E8965AE90137}" dt="2025-05-20T13:07:08.869" v="3289" actId="680"/>
        <pc:sldMkLst>
          <pc:docMk/>
          <pc:sldMk cId="3373466545" sldId="385"/>
        </pc:sldMkLst>
      </pc:sldChg>
    </pc:docChg>
  </pc:docChgLst>
  <pc:docChgLst>
    <pc:chgData name="Matthew Huehne" userId="29a7055c-8773-4aca-ba73-b849e7555063" providerId="ADAL" clId="{D05B05AF-5831-5B44-8450-6E77B01126AF}"/>
    <pc:docChg chg="undo redo custSel addSld delSld modSld sldOrd modMainMaster addSection modSection">
      <pc:chgData name="Matthew Huehne" userId="29a7055c-8773-4aca-ba73-b849e7555063" providerId="ADAL" clId="{D05B05AF-5831-5B44-8450-6E77B01126AF}" dt="2025-05-20T12:43:22.238" v="3158"/>
      <pc:docMkLst>
        <pc:docMk/>
      </pc:docMkLst>
      <pc:sldChg chg="addSp delSp modSp mod modShow">
        <pc:chgData name="Matthew Huehne" userId="29a7055c-8773-4aca-ba73-b849e7555063" providerId="ADAL" clId="{D05B05AF-5831-5B44-8450-6E77B01126AF}" dt="2025-05-20T10:15:03.217" v="1261" actId="20577"/>
        <pc:sldMkLst>
          <pc:docMk/>
          <pc:sldMk cId="2839923948" sldId="257"/>
        </pc:sldMkLst>
        <pc:spChg chg="mod">
          <ac:chgData name="Matthew Huehne" userId="29a7055c-8773-4aca-ba73-b849e7555063" providerId="ADAL" clId="{D05B05AF-5831-5B44-8450-6E77B01126AF}" dt="2025-05-20T10:15:03.217" v="1261" actId="20577"/>
          <ac:spMkLst>
            <pc:docMk/>
            <pc:sldMk cId="2839923948" sldId="257"/>
            <ac:spMk id="2" creationId="{90B82A87-0655-94B2-1468-B928791040D3}"/>
          </ac:spMkLst>
        </pc:spChg>
        <pc:spChg chg="add del mod">
          <ac:chgData name="Matthew Huehne" userId="29a7055c-8773-4aca-ba73-b849e7555063" providerId="ADAL" clId="{D05B05AF-5831-5B44-8450-6E77B01126AF}" dt="2025-05-20T09:53:40.303" v="1061" actId="478"/>
          <ac:spMkLst>
            <pc:docMk/>
            <pc:sldMk cId="2839923948" sldId="257"/>
            <ac:spMk id="5" creationId="{D4A889F6-1730-8F05-85FD-E82DDE1F622C}"/>
          </ac:spMkLst>
        </pc:spChg>
        <pc:picChg chg="add del mod modCrop">
          <ac:chgData name="Matthew Huehne" userId="29a7055c-8773-4aca-ba73-b849e7555063" providerId="ADAL" clId="{D05B05AF-5831-5B44-8450-6E77B01126AF}" dt="2025-05-20T09:42:20.745" v="720" actId="21"/>
          <ac:picMkLst>
            <pc:docMk/>
            <pc:sldMk cId="2839923948" sldId="257"/>
            <ac:picMk id="3" creationId="{4ED42303-7FB6-A608-34BA-30911DBADDE1}"/>
          </ac:picMkLst>
        </pc:picChg>
        <pc:picChg chg="add mod modCrop">
          <ac:chgData name="Matthew Huehne" userId="29a7055c-8773-4aca-ba73-b849e7555063" providerId="ADAL" clId="{D05B05AF-5831-5B44-8450-6E77B01126AF}" dt="2025-05-20T09:31:01.658" v="671" actId="12788"/>
          <ac:picMkLst>
            <pc:docMk/>
            <pc:sldMk cId="2839923948" sldId="257"/>
            <ac:picMk id="4" creationId="{1BE07D80-5F9C-FB08-98E2-298E9E13A6CC}"/>
          </ac:picMkLst>
        </pc:picChg>
        <pc:picChg chg="add del mod">
          <ac:chgData name="Matthew Huehne" userId="29a7055c-8773-4aca-ba73-b849e7555063" providerId="ADAL" clId="{D05B05AF-5831-5B44-8450-6E77B01126AF}" dt="2025-05-20T09:42:44.469" v="817" actId="21"/>
          <ac:picMkLst>
            <pc:docMk/>
            <pc:sldMk cId="2839923948" sldId="257"/>
            <ac:picMk id="6" creationId="{BDEC59CD-C364-51CC-8EC2-325B5CFCC766}"/>
          </ac:picMkLst>
        </pc:picChg>
        <pc:picChg chg="add del mod">
          <ac:chgData name="Matthew Huehne" userId="29a7055c-8773-4aca-ba73-b849e7555063" providerId="ADAL" clId="{D05B05AF-5831-5B44-8450-6E77B01126AF}" dt="2025-05-20T09:43:08.838" v="876" actId="21"/>
          <ac:picMkLst>
            <pc:docMk/>
            <pc:sldMk cId="2839923948" sldId="257"/>
            <ac:picMk id="7" creationId="{6A44C99C-5CF7-CAA8-40DF-9EE7A1FE2717}"/>
          </ac:picMkLst>
        </pc:picChg>
        <pc:picChg chg="add mod">
          <ac:chgData name="Matthew Huehne" userId="29a7055c-8773-4aca-ba73-b849e7555063" providerId="ADAL" clId="{D05B05AF-5831-5B44-8450-6E77B01126AF}" dt="2025-05-20T09:43:38.465" v="884" actId="1076"/>
          <ac:picMkLst>
            <pc:docMk/>
            <pc:sldMk cId="2839923948" sldId="257"/>
            <ac:picMk id="8" creationId="{C8E2ACF8-7751-5D54-2D67-0B96388F9F9D}"/>
          </ac:picMkLst>
        </pc:picChg>
      </pc:sldChg>
      <pc:sldChg chg="del">
        <pc:chgData name="Matthew Huehne" userId="29a7055c-8773-4aca-ba73-b849e7555063" providerId="ADAL" clId="{D05B05AF-5831-5B44-8450-6E77B01126AF}" dt="2025-05-20T12:03:52.630" v="2483" actId="2696"/>
        <pc:sldMkLst>
          <pc:docMk/>
          <pc:sldMk cId="3507297496" sldId="266"/>
        </pc:sldMkLst>
      </pc:sldChg>
      <pc:sldChg chg="del">
        <pc:chgData name="Matthew Huehne" userId="29a7055c-8773-4aca-ba73-b849e7555063" providerId="ADAL" clId="{D05B05AF-5831-5B44-8450-6E77B01126AF}" dt="2025-05-20T12:03:52.583" v="2481" actId="2696"/>
        <pc:sldMkLst>
          <pc:docMk/>
          <pc:sldMk cId="1072099386" sldId="267"/>
        </pc:sldMkLst>
      </pc:sldChg>
      <pc:sldChg chg="del">
        <pc:chgData name="Matthew Huehne" userId="29a7055c-8773-4aca-ba73-b849e7555063" providerId="ADAL" clId="{D05B05AF-5831-5B44-8450-6E77B01126AF}" dt="2025-05-20T12:04:04.579" v="2508" actId="2696"/>
        <pc:sldMkLst>
          <pc:docMk/>
          <pc:sldMk cId="2663621207" sldId="269"/>
        </pc:sldMkLst>
      </pc:sldChg>
      <pc:sldChg chg="del">
        <pc:chgData name="Matthew Huehne" userId="29a7055c-8773-4aca-ba73-b849e7555063" providerId="ADAL" clId="{D05B05AF-5831-5B44-8450-6E77B01126AF}" dt="2025-05-20T12:04:04.600" v="2509" actId="2696"/>
        <pc:sldMkLst>
          <pc:docMk/>
          <pc:sldMk cId="2122097754" sldId="275"/>
        </pc:sldMkLst>
      </pc:sldChg>
      <pc:sldChg chg="del">
        <pc:chgData name="Matthew Huehne" userId="29a7055c-8773-4aca-ba73-b849e7555063" providerId="ADAL" clId="{D05B05AF-5831-5B44-8450-6E77B01126AF}" dt="2025-05-20T12:04:04.461" v="2492" actId="2696"/>
        <pc:sldMkLst>
          <pc:docMk/>
          <pc:sldMk cId="3344090111" sldId="276"/>
        </pc:sldMkLst>
      </pc:sldChg>
      <pc:sldChg chg="del">
        <pc:chgData name="Matthew Huehne" userId="29a7055c-8773-4aca-ba73-b849e7555063" providerId="ADAL" clId="{D05B05AF-5831-5B44-8450-6E77B01126AF}" dt="2025-05-20T12:03:52.639" v="2484" actId="2696"/>
        <pc:sldMkLst>
          <pc:docMk/>
          <pc:sldMk cId="3559231284" sldId="278"/>
        </pc:sldMkLst>
      </pc:sldChg>
      <pc:sldChg chg="del">
        <pc:chgData name="Matthew Huehne" userId="29a7055c-8773-4aca-ba73-b849e7555063" providerId="ADAL" clId="{D05B05AF-5831-5B44-8450-6E77B01126AF}" dt="2025-05-20T12:03:52.643" v="2486" actId="2696"/>
        <pc:sldMkLst>
          <pc:docMk/>
          <pc:sldMk cId="1736319398" sldId="290"/>
        </pc:sldMkLst>
      </pc:sldChg>
      <pc:sldChg chg="delSp modSp mod ord modShow">
        <pc:chgData name="Matthew Huehne" userId="29a7055c-8773-4aca-ba73-b849e7555063" providerId="ADAL" clId="{D05B05AF-5831-5B44-8450-6E77B01126AF}" dt="2025-05-20T11:25:32.704" v="1511"/>
        <pc:sldMkLst>
          <pc:docMk/>
          <pc:sldMk cId="2911419546" sldId="291"/>
        </pc:sldMkLst>
        <pc:spChg chg="mod">
          <ac:chgData name="Matthew Huehne" userId="29a7055c-8773-4aca-ba73-b849e7555063" providerId="ADAL" clId="{D05B05AF-5831-5B44-8450-6E77B01126AF}" dt="2025-05-20T11:25:32.704" v="1511"/>
          <ac:spMkLst>
            <pc:docMk/>
            <pc:sldMk cId="2911419546" sldId="291"/>
            <ac:spMk id="2" creationId="{F577B516-31C5-45BD-E47A-B3DD649418E1}"/>
          </ac:spMkLst>
        </pc:spChg>
        <pc:spChg chg="del">
          <ac:chgData name="Matthew Huehne" userId="29a7055c-8773-4aca-ba73-b849e7555063" providerId="ADAL" clId="{D05B05AF-5831-5B44-8450-6E77B01126AF}" dt="2025-05-20T10:12:11.724" v="1231" actId="478"/>
          <ac:spMkLst>
            <pc:docMk/>
            <pc:sldMk cId="2911419546" sldId="291"/>
            <ac:spMk id="3" creationId="{A43F570E-4596-5316-C4C0-535225BE2091}"/>
          </ac:spMkLst>
        </pc:spChg>
      </pc:sldChg>
      <pc:sldChg chg="del">
        <pc:chgData name="Matthew Huehne" userId="29a7055c-8773-4aca-ba73-b849e7555063" providerId="ADAL" clId="{D05B05AF-5831-5B44-8450-6E77B01126AF}" dt="2025-05-20T12:03:52.644" v="2487" actId="2696"/>
        <pc:sldMkLst>
          <pc:docMk/>
          <pc:sldMk cId="2905663821" sldId="293"/>
        </pc:sldMkLst>
      </pc:sldChg>
      <pc:sldChg chg="addSp delSp modSp mod">
        <pc:chgData name="Matthew Huehne" userId="29a7055c-8773-4aca-ba73-b849e7555063" providerId="ADAL" clId="{D05B05AF-5831-5B44-8450-6E77B01126AF}" dt="2025-05-20T09:49:49.216" v="975" actId="552"/>
        <pc:sldMkLst>
          <pc:docMk/>
          <pc:sldMk cId="2159667934" sldId="296"/>
        </pc:sldMkLst>
        <pc:spChg chg="mod">
          <ac:chgData name="Matthew Huehne" userId="29a7055c-8773-4aca-ba73-b849e7555063" providerId="ADAL" clId="{D05B05AF-5831-5B44-8450-6E77B01126AF}" dt="2025-05-20T09:49:49.216" v="975" actId="552"/>
          <ac:spMkLst>
            <pc:docMk/>
            <pc:sldMk cId="2159667934" sldId="296"/>
            <ac:spMk id="30" creationId="{F977BDDA-CF47-728E-C13E-74BF091E93D3}"/>
          </ac:spMkLst>
        </pc:spChg>
        <pc:picChg chg="add del mod">
          <ac:chgData name="Matthew Huehne" userId="29a7055c-8773-4aca-ba73-b849e7555063" providerId="ADAL" clId="{D05B05AF-5831-5B44-8450-6E77B01126AF}" dt="2025-05-20T09:49:49.216" v="975" actId="552"/>
          <ac:picMkLst>
            <pc:docMk/>
            <pc:sldMk cId="2159667934" sldId="296"/>
            <ac:picMk id="29" creationId="{C61925F3-33C8-24BF-3FB2-DEC7348F41E5}"/>
          </ac:picMkLst>
        </pc:picChg>
      </pc:sldChg>
      <pc:sldChg chg="del">
        <pc:chgData name="Matthew Huehne" userId="29a7055c-8773-4aca-ba73-b849e7555063" providerId="ADAL" clId="{D05B05AF-5831-5B44-8450-6E77B01126AF}" dt="2025-05-20T12:03:52.580" v="2480" actId="2696"/>
        <pc:sldMkLst>
          <pc:docMk/>
          <pc:sldMk cId="1795458512" sldId="297"/>
        </pc:sldMkLst>
      </pc:sldChg>
      <pc:sldChg chg="del">
        <pc:chgData name="Matthew Huehne" userId="29a7055c-8773-4aca-ba73-b849e7555063" providerId="ADAL" clId="{D05B05AF-5831-5B44-8450-6E77B01126AF}" dt="2025-05-20T12:03:52.686" v="2490" actId="2696"/>
        <pc:sldMkLst>
          <pc:docMk/>
          <pc:sldMk cId="2075714764" sldId="298"/>
        </pc:sldMkLst>
      </pc:sldChg>
      <pc:sldChg chg="del">
        <pc:chgData name="Matthew Huehne" userId="29a7055c-8773-4aca-ba73-b849e7555063" providerId="ADAL" clId="{D05B05AF-5831-5B44-8450-6E77B01126AF}" dt="2025-05-20T12:04:04.566" v="2507" actId="2696"/>
        <pc:sldMkLst>
          <pc:docMk/>
          <pc:sldMk cId="3780106238" sldId="299"/>
        </pc:sldMkLst>
      </pc:sldChg>
      <pc:sldChg chg="del">
        <pc:chgData name="Matthew Huehne" userId="29a7055c-8773-4aca-ba73-b849e7555063" providerId="ADAL" clId="{D05B05AF-5831-5B44-8450-6E77B01126AF}" dt="2025-05-20T12:04:04.560" v="2504" actId="2696"/>
        <pc:sldMkLst>
          <pc:docMk/>
          <pc:sldMk cId="3850034295" sldId="300"/>
        </pc:sldMkLst>
      </pc:sldChg>
      <pc:sldChg chg="del">
        <pc:chgData name="Matthew Huehne" userId="29a7055c-8773-4aca-ba73-b849e7555063" providerId="ADAL" clId="{D05B05AF-5831-5B44-8450-6E77B01126AF}" dt="2025-05-20T12:04:04.536" v="2500" actId="2696"/>
        <pc:sldMkLst>
          <pc:docMk/>
          <pc:sldMk cId="1885190544" sldId="301"/>
        </pc:sldMkLst>
      </pc:sldChg>
      <pc:sldChg chg="del">
        <pc:chgData name="Matthew Huehne" userId="29a7055c-8773-4aca-ba73-b849e7555063" providerId="ADAL" clId="{D05B05AF-5831-5B44-8450-6E77B01126AF}" dt="2025-05-20T12:04:04.562" v="2505" actId="2696"/>
        <pc:sldMkLst>
          <pc:docMk/>
          <pc:sldMk cId="1794479955" sldId="302"/>
        </pc:sldMkLst>
      </pc:sldChg>
      <pc:sldChg chg="del">
        <pc:chgData name="Matthew Huehne" userId="29a7055c-8773-4aca-ba73-b849e7555063" providerId="ADAL" clId="{D05B05AF-5831-5B44-8450-6E77B01126AF}" dt="2025-05-20T12:04:04.564" v="2506" actId="2696"/>
        <pc:sldMkLst>
          <pc:docMk/>
          <pc:sldMk cId="2874561550" sldId="303"/>
        </pc:sldMkLst>
      </pc:sldChg>
      <pc:sldChg chg="del">
        <pc:chgData name="Matthew Huehne" userId="29a7055c-8773-4aca-ba73-b849e7555063" providerId="ADAL" clId="{D05B05AF-5831-5B44-8450-6E77B01126AF}" dt="2025-05-20T12:04:04.500" v="2496" actId="2696"/>
        <pc:sldMkLst>
          <pc:docMk/>
          <pc:sldMk cId="2142081824" sldId="304"/>
        </pc:sldMkLst>
      </pc:sldChg>
      <pc:sldChg chg="del">
        <pc:chgData name="Matthew Huehne" userId="29a7055c-8773-4aca-ba73-b849e7555063" providerId="ADAL" clId="{D05B05AF-5831-5B44-8450-6E77B01126AF}" dt="2025-05-20T12:04:04.486" v="2494" actId="2696"/>
        <pc:sldMkLst>
          <pc:docMk/>
          <pc:sldMk cId="2139660522" sldId="305"/>
        </pc:sldMkLst>
      </pc:sldChg>
      <pc:sldChg chg="del">
        <pc:chgData name="Matthew Huehne" userId="29a7055c-8773-4aca-ba73-b849e7555063" providerId="ADAL" clId="{D05B05AF-5831-5B44-8450-6E77B01126AF}" dt="2025-05-20T12:03:52.642" v="2485" actId="2696"/>
        <pc:sldMkLst>
          <pc:docMk/>
          <pc:sldMk cId="3471216164" sldId="308"/>
        </pc:sldMkLst>
      </pc:sldChg>
      <pc:sldChg chg="del">
        <pc:chgData name="Matthew Huehne" userId="29a7055c-8773-4aca-ba73-b849e7555063" providerId="ADAL" clId="{D05B05AF-5831-5B44-8450-6E77B01126AF}" dt="2025-05-20T12:03:52.671" v="2489" actId="2696"/>
        <pc:sldMkLst>
          <pc:docMk/>
          <pc:sldMk cId="1333271953" sldId="311"/>
        </pc:sldMkLst>
      </pc:sldChg>
      <pc:sldChg chg="del">
        <pc:chgData name="Matthew Huehne" userId="29a7055c-8773-4aca-ba73-b849e7555063" providerId="ADAL" clId="{D05B05AF-5831-5B44-8450-6E77B01126AF}" dt="2025-05-20T12:03:52.584" v="2482" actId="2696"/>
        <pc:sldMkLst>
          <pc:docMk/>
          <pc:sldMk cId="1293321647" sldId="312"/>
        </pc:sldMkLst>
      </pc:sldChg>
      <pc:sldChg chg="del">
        <pc:chgData name="Matthew Huehne" userId="29a7055c-8773-4aca-ba73-b849e7555063" providerId="ADAL" clId="{D05B05AF-5831-5B44-8450-6E77B01126AF}" dt="2025-05-20T12:03:52.660" v="2488" actId="2696"/>
        <pc:sldMkLst>
          <pc:docMk/>
          <pc:sldMk cId="3215696375" sldId="313"/>
        </pc:sldMkLst>
      </pc:sldChg>
      <pc:sldChg chg="del">
        <pc:chgData name="Matthew Huehne" userId="29a7055c-8773-4aca-ba73-b849e7555063" providerId="ADAL" clId="{D05B05AF-5831-5B44-8450-6E77B01126AF}" dt="2025-05-20T12:04:04.444" v="2491" actId="2696"/>
        <pc:sldMkLst>
          <pc:docMk/>
          <pc:sldMk cId="3187580969" sldId="317"/>
        </pc:sldMkLst>
      </pc:sldChg>
      <pc:sldChg chg="del">
        <pc:chgData name="Matthew Huehne" userId="29a7055c-8773-4aca-ba73-b849e7555063" providerId="ADAL" clId="{D05B05AF-5831-5B44-8450-6E77B01126AF}" dt="2025-05-20T12:04:04.484" v="2493" actId="2696"/>
        <pc:sldMkLst>
          <pc:docMk/>
          <pc:sldMk cId="4219290147" sldId="318"/>
        </pc:sldMkLst>
      </pc:sldChg>
      <pc:sldChg chg="del">
        <pc:chgData name="Matthew Huehne" userId="29a7055c-8773-4aca-ba73-b849e7555063" providerId="ADAL" clId="{D05B05AF-5831-5B44-8450-6E77B01126AF}" dt="2025-05-20T12:04:04.532" v="2498" actId="2696"/>
        <pc:sldMkLst>
          <pc:docMk/>
          <pc:sldMk cId="2458632269" sldId="319"/>
        </pc:sldMkLst>
      </pc:sldChg>
      <pc:sldChg chg="del">
        <pc:chgData name="Matthew Huehne" userId="29a7055c-8773-4aca-ba73-b849e7555063" providerId="ADAL" clId="{D05B05AF-5831-5B44-8450-6E77B01126AF}" dt="2025-05-20T12:04:04.558" v="2503" actId="2696"/>
        <pc:sldMkLst>
          <pc:docMk/>
          <pc:sldMk cId="2113594226" sldId="320"/>
        </pc:sldMkLst>
      </pc:sldChg>
      <pc:sldChg chg="del">
        <pc:chgData name="Matthew Huehne" userId="29a7055c-8773-4aca-ba73-b849e7555063" providerId="ADAL" clId="{D05B05AF-5831-5B44-8450-6E77B01126AF}" dt="2025-05-20T12:04:04.498" v="2495" actId="2696"/>
        <pc:sldMkLst>
          <pc:docMk/>
          <pc:sldMk cId="551371291" sldId="321"/>
        </pc:sldMkLst>
      </pc:sldChg>
      <pc:sldChg chg="del">
        <pc:chgData name="Matthew Huehne" userId="29a7055c-8773-4aca-ba73-b849e7555063" providerId="ADAL" clId="{D05B05AF-5831-5B44-8450-6E77B01126AF}" dt="2025-05-20T12:04:04.520" v="2497" actId="2696"/>
        <pc:sldMkLst>
          <pc:docMk/>
          <pc:sldMk cId="3367233598" sldId="322"/>
        </pc:sldMkLst>
      </pc:sldChg>
      <pc:sldChg chg="del">
        <pc:chgData name="Matthew Huehne" userId="29a7055c-8773-4aca-ba73-b849e7555063" providerId="ADAL" clId="{D05B05AF-5831-5B44-8450-6E77B01126AF}" dt="2025-05-20T12:04:04.537" v="2501" actId="2696"/>
        <pc:sldMkLst>
          <pc:docMk/>
          <pc:sldMk cId="1460904067" sldId="323"/>
        </pc:sldMkLst>
      </pc:sldChg>
      <pc:sldChg chg="del">
        <pc:chgData name="Matthew Huehne" userId="29a7055c-8773-4aca-ba73-b849e7555063" providerId="ADAL" clId="{D05B05AF-5831-5B44-8450-6E77B01126AF}" dt="2025-05-20T12:04:04.534" v="2499" actId="2696"/>
        <pc:sldMkLst>
          <pc:docMk/>
          <pc:sldMk cId="2624774741" sldId="324"/>
        </pc:sldMkLst>
      </pc:sldChg>
      <pc:sldChg chg="addSp delSp modSp del mod modShow">
        <pc:chgData name="Matthew Huehne" userId="29a7055c-8773-4aca-ba73-b849e7555063" providerId="ADAL" clId="{D05B05AF-5831-5B44-8450-6E77B01126AF}" dt="2025-05-20T12:28:12.975" v="3115" actId="2696"/>
        <pc:sldMkLst>
          <pc:docMk/>
          <pc:sldMk cId="3944188549" sldId="325"/>
        </pc:sldMkLst>
        <pc:spChg chg="mod topLvl">
          <ac:chgData name="Matthew Huehne" userId="29a7055c-8773-4aca-ba73-b849e7555063" providerId="ADAL" clId="{D05B05AF-5831-5B44-8450-6E77B01126AF}" dt="2025-05-20T08:17:34.445" v="103" actId="12789"/>
          <ac:spMkLst>
            <pc:docMk/>
            <pc:sldMk cId="3944188549" sldId="325"/>
            <ac:spMk id="5" creationId="{394C8AE7-A3FD-3C2A-5D44-0001DDC46BFA}"/>
          </ac:spMkLst>
        </pc:spChg>
        <pc:spChg chg="mod topLvl">
          <ac:chgData name="Matthew Huehne" userId="29a7055c-8773-4aca-ba73-b849e7555063" providerId="ADAL" clId="{D05B05AF-5831-5B44-8450-6E77B01126AF}" dt="2025-05-20T10:36:16.448" v="1385" actId="465"/>
          <ac:spMkLst>
            <pc:docMk/>
            <pc:sldMk cId="3944188549" sldId="325"/>
            <ac:spMk id="8" creationId="{E206AAB9-DCE8-3724-838D-E4B29F547A3E}"/>
          </ac:spMkLst>
        </pc:spChg>
        <pc:spChg chg="mod">
          <ac:chgData name="Matthew Huehne" userId="29a7055c-8773-4aca-ba73-b849e7555063" providerId="ADAL" clId="{D05B05AF-5831-5B44-8450-6E77B01126AF}" dt="2025-05-20T12:24:30.738" v="3074"/>
          <ac:spMkLst>
            <pc:docMk/>
            <pc:sldMk cId="3944188549" sldId="325"/>
            <ac:spMk id="10" creationId="{54E39F4F-FC9F-131D-954C-8545B5435294}"/>
          </ac:spMkLst>
        </pc:spChg>
        <pc:spChg chg="mod">
          <ac:chgData name="Matthew Huehne" userId="29a7055c-8773-4aca-ba73-b849e7555063" providerId="ADAL" clId="{D05B05AF-5831-5B44-8450-6E77B01126AF}" dt="2025-05-20T09:40:31.019" v="698" actId="13926"/>
          <ac:spMkLst>
            <pc:docMk/>
            <pc:sldMk cId="3944188549" sldId="325"/>
            <ac:spMk id="13" creationId="{C135CE0C-87BD-BC06-8F25-AB9E6447D8AF}"/>
          </ac:spMkLst>
        </pc:spChg>
        <pc:spChg chg="add del mod">
          <ac:chgData name="Matthew Huehne" userId="29a7055c-8773-4aca-ba73-b849e7555063" providerId="ADAL" clId="{D05B05AF-5831-5B44-8450-6E77B01126AF}" dt="2025-05-20T08:23:21.701" v="152" actId="767"/>
          <ac:spMkLst>
            <pc:docMk/>
            <pc:sldMk cId="3944188549" sldId="325"/>
            <ac:spMk id="14" creationId="{EE1CC2DB-285A-48C7-CE08-4790B4B8A989}"/>
          </ac:spMkLst>
        </pc:spChg>
        <pc:spChg chg="mod topLvl">
          <ac:chgData name="Matthew Huehne" userId="29a7055c-8773-4aca-ba73-b849e7555063" providerId="ADAL" clId="{D05B05AF-5831-5B44-8450-6E77B01126AF}" dt="2025-05-20T09:40:18.603" v="695" actId="13926"/>
          <ac:spMkLst>
            <pc:docMk/>
            <pc:sldMk cId="3944188549" sldId="325"/>
            <ac:spMk id="15" creationId="{C6310D54-F8A3-B6AD-47AA-73AE04E6AA7D}"/>
          </ac:spMkLst>
        </pc:spChg>
        <pc:spChg chg="mod topLvl">
          <ac:chgData name="Matthew Huehne" userId="29a7055c-8773-4aca-ba73-b849e7555063" providerId="ADAL" clId="{D05B05AF-5831-5B44-8450-6E77B01126AF}" dt="2025-05-20T11:19:26.751" v="1500" actId="20577"/>
          <ac:spMkLst>
            <pc:docMk/>
            <pc:sldMk cId="3944188549" sldId="325"/>
            <ac:spMk id="16" creationId="{1F0405AB-7FDD-7103-B165-6F7B9B4D74C7}"/>
          </ac:spMkLst>
        </pc:spChg>
        <pc:spChg chg="mod">
          <ac:chgData name="Matthew Huehne" userId="29a7055c-8773-4aca-ba73-b849e7555063" providerId="ADAL" clId="{D05B05AF-5831-5B44-8450-6E77B01126AF}" dt="2025-05-20T10:36:16.448" v="1385" actId="465"/>
          <ac:spMkLst>
            <pc:docMk/>
            <pc:sldMk cId="3944188549" sldId="325"/>
            <ac:spMk id="17" creationId="{EB4B480F-26A8-A579-C977-4D911D95D363}"/>
          </ac:spMkLst>
        </pc:spChg>
        <pc:spChg chg="mod">
          <ac:chgData name="Matthew Huehne" userId="29a7055c-8773-4aca-ba73-b849e7555063" providerId="ADAL" clId="{D05B05AF-5831-5B44-8450-6E77B01126AF}" dt="2025-05-20T10:36:16.448" v="1385" actId="465"/>
          <ac:spMkLst>
            <pc:docMk/>
            <pc:sldMk cId="3944188549" sldId="325"/>
            <ac:spMk id="18" creationId="{E44BE66B-977D-B167-2E4A-9137304EBA14}"/>
          </ac:spMkLst>
        </pc:spChg>
        <pc:spChg chg="add del mod">
          <ac:chgData name="Matthew Huehne" userId="29a7055c-8773-4aca-ba73-b849e7555063" providerId="ADAL" clId="{D05B05AF-5831-5B44-8450-6E77B01126AF}" dt="2025-05-20T08:23:20.420" v="148" actId="767"/>
          <ac:spMkLst>
            <pc:docMk/>
            <pc:sldMk cId="3944188549" sldId="325"/>
            <ac:spMk id="20" creationId="{A9848CE6-0942-D496-410D-19B9B07455FD}"/>
          </ac:spMkLst>
        </pc:spChg>
        <pc:spChg chg="add del mod">
          <ac:chgData name="Matthew Huehne" userId="29a7055c-8773-4aca-ba73-b849e7555063" providerId="ADAL" clId="{D05B05AF-5831-5B44-8450-6E77B01126AF}" dt="2025-05-20T08:23:19.337" v="146" actId="571"/>
          <ac:spMkLst>
            <pc:docMk/>
            <pc:sldMk cId="3944188549" sldId="325"/>
            <ac:spMk id="21" creationId="{56A48BF0-74E0-B3DE-92F8-5D8437080CFF}"/>
          </ac:spMkLst>
        </pc:spChg>
        <pc:spChg chg="add del mod">
          <ac:chgData name="Matthew Huehne" userId="29a7055c-8773-4aca-ba73-b849e7555063" providerId="ADAL" clId="{D05B05AF-5831-5B44-8450-6E77B01126AF}" dt="2025-05-20T10:43:01.360" v="1455" actId="478"/>
          <ac:spMkLst>
            <pc:docMk/>
            <pc:sldMk cId="3944188549" sldId="325"/>
            <ac:spMk id="21" creationId="{F340324A-B7E1-BC0E-DF97-F6A0A5E90FDA}"/>
          </ac:spMkLst>
        </pc:spChg>
        <pc:spChg chg="mod">
          <ac:chgData name="Matthew Huehne" userId="29a7055c-8773-4aca-ba73-b849e7555063" providerId="ADAL" clId="{D05B05AF-5831-5B44-8450-6E77B01126AF}" dt="2025-05-20T10:36:16.448" v="1385" actId="465"/>
          <ac:spMkLst>
            <pc:docMk/>
            <pc:sldMk cId="3944188549" sldId="325"/>
            <ac:spMk id="22" creationId="{8BC5310E-79BA-F1DD-BD2F-683C907530E4}"/>
          </ac:spMkLst>
        </pc:spChg>
        <pc:spChg chg="mod">
          <ac:chgData name="Matthew Huehne" userId="29a7055c-8773-4aca-ba73-b849e7555063" providerId="ADAL" clId="{D05B05AF-5831-5B44-8450-6E77B01126AF}" dt="2025-05-20T10:39:21.961" v="1413" actId="20577"/>
          <ac:spMkLst>
            <pc:docMk/>
            <pc:sldMk cId="3944188549" sldId="325"/>
            <ac:spMk id="24" creationId="{E5A44EC5-5384-5D1E-823F-8DA8D5F0D0FB}"/>
          </ac:spMkLst>
        </pc:spChg>
        <pc:spChg chg="mod">
          <ac:chgData name="Matthew Huehne" userId="29a7055c-8773-4aca-ba73-b849e7555063" providerId="ADAL" clId="{D05B05AF-5831-5B44-8450-6E77B01126AF}" dt="2025-05-20T10:36:16.448" v="1385" actId="465"/>
          <ac:spMkLst>
            <pc:docMk/>
            <pc:sldMk cId="3944188549" sldId="325"/>
            <ac:spMk id="26" creationId="{8F7DD355-C6C4-923F-D1F6-982D8A748D20}"/>
          </ac:spMkLst>
        </pc:spChg>
        <pc:spChg chg="add mod">
          <ac:chgData name="Matthew Huehne" userId="29a7055c-8773-4aca-ba73-b849e7555063" providerId="ADAL" clId="{D05B05AF-5831-5B44-8450-6E77B01126AF}" dt="2025-05-20T08:30:48.021" v="181"/>
          <ac:spMkLst>
            <pc:docMk/>
            <pc:sldMk cId="3944188549" sldId="325"/>
            <ac:spMk id="28" creationId="{FA94D657-71E8-1778-83C5-6D2F70D03C30}"/>
          </ac:spMkLst>
        </pc:spChg>
        <pc:spChg chg="mod">
          <ac:chgData name="Matthew Huehne" userId="29a7055c-8773-4aca-ba73-b849e7555063" providerId="ADAL" clId="{D05B05AF-5831-5B44-8450-6E77B01126AF}" dt="2025-05-20T08:30:48.021" v="181"/>
          <ac:spMkLst>
            <pc:docMk/>
            <pc:sldMk cId="3944188549" sldId="325"/>
            <ac:spMk id="31" creationId="{74A0F9DB-AFB8-5234-94B3-6D0DFF8DF35C}"/>
          </ac:spMkLst>
        </pc:spChg>
        <pc:spChg chg="add mod">
          <ac:chgData name="Matthew Huehne" userId="29a7055c-8773-4aca-ba73-b849e7555063" providerId="ADAL" clId="{D05B05AF-5831-5B44-8450-6E77B01126AF}" dt="2025-05-20T08:30:48.021" v="181"/>
          <ac:spMkLst>
            <pc:docMk/>
            <pc:sldMk cId="3944188549" sldId="325"/>
            <ac:spMk id="34" creationId="{5CE61BDE-95AF-98D2-745C-F4BCDE105EE9}"/>
          </ac:spMkLst>
        </pc:spChg>
        <pc:spChg chg="add mod">
          <ac:chgData name="Matthew Huehne" userId="29a7055c-8773-4aca-ba73-b849e7555063" providerId="ADAL" clId="{D05B05AF-5831-5B44-8450-6E77B01126AF}" dt="2025-05-20T08:30:48.021" v="181"/>
          <ac:spMkLst>
            <pc:docMk/>
            <pc:sldMk cId="3944188549" sldId="325"/>
            <ac:spMk id="35" creationId="{2E6DE3E0-CA21-6788-F996-36EDEDE38E7C}"/>
          </ac:spMkLst>
        </pc:spChg>
        <pc:spChg chg="mod">
          <ac:chgData name="Matthew Huehne" userId="29a7055c-8773-4aca-ba73-b849e7555063" providerId="ADAL" clId="{D05B05AF-5831-5B44-8450-6E77B01126AF}" dt="2025-05-20T10:36:16.448" v="1385" actId="465"/>
          <ac:spMkLst>
            <pc:docMk/>
            <pc:sldMk cId="3944188549" sldId="325"/>
            <ac:spMk id="36" creationId="{5D6992E7-45E3-369D-8A41-5876404587E9}"/>
          </ac:spMkLst>
        </pc:spChg>
        <pc:spChg chg="mod">
          <ac:chgData name="Matthew Huehne" userId="29a7055c-8773-4aca-ba73-b849e7555063" providerId="ADAL" clId="{D05B05AF-5831-5B44-8450-6E77B01126AF}" dt="2025-05-20T08:30:48.021" v="181"/>
          <ac:spMkLst>
            <pc:docMk/>
            <pc:sldMk cId="3944188549" sldId="325"/>
            <ac:spMk id="39" creationId="{A9791158-CAF5-4564-8D53-B0A8958642F5}"/>
          </ac:spMkLst>
        </pc:spChg>
        <pc:spChg chg="add mod">
          <ac:chgData name="Matthew Huehne" userId="29a7055c-8773-4aca-ba73-b849e7555063" providerId="ADAL" clId="{D05B05AF-5831-5B44-8450-6E77B01126AF}" dt="2025-05-20T08:30:48.021" v="181"/>
          <ac:spMkLst>
            <pc:docMk/>
            <pc:sldMk cId="3944188549" sldId="325"/>
            <ac:spMk id="41" creationId="{1C762A41-EBEF-8550-59AD-537A0BE9BEC7}"/>
          </ac:spMkLst>
        </pc:spChg>
        <pc:spChg chg="mod">
          <ac:chgData name="Matthew Huehne" userId="29a7055c-8773-4aca-ba73-b849e7555063" providerId="ADAL" clId="{D05B05AF-5831-5B44-8450-6E77B01126AF}" dt="2025-05-20T09:40:27.311" v="697" actId="13926"/>
          <ac:spMkLst>
            <pc:docMk/>
            <pc:sldMk cId="3944188549" sldId="325"/>
            <ac:spMk id="42" creationId="{753B8EA3-E59B-8971-4C8A-E749D834BE2C}"/>
          </ac:spMkLst>
        </pc:spChg>
        <pc:spChg chg="mod">
          <ac:chgData name="Matthew Huehne" userId="29a7055c-8773-4aca-ba73-b849e7555063" providerId="ADAL" clId="{D05B05AF-5831-5B44-8450-6E77B01126AF}" dt="2025-05-20T09:40:27.311" v="697" actId="13926"/>
          <ac:spMkLst>
            <pc:docMk/>
            <pc:sldMk cId="3944188549" sldId="325"/>
            <ac:spMk id="43" creationId="{34E4EAFD-92FB-C397-5D58-677FC7747089}"/>
          </ac:spMkLst>
        </pc:spChg>
        <pc:spChg chg="mod">
          <ac:chgData name="Matthew Huehne" userId="29a7055c-8773-4aca-ba73-b849e7555063" providerId="ADAL" clId="{D05B05AF-5831-5B44-8450-6E77B01126AF}" dt="2025-05-20T09:40:27.311" v="697" actId="13926"/>
          <ac:spMkLst>
            <pc:docMk/>
            <pc:sldMk cId="3944188549" sldId="325"/>
            <ac:spMk id="45" creationId="{57E8982A-F62E-CC58-6FFE-07D7EB45D0A3}"/>
          </ac:spMkLst>
        </pc:spChg>
        <pc:spChg chg="mod">
          <ac:chgData name="Matthew Huehne" userId="29a7055c-8773-4aca-ba73-b849e7555063" providerId="ADAL" clId="{D05B05AF-5831-5B44-8450-6E77B01126AF}" dt="2025-05-20T09:40:27.311" v="697" actId="13926"/>
          <ac:spMkLst>
            <pc:docMk/>
            <pc:sldMk cId="3944188549" sldId="325"/>
            <ac:spMk id="46" creationId="{6E33CEBC-7B69-B3F2-3A8F-5836433FDCFB}"/>
          </ac:spMkLst>
        </pc:spChg>
        <pc:spChg chg="mod">
          <ac:chgData name="Matthew Huehne" userId="29a7055c-8773-4aca-ba73-b849e7555063" providerId="ADAL" clId="{D05B05AF-5831-5B44-8450-6E77B01126AF}" dt="2025-05-20T10:36:08.151" v="1383" actId="12789"/>
          <ac:spMkLst>
            <pc:docMk/>
            <pc:sldMk cId="3944188549" sldId="325"/>
            <ac:spMk id="47" creationId="{DDC5FA1E-5A64-9E22-B243-BD402C28B8DA}"/>
          </ac:spMkLst>
        </pc:spChg>
        <pc:spChg chg="add mod">
          <ac:chgData name="Matthew Huehne" userId="29a7055c-8773-4aca-ba73-b849e7555063" providerId="ADAL" clId="{D05B05AF-5831-5B44-8450-6E77B01126AF}" dt="2025-05-20T08:30:48.021" v="181"/>
          <ac:spMkLst>
            <pc:docMk/>
            <pc:sldMk cId="3944188549" sldId="325"/>
            <ac:spMk id="49" creationId="{D558DAD2-0079-7110-DF3E-D1684FFCF913}"/>
          </ac:spMkLst>
        </pc:spChg>
        <pc:spChg chg="add mod">
          <ac:chgData name="Matthew Huehne" userId="29a7055c-8773-4aca-ba73-b849e7555063" providerId="ADAL" clId="{D05B05AF-5831-5B44-8450-6E77B01126AF}" dt="2025-05-20T08:30:48.021" v="181"/>
          <ac:spMkLst>
            <pc:docMk/>
            <pc:sldMk cId="3944188549" sldId="325"/>
            <ac:spMk id="50" creationId="{E28B8030-BFA1-1209-9C98-E8D6782B698E}"/>
          </ac:spMkLst>
        </pc:spChg>
        <pc:spChg chg="add mod">
          <ac:chgData name="Matthew Huehne" userId="29a7055c-8773-4aca-ba73-b849e7555063" providerId="ADAL" clId="{D05B05AF-5831-5B44-8450-6E77B01126AF}" dt="2025-05-20T08:30:48.021" v="181"/>
          <ac:spMkLst>
            <pc:docMk/>
            <pc:sldMk cId="3944188549" sldId="325"/>
            <ac:spMk id="51" creationId="{3867C4A6-B75C-9DA2-D881-3934CEF6A84C}"/>
          </ac:spMkLst>
        </pc:spChg>
        <pc:spChg chg="add mod">
          <ac:chgData name="Matthew Huehne" userId="29a7055c-8773-4aca-ba73-b849e7555063" providerId="ADAL" clId="{D05B05AF-5831-5B44-8450-6E77B01126AF}" dt="2025-05-20T08:30:48.021" v="181"/>
          <ac:spMkLst>
            <pc:docMk/>
            <pc:sldMk cId="3944188549" sldId="325"/>
            <ac:spMk id="52" creationId="{17CF3397-0797-AA1D-A6A6-39EEA2323263}"/>
          </ac:spMkLst>
        </pc:spChg>
        <pc:spChg chg="mod">
          <ac:chgData name="Matthew Huehne" userId="29a7055c-8773-4aca-ba73-b849e7555063" providerId="ADAL" clId="{D05B05AF-5831-5B44-8450-6E77B01126AF}" dt="2025-05-20T11:53:41.597" v="2450" actId="1076"/>
          <ac:spMkLst>
            <pc:docMk/>
            <pc:sldMk cId="3944188549" sldId="325"/>
            <ac:spMk id="58" creationId="{233EE00B-F42E-BEF1-E052-FAF598BBFFC0}"/>
          </ac:spMkLst>
        </pc:spChg>
        <pc:spChg chg="mod">
          <ac:chgData name="Matthew Huehne" userId="29a7055c-8773-4aca-ba73-b849e7555063" providerId="ADAL" clId="{D05B05AF-5831-5B44-8450-6E77B01126AF}" dt="2025-05-20T11:53:51.247" v="2452" actId="1076"/>
          <ac:spMkLst>
            <pc:docMk/>
            <pc:sldMk cId="3944188549" sldId="325"/>
            <ac:spMk id="59" creationId="{60CAA66C-084C-41DC-7D1F-280D33FE915B}"/>
          </ac:spMkLst>
        </pc:spChg>
        <pc:spChg chg="del">
          <ac:chgData name="Matthew Huehne" userId="29a7055c-8773-4aca-ba73-b849e7555063" providerId="ADAL" clId="{D05B05AF-5831-5B44-8450-6E77B01126AF}" dt="2025-05-20T08:08:08.150" v="77" actId="478"/>
          <ac:spMkLst>
            <pc:docMk/>
            <pc:sldMk cId="3944188549" sldId="325"/>
            <ac:spMk id="65" creationId="{17A6A755-1F01-AC50-EA62-15938F0EDF75}"/>
          </ac:spMkLst>
        </pc:spChg>
        <pc:spChg chg="mod">
          <ac:chgData name="Matthew Huehne" userId="29a7055c-8773-4aca-ba73-b849e7555063" providerId="ADAL" clId="{D05B05AF-5831-5B44-8450-6E77B01126AF}" dt="2025-05-20T10:36:16.448" v="1385" actId="465"/>
          <ac:spMkLst>
            <pc:docMk/>
            <pc:sldMk cId="3944188549" sldId="325"/>
            <ac:spMk id="70" creationId="{4886B9E2-B701-F7CF-1EDD-3ED68FE4C3B0}"/>
          </ac:spMkLst>
        </pc:spChg>
        <pc:spChg chg="mod">
          <ac:chgData name="Matthew Huehne" userId="29a7055c-8773-4aca-ba73-b849e7555063" providerId="ADAL" clId="{D05B05AF-5831-5B44-8450-6E77B01126AF}" dt="2025-05-20T10:36:16.448" v="1385" actId="465"/>
          <ac:spMkLst>
            <pc:docMk/>
            <pc:sldMk cId="3944188549" sldId="325"/>
            <ac:spMk id="72" creationId="{F64C489B-E453-81FF-D6D4-EBA488563E48}"/>
          </ac:spMkLst>
        </pc:spChg>
        <pc:spChg chg="mod">
          <ac:chgData name="Matthew Huehne" userId="29a7055c-8773-4aca-ba73-b849e7555063" providerId="ADAL" clId="{D05B05AF-5831-5B44-8450-6E77B01126AF}" dt="2025-05-20T09:40:18.603" v="695" actId="13926"/>
          <ac:spMkLst>
            <pc:docMk/>
            <pc:sldMk cId="3944188549" sldId="325"/>
            <ac:spMk id="80" creationId="{9B97D4C8-439F-4EDF-3329-8F4B97EA8177}"/>
          </ac:spMkLst>
        </pc:spChg>
        <pc:spChg chg="mod">
          <ac:chgData name="Matthew Huehne" userId="29a7055c-8773-4aca-ba73-b849e7555063" providerId="ADAL" clId="{D05B05AF-5831-5B44-8450-6E77B01126AF}" dt="2025-05-20T10:36:16.448" v="1385" actId="465"/>
          <ac:spMkLst>
            <pc:docMk/>
            <pc:sldMk cId="3944188549" sldId="325"/>
            <ac:spMk id="82" creationId="{B9D61DC3-6C31-D64B-A9A4-1027F464FA05}"/>
          </ac:spMkLst>
        </pc:spChg>
        <pc:spChg chg="mod">
          <ac:chgData name="Matthew Huehne" userId="29a7055c-8773-4aca-ba73-b849e7555063" providerId="ADAL" clId="{D05B05AF-5831-5B44-8450-6E77B01126AF}" dt="2025-05-20T11:53:47.248" v="2451" actId="1076"/>
          <ac:spMkLst>
            <pc:docMk/>
            <pc:sldMk cId="3944188549" sldId="325"/>
            <ac:spMk id="92" creationId="{BF0EC01E-B648-599C-4484-9B60D1795B7E}"/>
          </ac:spMkLst>
        </pc:spChg>
        <pc:grpChg chg="add">
          <ac:chgData name="Matthew Huehne" userId="29a7055c-8773-4aca-ba73-b849e7555063" providerId="ADAL" clId="{D05B05AF-5831-5B44-8450-6E77B01126AF}" dt="2025-05-20T10:35:48.640" v="1379" actId="164"/>
          <ac:grpSpMkLst>
            <pc:docMk/>
            <pc:sldMk cId="3944188549" sldId="325"/>
            <ac:grpSpMk id="9" creationId="{4CF5CF81-C84A-C541-1D1F-FB2EE0B55C95}"/>
          </ac:grpSpMkLst>
        </pc:grpChg>
        <pc:grpChg chg="add">
          <ac:chgData name="Matthew Huehne" userId="29a7055c-8773-4aca-ba73-b849e7555063" providerId="ADAL" clId="{D05B05AF-5831-5B44-8450-6E77B01126AF}" dt="2025-05-20T10:35:57.587" v="1380" actId="164"/>
          <ac:grpSpMkLst>
            <pc:docMk/>
            <pc:sldMk cId="3944188549" sldId="325"/>
            <ac:grpSpMk id="11" creationId="{27360464-61A6-B806-7E6B-A74A4FEFDBFF}"/>
          </ac:grpSpMkLst>
        </pc:grpChg>
        <pc:grpChg chg="add">
          <ac:chgData name="Matthew Huehne" userId="29a7055c-8773-4aca-ba73-b849e7555063" providerId="ADAL" clId="{D05B05AF-5831-5B44-8450-6E77B01126AF}" dt="2025-05-20T10:36:01.767" v="1381" actId="164"/>
          <ac:grpSpMkLst>
            <pc:docMk/>
            <pc:sldMk cId="3944188549" sldId="325"/>
            <ac:grpSpMk id="12" creationId="{62644390-5170-7BBB-B4DA-9CD4CFBAAB5A}"/>
          </ac:grpSpMkLst>
        </pc:grpChg>
        <pc:grpChg chg="add">
          <ac:chgData name="Matthew Huehne" userId="29a7055c-8773-4aca-ba73-b849e7555063" providerId="ADAL" clId="{D05B05AF-5831-5B44-8450-6E77B01126AF}" dt="2025-05-20T10:36:10.534" v="1384" actId="164"/>
          <ac:grpSpMkLst>
            <pc:docMk/>
            <pc:sldMk cId="3944188549" sldId="325"/>
            <ac:grpSpMk id="14" creationId="{67A77607-5FE7-06AB-B384-024A7895CD2D}"/>
          </ac:grpSpMkLst>
        </pc:grpChg>
        <pc:grpChg chg="del">
          <ac:chgData name="Matthew Huehne" userId="29a7055c-8773-4aca-ba73-b849e7555063" providerId="ADAL" clId="{D05B05AF-5831-5B44-8450-6E77B01126AF}" dt="2025-05-20T07:59:09.551" v="27" actId="165"/>
          <ac:grpSpMkLst>
            <pc:docMk/>
            <pc:sldMk cId="3944188549" sldId="325"/>
            <ac:grpSpMk id="60" creationId="{104E3D96-6D01-82CF-04B1-85664AD406D4}"/>
          </ac:grpSpMkLst>
        </pc:grpChg>
        <pc:grpChg chg="mod">
          <ac:chgData name="Matthew Huehne" userId="29a7055c-8773-4aca-ba73-b849e7555063" providerId="ADAL" clId="{D05B05AF-5831-5B44-8450-6E77B01126AF}" dt="2025-05-20T08:17:43.915" v="109" actId="1035"/>
          <ac:grpSpMkLst>
            <pc:docMk/>
            <pc:sldMk cId="3944188549" sldId="325"/>
            <ac:grpSpMk id="63" creationId="{B1FEE4EB-DBF1-2853-F174-5729459B546E}"/>
          </ac:grpSpMkLst>
        </pc:grpChg>
        <pc:grpChg chg="mod">
          <ac:chgData name="Matthew Huehne" userId="29a7055c-8773-4aca-ba73-b849e7555063" providerId="ADAL" clId="{D05B05AF-5831-5B44-8450-6E77B01126AF}" dt="2025-05-20T09:31:38.562" v="678" actId="1037"/>
          <ac:grpSpMkLst>
            <pc:docMk/>
            <pc:sldMk cId="3944188549" sldId="325"/>
            <ac:grpSpMk id="66" creationId="{46D746B3-2207-C34B-E340-B4115879156E}"/>
          </ac:grpSpMkLst>
        </pc:grpChg>
        <pc:grpChg chg="mod">
          <ac:chgData name="Matthew Huehne" userId="29a7055c-8773-4aca-ba73-b849e7555063" providerId="ADAL" clId="{D05B05AF-5831-5B44-8450-6E77B01126AF}" dt="2025-05-20T09:31:38.562" v="678" actId="1037"/>
          <ac:grpSpMkLst>
            <pc:docMk/>
            <pc:sldMk cId="3944188549" sldId="325"/>
            <ac:grpSpMk id="69" creationId="{E035823D-6EBE-4EB2-CDD3-51E4CBF0BB46}"/>
          </ac:grpSpMkLst>
        </pc:grpChg>
        <pc:grpChg chg="mod">
          <ac:chgData name="Matthew Huehne" userId="29a7055c-8773-4aca-ba73-b849e7555063" providerId="ADAL" clId="{D05B05AF-5831-5B44-8450-6E77B01126AF}" dt="2025-05-20T09:31:38.562" v="678" actId="1037"/>
          <ac:grpSpMkLst>
            <pc:docMk/>
            <pc:sldMk cId="3944188549" sldId="325"/>
            <ac:grpSpMk id="79" creationId="{062CB97F-EAE9-BB29-7EE7-5EC92A010D75}"/>
          </ac:grpSpMkLst>
        </pc:grpChg>
        <pc:cxnChg chg="mod topLvl">
          <ac:chgData name="Matthew Huehne" userId="29a7055c-8773-4aca-ba73-b849e7555063" providerId="ADAL" clId="{D05B05AF-5831-5B44-8450-6E77B01126AF}" dt="2025-05-20T08:17:34.445" v="103" actId="12789"/>
          <ac:cxnSpMkLst>
            <pc:docMk/>
            <pc:sldMk cId="3944188549" sldId="325"/>
            <ac:cxnSpMk id="7" creationId="{08672070-13BC-A939-D34F-95A18CB90A09}"/>
          </ac:cxnSpMkLst>
        </pc:cxnChg>
        <pc:cxnChg chg="mod">
          <ac:chgData name="Matthew Huehne" userId="29a7055c-8773-4aca-ba73-b849e7555063" providerId="ADAL" clId="{D05B05AF-5831-5B44-8450-6E77B01126AF}" dt="2025-05-20T10:35:41.722" v="1378" actId="14100"/>
          <ac:cxnSpMkLst>
            <pc:docMk/>
            <pc:sldMk cId="3944188549" sldId="325"/>
            <ac:cxnSpMk id="33" creationId="{837013A6-39C9-2905-2332-5BEBB82D6ED6}"/>
          </ac:cxnSpMkLst>
        </pc:cxnChg>
        <pc:cxnChg chg="mod">
          <ac:chgData name="Matthew Huehne" userId="29a7055c-8773-4aca-ba73-b849e7555063" providerId="ADAL" clId="{D05B05AF-5831-5B44-8450-6E77B01126AF}" dt="2025-05-20T10:36:08.151" v="1383" actId="12789"/>
          <ac:cxnSpMkLst>
            <pc:docMk/>
            <pc:sldMk cId="3944188549" sldId="325"/>
            <ac:cxnSpMk id="48" creationId="{257AA9FF-ED9E-0EFE-960F-D1315FB8A2FC}"/>
          </ac:cxnSpMkLst>
        </pc:cxnChg>
      </pc:sldChg>
      <pc:sldChg chg="del">
        <pc:chgData name="Matthew Huehne" userId="29a7055c-8773-4aca-ba73-b849e7555063" providerId="ADAL" clId="{D05B05AF-5831-5B44-8450-6E77B01126AF}" dt="2025-05-20T12:04:04.538" v="2502" actId="2696"/>
        <pc:sldMkLst>
          <pc:docMk/>
          <pc:sldMk cId="2537463139" sldId="326"/>
        </pc:sldMkLst>
      </pc:sldChg>
      <pc:sldChg chg="addSp delSp modSp new mod">
        <pc:chgData name="Matthew Huehne" userId="29a7055c-8773-4aca-ba73-b849e7555063" providerId="ADAL" clId="{D05B05AF-5831-5B44-8450-6E77B01126AF}" dt="2025-05-20T12:42:27.819" v="3150" actId="20577"/>
        <pc:sldMkLst>
          <pc:docMk/>
          <pc:sldMk cId="563369564" sldId="327"/>
        </pc:sldMkLst>
        <pc:spChg chg="mod">
          <ac:chgData name="Matthew Huehne" userId="29a7055c-8773-4aca-ba73-b849e7555063" providerId="ADAL" clId="{D05B05AF-5831-5B44-8450-6E77B01126AF}" dt="2025-05-20T08:30:19.343" v="180" actId="14100"/>
          <ac:spMkLst>
            <pc:docMk/>
            <pc:sldMk cId="563369564" sldId="327"/>
            <ac:spMk id="2" creationId="{DBB0DD56-6C7C-3E4E-947F-87323499A72B}"/>
          </ac:spMkLst>
        </pc:spChg>
        <pc:spChg chg="del mod">
          <ac:chgData name="Matthew Huehne" userId="29a7055c-8773-4aca-ba73-b849e7555063" providerId="ADAL" clId="{D05B05AF-5831-5B44-8450-6E77B01126AF}" dt="2025-05-20T08:30:53.326" v="183" actId="478"/>
          <ac:spMkLst>
            <pc:docMk/>
            <pc:sldMk cId="563369564" sldId="327"/>
            <ac:spMk id="3" creationId="{3A76B5B0-DA2C-8F65-9E8B-AED81FE25163}"/>
          </ac:spMkLst>
        </pc:spChg>
        <pc:spChg chg="add mod">
          <ac:chgData name="Matthew Huehne" userId="29a7055c-8773-4aca-ba73-b849e7555063" providerId="ADAL" clId="{D05B05AF-5831-5B44-8450-6E77B01126AF}" dt="2025-05-20T09:41:15.064" v="700"/>
          <ac:spMkLst>
            <pc:docMk/>
            <pc:sldMk cId="563369564" sldId="327"/>
            <ac:spMk id="3" creationId="{801037EE-86C1-FB51-C421-C939393400D3}"/>
          </ac:spMkLst>
        </pc:spChg>
        <pc:spChg chg="add mod">
          <ac:chgData name="Matthew Huehne" userId="29a7055c-8773-4aca-ba73-b849e7555063" providerId="ADAL" clId="{D05B05AF-5831-5B44-8450-6E77B01126AF}" dt="2025-05-20T12:42:27.819" v="3150" actId="20577"/>
          <ac:spMkLst>
            <pc:docMk/>
            <pc:sldMk cId="563369564" sldId="327"/>
            <ac:spMk id="6" creationId="{0C85BCC7-4775-56CE-A76E-EED2B0B589AF}"/>
          </ac:spMkLst>
        </pc:spChg>
        <pc:spChg chg="mod">
          <ac:chgData name="Matthew Huehne" userId="29a7055c-8773-4aca-ba73-b849e7555063" providerId="ADAL" clId="{D05B05AF-5831-5B44-8450-6E77B01126AF}" dt="2025-05-20T11:37:07.613" v="2328" actId="1035"/>
          <ac:spMkLst>
            <pc:docMk/>
            <pc:sldMk cId="563369564" sldId="327"/>
            <ac:spMk id="7" creationId="{2741AF98-CB42-C038-C15E-85C3DB1C5D96}"/>
          </ac:spMkLst>
        </pc:spChg>
        <pc:spChg chg="add del mod">
          <ac:chgData name="Matthew Huehne" userId="29a7055c-8773-4aca-ba73-b849e7555063" providerId="ADAL" clId="{D05B05AF-5831-5B44-8450-6E77B01126AF}" dt="2025-05-20T11:56:16.503" v="2453" actId="21"/>
          <ac:spMkLst>
            <pc:docMk/>
            <pc:sldMk cId="563369564" sldId="327"/>
            <ac:spMk id="8" creationId="{632624C1-4BA8-4940-72F0-4264C0B4FBBC}"/>
          </ac:spMkLst>
        </pc:spChg>
        <pc:spChg chg="mod">
          <ac:chgData name="Matthew Huehne" userId="29a7055c-8773-4aca-ba73-b849e7555063" providerId="ADAL" clId="{D05B05AF-5831-5B44-8450-6E77B01126AF}" dt="2025-05-20T08:31:26.526" v="188" actId="13926"/>
          <ac:spMkLst>
            <pc:docMk/>
            <pc:sldMk cId="563369564" sldId="327"/>
            <ac:spMk id="9" creationId="{2B282C82-5831-49FA-D97D-38A3280913E1}"/>
          </ac:spMkLst>
        </pc:spChg>
        <pc:spChg chg="add mod">
          <ac:chgData name="Matthew Huehne" userId="29a7055c-8773-4aca-ba73-b849e7555063" providerId="ADAL" clId="{D05B05AF-5831-5B44-8450-6E77B01126AF}" dt="2025-05-20T12:09:12.234" v="2544"/>
          <ac:spMkLst>
            <pc:docMk/>
            <pc:sldMk cId="563369564" sldId="327"/>
            <ac:spMk id="9" creationId="{40E79618-38C0-D538-8FA0-5911B6284D6E}"/>
          </ac:spMkLst>
        </pc:spChg>
        <pc:spChg chg="add mod">
          <ac:chgData name="Matthew Huehne" userId="29a7055c-8773-4aca-ba73-b849e7555063" providerId="ADAL" clId="{D05B05AF-5831-5B44-8450-6E77B01126AF}" dt="2025-05-20T11:37:07.613" v="2328" actId="1035"/>
          <ac:spMkLst>
            <pc:docMk/>
            <pc:sldMk cId="563369564" sldId="327"/>
            <ac:spMk id="11" creationId="{F704C438-D73B-D324-1B1A-62B1F6017993}"/>
          </ac:spMkLst>
        </pc:spChg>
        <pc:spChg chg="add del mod">
          <ac:chgData name="Matthew Huehne" userId="29a7055c-8773-4aca-ba73-b849e7555063" providerId="ADAL" clId="{D05B05AF-5831-5B44-8450-6E77B01126AF}" dt="2025-05-20T08:32:33.933" v="215" actId="478"/>
          <ac:spMkLst>
            <pc:docMk/>
            <pc:sldMk cId="563369564" sldId="327"/>
            <ac:spMk id="12" creationId="{6E33FBDE-F4B3-09C1-D90C-2462A3DDF4A7}"/>
          </ac:spMkLst>
        </pc:spChg>
        <pc:spChg chg="mod">
          <ac:chgData name="Matthew Huehne" userId="29a7055c-8773-4aca-ba73-b849e7555063" providerId="ADAL" clId="{D05B05AF-5831-5B44-8450-6E77B01126AF}" dt="2025-05-20T11:37:07.613" v="2328" actId="1035"/>
          <ac:spMkLst>
            <pc:docMk/>
            <pc:sldMk cId="563369564" sldId="327"/>
            <ac:spMk id="13" creationId="{1DD36CB2-B515-6E39-61A5-14B25E0EFEE8}"/>
          </ac:spMkLst>
        </pc:spChg>
        <pc:spChg chg="add del mod topLvl">
          <ac:chgData name="Matthew Huehne" userId="29a7055c-8773-4aca-ba73-b849e7555063" providerId="ADAL" clId="{D05B05AF-5831-5B44-8450-6E77B01126AF}" dt="2025-05-20T10:17:48.955" v="1297" actId="164"/>
          <ac:spMkLst>
            <pc:docMk/>
            <pc:sldMk cId="563369564" sldId="327"/>
            <ac:spMk id="15" creationId="{178D05B2-225B-F9FB-BEB8-79B823F086E0}"/>
          </ac:spMkLst>
        </pc:spChg>
        <pc:spChg chg="add mod">
          <ac:chgData name="Matthew Huehne" userId="29a7055c-8773-4aca-ba73-b849e7555063" providerId="ADAL" clId="{D05B05AF-5831-5B44-8450-6E77B01126AF}" dt="2025-05-20T11:37:07.613" v="2328" actId="1035"/>
          <ac:spMkLst>
            <pc:docMk/>
            <pc:sldMk cId="563369564" sldId="327"/>
            <ac:spMk id="17" creationId="{579D795C-E553-81C3-B72F-B1E4860DA5E2}"/>
          </ac:spMkLst>
        </pc:spChg>
        <pc:spChg chg="add del mod">
          <ac:chgData name="Matthew Huehne" userId="29a7055c-8773-4aca-ba73-b849e7555063" providerId="ADAL" clId="{D05B05AF-5831-5B44-8450-6E77B01126AF}" dt="2025-05-20T08:32:33.933" v="215" actId="478"/>
          <ac:spMkLst>
            <pc:docMk/>
            <pc:sldMk cId="563369564" sldId="327"/>
            <ac:spMk id="18" creationId="{1E608EB4-6ECF-F8D0-7C24-22AD72F31A9F}"/>
          </ac:spMkLst>
        </pc:spChg>
        <pc:spChg chg="add mod">
          <ac:chgData name="Matthew Huehne" userId="29a7055c-8773-4aca-ba73-b849e7555063" providerId="ADAL" clId="{D05B05AF-5831-5B44-8450-6E77B01126AF}" dt="2025-05-20T11:37:07.613" v="2328" actId="1035"/>
          <ac:spMkLst>
            <pc:docMk/>
            <pc:sldMk cId="563369564" sldId="327"/>
            <ac:spMk id="19" creationId="{4477ABA2-6F35-5CF8-1627-91F6697CA5EB}"/>
          </ac:spMkLst>
        </pc:spChg>
        <pc:spChg chg="mod">
          <ac:chgData name="Matthew Huehne" userId="29a7055c-8773-4aca-ba73-b849e7555063" providerId="ADAL" clId="{D05B05AF-5831-5B44-8450-6E77B01126AF}" dt="2025-05-20T11:37:07.613" v="2328" actId="1035"/>
          <ac:spMkLst>
            <pc:docMk/>
            <pc:sldMk cId="563369564" sldId="327"/>
            <ac:spMk id="20" creationId="{B6563BD9-1E3F-D782-7FC9-FF364952A266}"/>
          </ac:spMkLst>
        </pc:spChg>
        <pc:spChg chg="mod">
          <ac:chgData name="Matthew Huehne" userId="29a7055c-8773-4aca-ba73-b849e7555063" providerId="ADAL" clId="{D05B05AF-5831-5B44-8450-6E77B01126AF}" dt="2025-05-20T11:37:07.613" v="2328" actId="1035"/>
          <ac:spMkLst>
            <pc:docMk/>
            <pc:sldMk cId="563369564" sldId="327"/>
            <ac:spMk id="21" creationId="{ACEC0A65-581E-3B72-BE79-8FA2628730B2}"/>
          </ac:spMkLst>
        </pc:spChg>
        <pc:spChg chg="add mod">
          <ac:chgData name="Matthew Huehne" userId="29a7055c-8773-4aca-ba73-b849e7555063" providerId="ADAL" clId="{D05B05AF-5831-5B44-8450-6E77B01126AF}" dt="2025-05-20T10:12:17.975" v="1234" actId="1036"/>
          <ac:spMkLst>
            <pc:docMk/>
            <pc:sldMk cId="563369564" sldId="327"/>
            <ac:spMk id="22" creationId="{B2B27BC3-427E-149A-856B-3B88CAA6A8E9}"/>
          </ac:spMkLst>
        </pc:spChg>
        <pc:spChg chg="mod">
          <ac:chgData name="Matthew Huehne" userId="29a7055c-8773-4aca-ba73-b849e7555063" providerId="ADAL" clId="{D05B05AF-5831-5B44-8450-6E77B01126AF}" dt="2025-05-20T09:44:56.703" v="899"/>
          <ac:spMkLst>
            <pc:docMk/>
            <pc:sldMk cId="563369564" sldId="327"/>
            <ac:spMk id="25" creationId="{0CD0AF8C-B013-08E6-F0F5-E53D48B5835A}"/>
          </ac:spMkLst>
        </pc:spChg>
        <pc:spChg chg="add mod">
          <ac:chgData name="Matthew Huehne" userId="29a7055c-8773-4aca-ba73-b849e7555063" providerId="ADAL" clId="{D05B05AF-5831-5B44-8450-6E77B01126AF}" dt="2025-05-20T11:37:07.613" v="2328" actId="1035"/>
          <ac:spMkLst>
            <pc:docMk/>
            <pc:sldMk cId="563369564" sldId="327"/>
            <ac:spMk id="26" creationId="{C9D83557-2F5D-6555-2DE8-BB9F75D1D565}"/>
          </ac:spMkLst>
        </pc:spChg>
        <pc:spChg chg="mod">
          <ac:chgData name="Matthew Huehne" userId="29a7055c-8773-4aca-ba73-b849e7555063" providerId="ADAL" clId="{D05B05AF-5831-5B44-8450-6E77B01126AF}" dt="2025-05-20T09:45:18.435" v="911"/>
          <ac:spMkLst>
            <pc:docMk/>
            <pc:sldMk cId="563369564" sldId="327"/>
            <ac:spMk id="29" creationId="{0272714A-89A2-3A02-05A7-6D284167F725}"/>
          </ac:spMkLst>
        </pc:spChg>
        <pc:spChg chg="add del mod">
          <ac:chgData name="Matthew Huehne" userId="29a7055c-8773-4aca-ba73-b849e7555063" providerId="ADAL" clId="{D05B05AF-5831-5B44-8450-6E77B01126AF}" dt="2025-05-20T12:09:11.598" v="2543" actId="478"/>
          <ac:spMkLst>
            <pc:docMk/>
            <pc:sldMk cId="563369564" sldId="327"/>
            <ac:spMk id="44" creationId="{F80D6D8B-54E0-02BE-9081-D73397187B33}"/>
          </ac:spMkLst>
        </pc:spChg>
        <pc:spChg chg="add del mod">
          <ac:chgData name="Matthew Huehne" userId="29a7055c-8773-4aca-ba73-b849e7555063" providerId="ADAL" clId="{D05B05AF-5831-5B44-8450-6E77B01126AF}" dt="2025-05-20T10:17:17.465" v="1279" actId="478"/>
          <ac:spMkLst>
            <pc:docMk/>
            <pc:sldMk cId="563369564" sldId="327"/>
            <ac:spMk id="45" creationId="{399A6340-7A41-C7A4-EDAA-6353A35574CE}"/>
          </ac:spMkLst>
        </pc:spChg>
        <pc:grpChg chg="add del mod">
          <ac:chgData name="Matthew Huehne" userId="29a7055c-8773-4aca-ba73-b849e7555063" providerId="ADAL" clId="{D05B05AF-5831-5B44-8450-6E77B01126AF}" dt="2025-05-20T09:45:17.939" v="910" actId="478"/>
          <ac:grpSpMkLst>
            <pc:docMk/>
            <pc:sldMk cId="563369564" sldId="327"/>
            <ac:grpSpMk id="8" creationId="{0C2560E0-0A69-31A2-C3FF-A8CE1259BD0B}"/>
          </ac:grpSpMkLst>
        </pc:grpChg>
        <pc:grpChg chg="del mod">
          <ac:chgData name="Matthew Huehne" userId="29a7055c-8773-4aca-ba73-b849e7555063" providerId="ADAL" clId="{D05B05AF-5831-5B44-8450-6E77B01126AF}" dt="2025-05-20T09:45:28.604" v="913" actId="478"/>
          <ac:grpSpMkLst>
            <pc:docMk/>
            <pc:sldMk cId="563369564" sldId="327"/>
            <ac:grpSpMk id="14" creationId="{D6E3D185-A75E-C90E-2E41-85CF7AF7C584}"/>
          </ac:grpSpMkLst>
        </pc:grpChg>
        <pc:grpChg chg="add del mod">
          <ac:chgData name="Matthew Huehne" userId="29a7055c-8773-4aca-ba73-b849e7555063" providerId="ADAL" clId="{D05B05AF-5831-5B44-8450-6E77B01126AF}" dt="2025-05-20T09:45:16.740" v="909" actId="21"/>
          <ac:grpSpMkLst>
            <pc:docMk/>
            <pc:sldMk cId="563369564" sldId="327"/>
            <ac:grpSpMk id="24" creationId="{4811E60D-7E9F-BE79-73E1-A86EF505C95C}"/>
          </ac:grpSpMkLst>
        </pc:grpChg>
        <pc:grpChg chg="add mod">
          <ac:chgData name="Matthew Huehne" userId="29a7055c-8773-4aca-ba73-b849e7555063" providerId="ADAL" clId="{D05B05AF-5831-5B44-8450-6E77B01126AF}" dt="2025-05-20T10:17:57.071" v="1303" actId="1038"/>
          <ac:grpSpMkLst>
            <pc:docMk/>
            <pc:sldMk cId="563369564" sldId="327"/>
            <ac:grpSpMk id="28" creationId="{AC39B5C6-0896-4D98-98B1-9DD7DBF4AEA2}"/>
          </ac:grpSpMkLst>
        </pc:grpChg>
        <pc:grpChg chg="add del mod">
          <ac:chgData name="Matthew Huehne" userId="29a7055c-8773-4aca-ba73-b849e7555063" providerId="ADAL" clId="{D05B05AF-5831-5B44-8450-6E77B01126AF}" dt="2025-05-20T09:48:18.191" v="953" actId="478"/>
          <ac:grpSpMkLst>
            <pc:docMk/>
            <pc:sldMk cId="563369564" sldId="327"/>
            <ac:grpSpMk id="39" creationId="{3551BEEB-3AE0-740E-562A-3D799040CD1A}"/>
          </ac:grpSpMkLst>
        </pc:grpChg>
        <pc:grpChg chg="add mod">
          <ac:chgData name="Matthew Huehne" userId="29a7055c-8773-4aca-ba73-b849e7555063" providerId="ADAL" clId="{D05B05AF-5831-5B44-8450-6E77B01126AF}" dt="2025-05-20T10:17:57.071" v="1303" actId="1038"/>
          <ac:grpSpMkLst>
            <pc:docMk/>
            <pc:sldMk cId="563369564" sldId="327"/>
            <ac:grpSpMk id="46" creationId="{0A23B0AD-D8E4-C6BC-AA0A-306D711B7E1D}"/>
          </ac:grpSpMkLst>
        </pc:grpChg>
        <pc:grpChg chg="add del mod">
          <ac:chgData name="Matthew Huehne" userId="29a7055c-8773-4aca-ba73-b849e7555063" providerId="ADAL" clId="{D05B05AF-5831-5B44-8450-6E77B01126AF}" dt="2025-05-20T10:17:57.071" v="1303" actId="1038"/>
          <ac:grpSpMkLst>
            <pc:docMk/>
            <pc:sldMk cId="563369564" sldId="327"/>
            <ac:grpSpMk id="47" creationId="{715BD282-43A3-A645-A22F-FD662ACF557C}"/>
          </ac:grpSpMkLst>
        </pc:grpChg>
        <pc:picChg chg="mod">
          <ac:chgData name="Matthew Huehne" userId="29a7055c-8773-4aca-ba73-b849e7555063" providerId="ADAL" clId="{D05B05AF-5831-5B44-8450-6E77B01126AF}" dt="2025-05-20T09:34:13.175" v="682" actId="1076"/>
          <ac:picMkLst>
            <pc:docMk/>
            <pc:sldMk cId="563369564" sldId="327"/>
            <ac:picMk id="4" creationId="{39260AF4-BF22-E5FD-A918-C2095FD1EF52}"/>
          </ac:picMkLst>
        </pc:picChg>
        <pc:picChg chg="mod">
          <ac:chgData name="Matthew Huehne" userId="29a7055c-8773-4aca-ba73-b849e7555063" providerId="ADAL" clId="{D05B05AF-5831-5B44-8450-6E77B01126AF}" dt="2025-05-20T11:37:07.613" v="2328" actId="1035"/>
          <ac:picMkLst>
            <pc:docMk/>
            <pc:sldMk cId="563369564" sldId="327"/>
            <ac:picMk id="5" creationId="{DAFAF746-328D-4E5E-8E40-061F09F1E3FE}"/>
          </ac:picMkLst>
        </pc:picChg>
        <pc:picChg chg="mod">
          <ac:chgData name="Matthew Huehne" userId="29a7055c-8773-4aca-ba73-b849e7555063" providerId="ADAL" clId="{D05B05AF-5831-5B44-8450-6E77B01126AF}" dt="2025-05-20T08:39:53.842" v="282" actId="207"/>
          <ac:picMkLst>
            <pc:docMk/>
            <pc:sldMk cId="563369564" sldId="327"/>
            <ac:picMk id="10" creationId="{DE6C5543-CD6B-C10E-9129-EC5890E404CE}"/>
          </ac:picMkLst>
        </pc:picChg>
        <pc:picChg chg="del mod topLvl">
          <ac:chgData name="Matthew Huehne" userId="29a7055c-8773-4aca-ba73-b849e7555063" providerId="ADAL" clId="{D05B05AF-5831-5B44-8450-6E77B01126AF}" dt="2025-05-20T09:45:28.604" v="913" actId="478"/>
          <ac:picMkLst>
            <pc:docMk/>
            <pc:sldMk cId="563369564" sldId="327"/>
            <ac:picMk id="16" creationId="{30A730E7-E055-2C06-0B4E-79B96B43EB78}"/>
          </ac:picMkLst>
        </pc:picChg>
        <pc:picChg chg="add mod modCrop">
          <ac:chgData name="Matthew Huehne" userId="29a7055c-8773-4aca-ba73-b849e7555063" providerId="ADAL" clId="{D05B05AF-5831-5B44-8450-6E77B01126AF}" dt="2025-05-20T09:44:47.458" v="898" actId="1076"/>
          <ac:picMkLst>
            <pc:docMk/>
            <pc:sldMk cId="563369564" sldId="327"/>
            <ac:picMk id="18" creationId="{EC070E55-B6C8-B5C0-5C6F-686F921B9AEA}"/>
          </ac:picMkLst>
        </pc:picChg>
        <pc:picChg chg="del mod">
          <ac:chgData name="Matthew Huehne" userId="29a7055c-8773-4aca-ba73-b849e7555063" providerId="ADAL" clId="{D05B05AF-5831-5B44-8450-6E77B01126AF}" dt="2025-05-20T09:44:20.087" v="885" actId="478"/>
          <ac:picMkLst>
            <pc:docMk/>
            <pc:sldMk cId="563369564" sldId="327"/>
            <ac:picMk id="23" creationId="{29CF351D-80D0-54EA-FDB6-FAA3B5B92850}"/>
          </ac:picMkLst>
        </pc:picChg>
        <pc:picChg chg="del">
          <ac:chgData name="Matthew Huehne" userId="29a7055c-8773-4aca-ba73-b849e7555063" providerId="ADAL" clId="{D05B05AF-5831-5B44-8450-6E77B01126AF}" dt="2025-05-20T08:34:20.965" v="238" actId="478"/>
          <ac:picMkLst>
            <pc:docMk/>
            <pc:sldMk cId="563369564" sldId="327"/>
            <ac:picMk id="24" creationId="{80768BB1-3998-AC8C-F160-F12BA6338B58}"/>
          </ac:picMkLst>
        </pc:picChg>
        <pc:picChg chg="del">
          <ac:chgData name="Matthew Huehne" userId="29a7055c-8773-4aca-ba73-b849e7555063" providerId="ADAL" clId="{D05B05AF-5831-5B44-8450-6E77B01126AF}" dt="2025-05-20T08:34:19.032" v="237" actId="478"/>
          <ac:picMkLst>
            <pc:docMk/>
            <pc:sldMk cId="563369564" sldId="327"/>
            <ac:picMk id="25" creationId="{61B9DB64-19A7-45B1-70E3-33B2137058D9}"/>
          </ac:picMkLst>
        </pc:picChg>
        <pc:picChg chg="mod">
          <ac:chgData name="Matthew Huehne" userId="29a7055c-8773-4aca-ba73-b849e7555063" providerId="ADAL" clId="{D05B05AF-5831-5B44-8450-6E77B01126AF}" dt="2025-05-20T09:44:56.703" v="899"/>
          <ac:picMkLst>
            <pc:docMk/>
            <pc:sldMk cId="563369564" sldId="327"/>
            <ac:picMk id="27" creationId="{6AC0DA69-951C-0676-1387-CC87F455E9E1}"/>
          </ac:picMkLst>
        </pc:picChg>
        <pc:picChg chg="mod">
          <ac:chgData name="Matthew Huehne" userId="29a7055c-8773-4aca-ba73-b849e7555063" providerId="ADAL" clId="{D05B05AF-5831-5B44-8450-6E77B01126AF}" dt="2025-05-20T09:45:24.548" v="912" actId="207"/>
          <ac:picMkLst>
            <pc:docMk/>
            <pc:sldMk cId="563369564" sldId="327"/>
            <ac:picMk id="30" creationId="{2606A1CB-CCE5-EC9B-9782-5BC1DF1F616F}"/>
          </ac:picMkLst>
        </pc:picChg>
        <pc:picChg chg="add del mod">
          <ac:chgData name="Matthew Huehne" userId="29a7055c-8773-4aca-ba73-b849e7555063" providerId="ADAL" clId="{D05B05AF-5831-5B44-8450-6E77B01126AF}" dt="2025-05-20T09:46:06.086" v="919" actId="478"/>
          <ac:picMkLst>
            <pc:docMk/>
            <pc:sldMk cId="563369564" sldId="327"/>
            <ac:picMk id="32" creationId="{AA36A867-7083-CCFA-F93F-91EB65777180}"/>
          </ac:picMkLst>
        </pc:picChg>
        <pc:picChg chg="add del mod">
          <ac:chgData name="Matthew Huehne" userId="29a7055c-8773-4aca-ba73-b849e7555063" providerId="ADAL" clId="{D05B05AF-5831-5B44-8450-6E77B01126AF}" dt="2025-05-20T09:46:22.251" v="925" actId="478"/>
          <ac:picMkLst>
            <pc:docMk/>
            <pc:sldMk cId="563369564" sldId="327"/>
            <ac:picMk id="34" creationId="{AA200E91-E9D1-91AA-B288-191381F750EF}"/>
          </ac:picMkLst>
        </pc:picChg>
        <pc:picChg chg="add mod">
          <ac:chgData name="Matthew Huehne" userId="29a7055c-8773-4aca-ba73-b849e7555063" providerId="ADAL" clId="{D05B05AF-5831-5B44-8450-6E77B01126AF}" dt="2025-05-20T09:46:53.311" v="934" actId="207"/>
          <ac:picMkLst>
            <pc:docMk/>
            <pc:sldMk cId="563369564" sldId="327"/>
            <ac:picMk id="36" creationId="{25718DB9-46B5-49E7-6E25-185945AAC84A}"/>
          </ac:picMkLst>
        </pc:picChg>
        <pc:picChg chg="add mod">
          <ac:chgData name="Matthew Huehne" userId="29a7055c-8773-4aca-ba73-b849e7555063" providerId="ADAL" clId="{D05B05AF-5831-5B44-8450-6E77B01126AF}" dt="2025-05-20T09:48:02.681" v="948" actId="1076"/>
          <ac:picMkLst>
            <pc:docMk/>
            <pc:sldMk cId="563369564" sldId="327"/>
            <ac:picMk id="38" creationId="{EEBE1789-6B43-8B08-D3E4-2BD73A551299}"/>
          </ac:picMkLst>
        </pc:picChg>
        <pc:picChg chg="add del mod">
          <ac:chgData name="Matthew Huehne" userId="29a7055c-8773-4aca-ba73-b849e7555063" providerId="ADAL" clId="{D05B05AF-5831-5B44-8450-6E77B01126AF}" dt="2025-05-20T09:47:43.434" v="943" actId="21"/>
          <ac:picMkLst>
            <pc:docMk/>
            <pc:sldMk cId="563369564" sldId="327"/>
            <ac:picMk id="41" creationId="{961463D1-93A8-D632-22C8-294AE5125842}"/>
          </ac:picMkLst>
        </pc:picChg>
        <pc:picChg chg="add mod topLvl">
          <ac:chgData name="Matthew Huehne" userId="29a7055c-8773-4aca-ba73-b849e7555063" providerId="ADAL" clId="{D05B05AF-5831-5B44-8450-6E77B01126AF}" dt="2025-05-20T10:17:48.955" v="1297" actId="164"/>
          <ac:picMkLst>
            <pc:docMk/>
            <pc:sldMk cId="563369564" sldId="327"/>
            <ac:picMk id="43" creationId="{979696E9-9FEA-CA71-ED17-5CD4BB5A7554}"/>
          </ac:picMkLst>
        </pc:picChg>
      </pc:sldChg>
      <pc:sldChg chg="addSp delSp modSp new del mod">
        <pc:chgData name="Matthew Huehne" userId="29a7055c-8773-4aca-ba73-b849e7555063" providerId="ADAL" clId="{D05B05AF-5831-5B44-8450-6E77B01126AF}" dt="2025-05-20T08:47:16.757" v="429" actId="2696"/>
        <pc:sldMkLst>
          <pc:docMk/>
          <pc:sldMk cId="851421735" sldId="328"/>
        </pc:sldMkLst>
        <pc:spChg chg="mod">
          <ac:chgData name="Matthew Huehne" userId="29a7055c-8773-4aca-ba73-b849e7555063" providerId="ADAL" clId="{D05B05AF-5831-5B44-8450-6E77B01126AF}" dt="2025-05-20T08:04:03.199" v="37" actId="14100"/>
          <ac:spMkLst>
            <pc:docMk/>
            <pc:sldMk cId="851421735" sldId="328"/>
            <ac:spMk id="2" creationId="{F0B19115-317D-0B70-2B31-612EDCC10175}"/>
          </ac:spMkLst>
        </pc:spChg>
        <pc:spChg chg="del">
          <ac:chgData name="Matthew Huehne" userId="29a7055c-8773-4aca-ba73-b849e7555063" providerId="ADAL" clId="{D05B05AF-5831-5B44-8450-6E77B01126AF}" dt="2025-05-20T08:36:05.931" v="241" actId="478"/>
          <ac:spMkLst>
            <pc:docMk/>
            <pc:sldMk cId="851421735" sldId="328"/>
            <ac:spMk id="3" creationId="{3EC7C027-520F-04BE-BC47-54E1DFCDD284}"/>
          </ac:spMkLst>
        </pc:spChg>
        <pc:spChg chg="add mod topLvl">
          <ac:chgData name="Matthew Huehne" userId="29a7055c-8773-4aca-ba73-b849e7555063" providerId="ADAL" clId="{D05B05AF-5831-5B44-8450-6E77B01126AF}" dt="2025-05-20T08:38:00.890" v="267" actId="165"/>
          <ac:spMkLst>
            <pc:docMk/>
            <pc:sldMk cId="851421735" sldId="328"/>
            <ac:spMk id="4" creationId="{5BBC4419-F449-231A-DE20-F1917EFEBDDC}"/>
          </ac:spMkLst>
        </pc:spChg>
        <pc:spChg chg="add mod topLvl">
          <ac:chgData name="Matthew Huehne" userId="29a7055c-8773-4aca-ba73-b849e7555063" providerId="ADAL" clId="{D05B05AF-5831-5B44-8450-6E77B01126AF}" dt="2025-05-20T08:43:36.342" v="315" actId="12788"/>
          <ac:spMkLst>
            <pc:docMk/>
            <pc:sldMk cId="851421735" sldId="328"/>
            <ac:spMk id="6" creationId="{A04494AA-C163-C909-9189-B54BB17C26CB}"/>
          </ac:spMkLst>
        </pc:spChg>
        <pc:spChg chg="add mod">
          <ac:chgData name="Matthew Huehne" userId="29a7055c-8773-4aca-ba73-b849e7555063" providerId="ADAL" clId="{D05B05AF-5831-5B44-8450-6E77B01126AF}" dt="2025-05-20T08:44:02.284" v="332" actId="20577"/>
          <ac:spMkLst>
            <pc:docMk/>
            <pc:sldMk cId="851421735" sldId="328"/>
            <ac:spMk id="7" creationId="{11497169-712F-9B67-5635-C04AE8BC5EB6}"/>
          </ac:spMkLst>
        </pc:spChg>
        <pc:spChg chg="add mod topLvl">
          <ac:chgData name="Matthew Huehne" userId="29a7055c-8773-4aca-ba73-b849e7555063" providerId="ADAL" clId="{D05B05AF-5831-5B44-8450-6E77B01126AF}" dt="2025-05-20T08:43:58.263" v="331" actId="1035"/>
          <ac:spMkLst>
            <pc:docMk/>
            <pc:sldMk cId="851421735" sldId="328"/>
            <ac:spMk id="8" creationId="{D04791F4-6D8E-906B-6E51-5BD47B69DF61}"/>
          </ac:spMkLst>
        </pc:spChg>
        <pc:spChg chg="add mod">
          <ac:chgData name="Matthew Huehne" userId="29a7055c-8773-4aca-ba73-b849e7555063" providerId="ADAL" clId="{D05B05AF-5831-5B44-8450-6E77B01126AF}" dt="2025-05-20T08:37:23.533" v="262" actId="408"/>
          <ac:spMkLst>
            <pc:docMk/>
            <pc:sldMk cId="851421735" sldId="328"/>
            <ac:spMk id="10" creationId="{D505BE8C-E1C7-CFAF-DCCE-0A15F8BC8F18}"/>
          </ac:spMkLst>
        </pc:spChg>
        <pc:spChg chg="add mod topLvl">
          <ac:chgData name="Matthew Huehne" userId="29a7055c-8773-4aca-ba73-b849e7555063" providerId="ADAL" clId="{D05B05AF-5831-5B44-8450-6E77B01126AF}" dt="2025-05-20T08:44:28.596" v="403" actId="207"/>
          <ac:spMkLst>
            <pc:docMk/>
            <pc:sldMk cId="851421735" sldId="328"/>
            <ac:spMk id="12" creationId="{FE3F7AA2-D8F9-33F4-CAFB-25782A230F3A}"/>
          </ac:spMkLst>
        </pc:spChg>
        <pc:spChg chg="add del mod">
          <ac:chgData name="Matthew Huehne" userId="29a7055c-8773-4aca-ba73-b849e7555063" providerId="ADAL" clId="{D05B05AF-5831-5B44-8450-6E77B01126AF}" dt="2025-05-20T08:40:38.301" v="294" actId="478"/>
          <ac:spMkLst>
            <pc:docMk/>
            <pc:sldMk cId="851421735" sldId="328"/>
            <ac:spMk id="13" creationId="{997CCF6E-F683-4000-779D-DB94955EDA2E}"/>
          </ac:spMkLst>
        </pc:spChg>
        <pc:spChg chg="add del mod topLvl">
          <ac:chgData name="Matthew Huehne" userId="29a7055c-8773-4aca-ba73-b849e7555063" providerId="ADAL" clId="{D05B05AF-5831-5B44-8450-6E77B01126AF}" dt="2025-05-20T08:40:14.161" v="286" actId="478"/>
          <ac:spMkLst>
            <pc:docMk/>
            <pc:sldMk cId="851421735" sldId="328"/>
            <ac:spMk id="14" creationId="{8096B6C5-CDE1-B122-B26D-20E22E428E59}"/>
          </ac:spMkLst>
        </pc:spChg>
        <pc:spChg chg="add mod topLvl">
          <ac:chgData name="Matthew Huehne" userId="29a7055c-8773-4aca-ba73-b849e7555063" providerId="ADAL" clId="{D05B05AF-5831-5B44-8450-6E77B01126AF}" dt="2025-05-20T08:42:56.289" v="301"/>
          <ac:spMkLst>
            <pc:docMk/>
            <pc:sldMk cId="851421735" sldId="328"/>
            <ac:spMk id="16" creationId="{28075E7B-600F-6B0E-AA15-69719DF732AD}"/>
          </ac:spMkLst>
        </pc:spChg>
        <pc:spChg chg="add del mod topLvl">
          <ac:chgData name="Matthew Huehne" userId="29a7055c-8773-4aca-ba73-b849e7555063" providerId="ADAL" clId="{D05B05AF-5831-5B44-8450-6E77B01126AF}" dt="2025-05-20T08:40:18.869" v="288" actId="478"/>
          <ac:spMkLst>
            <pc:docMk/>
            <pc:sldMk cId="851421735" sldId="328"/>
            <ac:spMk id="17" creationId="{596343EC-2A9D-A3A1-E2A7-D077F1B94ADA}"/>
          </ac:spMkLst>
        </pc:spChg>
        <pc:spChg chg="add mod topLvl">
          <ac:chgData name="Matthew Huehne" userId="29a7055c-8773-4aca-ba73-b849e7555063" providerId="ADAL" clId="{D05B05AF-5831-5B44-8450-6E77B01126AF}" dt="2025-05-20T08:38:00.890" v="267" actId="165"/>
          <ac:spMkLst>
            <pc:docMk/>
            <pc:sldMk cId="851421735" sldId="328"/>
            <ac:spMk id="18" creationId="{CE36C9D7-F92F-9B49-8A8D-23A390C76338}"/>
          </ac:spMkLst>
        </pc:spChg>
        <pc:spChg chg="add mod topLvl">
          <ac:chgData name="Matthew Huehne" userId="29a7055c-8773-4aca-ba73-b849e7555063" providerId="ADAL" clId="{D05B05AF-5831-5B44-8450-6E77B01126AF}" dt="2025-05-20T08:43:51.233" v="324" actId="12788"/>
          <ac:spMkLst>
            <pc:docMk/>
            <pc:sldMk cId="851421735" sldId="328"/>
            <ac:spMk id="20" creationId="{CDE580B2-C5B6-5FA8-C3D2-2D0D793E8C44}"/>
          </ac:spMkLst>
        </pc:spChg>
        <pc:spChg chg="add del mod">
          <ac:chgData name="Matthew Huehne" userId="29a7055c-8773-4aca-ba73-b849e7555063" providerId="ADAL" clId="{D05B05AF-5831-5B44-8450-6E77B01126AF}" dt="2025-05-20T08:40:38.301" v="294" actId="478"/>
          <ac:spMkLst>
            <pc:docMk/>
            <pc:sldMk cId="851421735" sldId="328"/>
            <ac:spMk id="21" creationId="{BDD00842-2A1E-DEFE-D521-D2FFBBABE93C}"/>
          </ac:spMkLst>
        </pc:spChg>
        <pc:spChg chg="add del mod">
          <ac:chgData name="Matthew Huehne" userId="29a7055c-8773-4aca-ba73-b849e7555063" providerId="ADAL" clId="{D05B05AF-5831-5B44-8450-6E77B01126AF}" dt="2025-05-20T08:40:16.085" v="287" actId="478"/>
          <ac:spMkLst>
            <pc:docMk/>
            <pc:sldMk cId="851421735" sldId="328"/>
            <ac:spMk id="22" creationId="{8067B0B3-633B-CB18-3E65-0D16F076829C}"/>
          </ac:spMkLst>
        </pc:spChg>
        <pc:spChg chg="add del mod topLvl">
          <ac:chgData name="Matthew Huehne" userId="29a7055c-8773-4aca-ba73-b849e7555063" providerId="ADAL" clId="{D05B05AF-5831-5B44-8450-6E77B01126AF}" dt="2025-05-20T08:40:18.869" v="288" actId="478"/>
          <ac:spMkLst>
            <pc:docMk/>
            <pc:sldMk cId="851421735" sldId="328"/>
            <ac:spMk id="24" creationId="{6F6F2503-08F7-E64F-709B-5411C774C710}"/>
          </ac:spMkLst>
        </pc:spChg>
        <pc:spChg chg="add mod">
          <ac:chgData name="Matthew Huehne" userId="29a7055c-8773-4aca-ba73-b849e7555063" providerId="ADAL" clId="{D05B05AF-5831-5B44-8450-6E77B01126AF}" dt="2025-05-20T08:40:25.153" v="290" actId="571"/>
          <ac:spMkLst>
            <pc:docMk/>
            <pc:sldMk cId="851421735" sldId="328"/>
            <ac:spMk id="32" creationId="{29B79F3F-2350-960E-1B3A-14F9F09FAA5D}"/>
          </ac:spMkLst>
        </pc:spChg>
        <pc:spChg chg="add mod">
          <ac:chgData name="Matthew Huehne" userId="29a7055c-8773-4aca-ba73-b849e7555063" providerId="ADAL" clId="{D05B05AF-5831-5B44-8450-6E77B01126AF}" dt="2025-05-20T08:40:25.153" v="290" actId="571"/>
          <ac:spMkLst>
            <pc:docMk/>
            <pc:sldMk cId="851421735" sldId="328"/>
            <ac:spMk id="33" creationId="{D8A342A1-90DC-E0B9-82E7-4DE343E24E42}"/>
          </ac:spMkLst>
        </pc:spChg>
        <pc:spChg chg="add mod">
          <ac:chgData name="Matthew Huehne" userId="29a7055c-8773-4aca-ba73-b849e7555063" providerId="ADAL" clId="{D05B05AF-5831-5B44-8450-6E77B01126AF}" dt="2025-05-20T08:40:25.153" v="290" actId="571"/>
          <ac:spMkLst>
            <pc:docMk/>
            <pc:sldMk cId="851421735" sldId="328"/>
            <ac:spMk id="35" creationId="{F03F15F3-2665-0AC0-D858-F874BD9763E4}"/>
          </ac:spMkLst>
        </pc:spChg>
        <pc:spChg chg="add mod">
          <ac:chgData name="Matthew Huehne" userId="29a7055c-8773-4aca-ba73-b849e7555063" providerId="ADAL" clId="{D05B05AF-5831-5B44-8450-6E77B01126AF}" dt="2025-05-20T08:40:25.153" v="290" actId="571"/>
          <ac:spMkLst>
            <pc:docMk/>
            <pc:sldMk cId="851421735" sldId="328"/>
            <ac:spMk id="36" creationId="{EEEA529D-81EE-7E4C-E84D-67EEFD5D1D30}"/>
          </ac:spMkLst>
        </pc:spChg>
        <pc:spChg chg="add mod">
          <ac:chgData name="Matthew Huehne" userId="29a7055c-8773-4aca-ba73-b849e7555063" providerId="ADAL" clId="{D05B05AF-5831-5B44-8450-6E77B01126AF}" dt="2025-05-20T08:43:58.263" v="331" actId="1035"/>
          <ac:spMkLst>
            <pc:docMk/>
            <pc:sldMk cId="851421735" sldId="328"/>
            <ac:spMk id="37" creationId="{411AB8BA-4744-87E5-6C26-A4E6CB862C90}"/>
          </ac:spMkLst>
        </pc:spChg>
        <pc:spChg chg="add mod">
          <ac:chgData name="Matthew Huehne" userId="29a7055c-8773-4aca-ba73-b849e7555063" providerId="ADAL" clId="{D05B05AF-5831-5B44-8450-6E77B01126AF}" dt="2025-05-20T08:44:15.892" v="333"/>
          <ac:spMkLst>
            <pc:docMk/>
            <pc:sldMk cId="851421735" sldId="328"/>
            <ac:spMk id="39" creationId="{AB471F75-66CC-860F-926C-F0310B91969F}"/>
          </ac:spMkLst>
        </pc:spChg>
        <pc:spChg chg="add mod">
          <ac:chgData name="Matthew Huehne" userId="29a7055c-8773-4aca-ba73-b849e7555063" providerId="ADAL" clId="{D05B05AF-5831-5B44-8450-6E77B01126AF}" dt="2025-05-20T08:42:42.322" v="299" actId="20577"/>
          <ac:spMkLst>
            <pc:docMk/>
            <pc:sldMk cId="851421735" sldId="328"/>
            <ac:spMk id="40" creationId="{00E8CC56-785C-7598-275D-F85935515070}"/>
          </ac:spMkLst>
        </pc:spChg>
        <pc:spChg chg="add mod">
          <ac:chgData name="Matthew Huehne" userId="29a7055c-8773-4aca-ba73-b849e7555063" providerId="ADAL" clId="{D05B05AF-5831-5B44-8450-6E77B01126AF}" dt="2025-05-20T08:43:58.263" v="331" actId="1035"/>
          <ac:spMkLst>
            <pc:docMk/>
            <pc:sldMk cId="851421735" sldId="328"/>
            <ac:spMk id="41" creationId="{12CF140A-CBD5-62B4-3BE0-B06E4AE720AC}"/>
          </ac:spMkLst>
        </pc:spChg>
        <pc:spChg chg="add mod">
          <ac:chgData name="Matthew Huehne" userId="29a7055c-8773-4aca-ba73-b849e7555063" providerId="ADAL" clId="{D05B05AF-5831-5B44-8450-6E77B01126AF}" dt="2025-05-20T08:44:48.543" v="404"/>
          <ac:spMkLst>
            <pc:docMk/>
            <pc:sldMk cId="851421735" sldId="328"/>
            <ac:spMk id="43" creationId="{454F6078-35E4-A275-8CCE-4B5F7FF35DC0}"/>
          </ac:spMkLst>
        </pc:spChg>
        <pc:spChg chg="add mod">
          <ac:chgData name="Matthew Huehne" userId="29a7055c-8773-4aca-ba73-b849e7555063" providerId="ADAL" clId="{D05B05AF-5831-5B44-8450-6E77B01126AF}" dt="2025-05-20T08:42:43.717" v="300" actId="20577"/>
          <ac:spMkLst>
            <pc:docMk/>
            <pc:sldMk cId="851421735" sldId="328"/>
            <ac:spMk id="44" creationId="{4085140C-919D-8A1C-C574-05A0AF027401}"/>
          </ac:spMkLst>
        </pc:spChg>
        <pc:grpChg chg="add mod">
          <ac:chgData name="Matthew Huehne" userId="29a7055c-8773-4aca-ba73-b849e7555063" providerId="ADAL" clId="{D05B05AF-5831-5B44-8450-6E77B01126AF}" dt="2025-05-20T08:37:11.543" v="254" actId="408"/>
          <ac:grpSpMkLst>
            <pc:docMk/>
            <pc:sldMk cId="851421735" sldId="328"/>
            <ac:grpSpMk id="28" creationId="{36AAA365-7A0B-05FF-1D9F-60EAD989C763}"/>
          </ac:grpSpMkLst>
        </pc:grpChg>
        <pc:grpChg chg="add mod">
          <ac:chgData name="Matthew Huehne" userId="29a7055c-8773-4aca-ba73-b849e7555063" providerId="ADAL" clId="{D05B05AF-5831-5B44-8450-6E77B01126AF}" dt="2025-05-20T08:37:23.533" v="262" actId="408"/>
          <ac:grpSpMkLst>
            <pc:docMk/>
            <pc:sldMk cId="851421735" sldId="328"/>
            <ac:grpSpMk id="29" creationId="{3642AD65-CA13-1840-EEBF-706E9A18964B}"/>
          </ac:grpSpMkLst>
        </pc:grpChg>
        <pc:grpChg chg="add mod">
          <ac:chgData name="Matthew Huehne" userId="29a7055c-8773-4aca-ba73-b849e7555063" providerId="ADAL" clId="{D05B05AF-5831-5B44-8450-6E77B01126AF}" dt="2025-05-20T08:37:11.543" v="254" actId="408"/>
          <ac:grpSpMkLst>
            <pc:docMk/>
            <pc:sldMk cId="851421735" sldId="328"/>
            <ac:grpSpMk id="30" creationId="{C7B5FF8D-839E-C209-3BDF-ACC88897C097}"/>
          </ac:grpSpMkLst>
        </pc:grpChg>
        <pc:picChg chg="mod">
          <ac:chgData name="Matthew Huehne" userId="29a7055c-8773-4aca-ba73-b849e7555063" providerId="ADAL" clId="{D05B05AF-5831-5B44-8450-6E77B01126AF}" dt="2025-05-20T08:37:23.533" v="262" actId="408"/>
          <ac:picMkLst>
            <pc:docMk/>
            <pc:sldMk cId="851421735" sldId="328"/>
            <ac:picMk id="11" creationId="{1C4D1512-080D-155D-F403-E3BE5B4DA4E5}"/>
          </ac:picMkLst>
        </pc:picChg>
        <pc:picChg chg="add mod">
          <ac:chgData name="Matthew Huehne" userId="29a7055c-8773-4aca-ba73-b849e7555063" providerId="ADAL" clId="{D05B05AF-5831-5B44-8450-6E77B01126AF}" dt="2025-05-20T08:36:47.259" v="248" actId="1076"/>
          <ac:picMkLst>
            <pc:docMk/>
            <pc:sldMk cId="851421735" sldId="328"/>
            <ac:picMk id="19" creationId="{1645FADC-3BBE-5A02-A18E-932F05D6B71F}"/>
          </ac:picMkLst>
        </pc:picChg>
        <pc:cxnChg chg="mod">
          <ac:chgData name="Matthew Huehne" userId="29a7055c-8773-4aca-ba73-b849e7555063" providerId="ADAL" clId="{D05B05AF-5831-5B44-8450-6E77B01126AF}" dt="2025-05-20T08:38:22.923" v="275" actId="12788"/>
          <ac:cxnSpMkLst>
            <pc:docMk/>
            <pc:sldMk cId="851421735" sldId="328"/>
            <ac:cxnSpMk id="9" creationId="{C323354F-FF55-6AFB-3113-4FE16F6125E1}"/>
          </ac:cxnSpMkLst>
        </pc:cxnChg>
        <pc:cxnChg chg="del mod">
          <ac:chgData name="Matthew Huehne" userId="29a7055c-8773-4aca-ba73-b849e7555063" providerId="ADAL" clId="{D05B05AF-5831-5B44-8450-6E77B01126AF}" dt="2025-05-20T08:40:11.817" v="285" actId="478"/>
          <ac:cxnSpMkLst>
            <pc:docMk/>
            <pc:sldMk cId="851421735" sldId="328"/>
            <ac:cxnSpMk id="15" creationId="{2C2683E9-AE61-2C56-5D85-3A66D1C2405E}"/>
          </ac:cxnSpMkLst>
        </pc:cxnChg>
        <pc:cxnChg chg="add del mod">
          <ac:chgData name="Matthew Huehne" userId="29a7055c-8773-4aca-ba73-b849e7555063" providerId="ADAL" clId="{D05B05AF-5831-5B44-8450-6E77B01126AF}" dt="2025-05-20T08:40:16.085" v="287" actId="478"/>
          <ac:cxnSpMkLst>
            <pc:docMk/>
            <pc:sldMk cId="851421735" sldId="328"/>
            <ac:cxnSpMk id="23" creationId="{E476E040-40DE-482A-B35A-1835D839FD8B}"/>
          </ac:cxnSpMkLst>
        </pc:cxnChg>
        <pc:cxnChg chg="add mod">
          <ac:chgData name="Matthew Huehne" userId="29a7055c-8773-4aca-ba73-b849e7555063" providerId="ADAL" clId="{D05B05AF-5831-5B44-8450-6E77B01126AF}" dt="2025-05-20T08:40:25.153" v="290" actId="571"/>
          <ac:cxnSpMkLst>
            <pc:docMk/>
            <pc:sldMk cId="851421735" sldId="328"/>
            <ac:cxnSpMk id="34" creationId="{E90C7673-AB2B-425A-9E95-6C86D1B1AF8C}"/>
          </ac:cxnSpMkLst>
        </pc:cxnChg>
        <pc:cxnChg chg="add mod">
          <ac:chgData name="Matthew Huehne" userId="29a7055c-8773-4aca-ba73-b849e7555063" providerId="ADAL" clId="{D05B05AF-5831-5B44-8450-6E77B01126AF}" dt="2025-05-20T08:40:35.153" v="293" actId="12788"/>
          <ac:cxnSpMkLst>
            <pc:docMk/>
            <pc:sldMk cId="851421735" sldId="328"/>
            <ac:cxnSpMk id="38" creationId="{63B95B5D-D315-C095-70BA-97CC34D10DF5}"/>
          </ac:cxnSpMkLst>
        </pc:cxnChg>
        <pc:cxnChg chg="add mod">
          <ac:chgData name="Matthew Huehne" userId="29a7055c-8773-4aca-ba73-b849e7555063" providerId="ADAL" clId="{D05B05AF-5831-5B44-8450-6E77B01126AF}" dt="2025-05-20T08:40:51.585" v="297" actId="12788"/>
          <ac:cxnSpMkLst>
            <pc:docMk/>
            <pc:sldMk cId="851421735" sldId="328"/>
            <ac:cxnSpMk id="42" creationId="{36501114-1643-B8C4-FB12-793ED1C1A51A}"/>
          </ac:cxnSpMkLst>
        </pc:cxnChg>
      </pc:sldChg>
      <pc:sldChg chg="addSp delSp modSp new mod">
        <pc:chgData name="Matthew Huehne" userId="29a7055c-8773-4aca-ba73-b849e7555063" providerId="ADAL" clId="{D05B05AF-5831-5B44-8450-6E77B01126AF}" dt="2025-05-20T11:58:43.869" v="2458" actId="2711"/>
        <pc:sldMkLst>
          <pc:docMk/>
          <pc:sldMk cId="3503207950" sldId="329"/>
        </pc:sldMkLst>
        <pc:spChg chg="mod">
          <ac:chgData name="Matthew Huehne" userId="29a7055c-8773-4aca-ba73-b849e7555063" providerId="ADAL" clId="{D05B05AF-5831-5B44-8450-6E77B01126AF}" dt="2025-05-20T09:22:27.177" v="628" actId="20577"/>
          <ac:spMkLst>
            <pc:docMk/>
            <pc:sldMk cId="3503207950" sldId="329"/>
            <ac:spMk id="2" creationId="{7F8B13D7-00A5-0C47-5EB8-692700038F6D}"/>
          </ac:spMkLst>
        </pc:spChg>
        <pc:spChg chg="del">
          <ac:chgData name="Matthew Huehne" userId="29a7055c-8773-4aca-ba73-b849e7555063" providerId="ADAL" clId="{D05B05AF-5831-5B44-8450-6E77B01126AF}" dt="2025-05-20T09:05:47.948" v="492" actId="478"/>
          <ac:spMkLst>
            <pc:docMk/>
            <pc:sldMk cId="3503207950" sldId="329"/>
            <ac:spMk id="3" creationId="{94588CCD-B509-D063-145A-22EADBC44C99}"/>
          </ac:spMkLst>
        </pc:spChg>
        <pc:spChg chg="add mod">
          <ac:chgData name="Matthew Huehne" userId="29a7055c-8773-4aca-ba73-b849e7555063" providerId="ADAL" clId="{D05B05AF-5831-5B44-8450-6E77B01126AF}" dt="2025-05-20T11:58:43.869" v="2458" actId="2711"/>
          <ac:spMkLst>
            <pc:docMk/>
            <pc:sldMk cId="3503207950" sldId="329"/>
            <ac:spMk id="3" creationId="{BEFCAA95-C120-750D-55E5-AA17A1FEF7A4}"/>
          </ac:spMkLst>
        </pc:spChg>
        <pc:spChg chg="mod topLvl">
          <ac:chgData name="Matthew Huehne" userId="29a7055c-8773-4aca-ba73-b849e7555063" providerId="ADAL" clId="{D05B05AF-5831-5B44-8450-6E77B01126AF}" dt="2025-05-20T11:58:43.869" v="2458" actId="2711"/>
          <ac:spMkLst>
            <pc:docMk/>
            <pc:sldMk cId="3503207950" sldId="329"/>
            <ac:spMk id="6" creationId="{DD160D09-09CD-F63C-C5C0-7AF043499976}"/>
          </ac:spMkLst>
        </pc:spChg>
        <pc:spChg chg="del mod">
          <ac:chgData name="Matthew Huehne" userId="29a7055c-8773-4aca-ba73-b849e7555063" providerId="ADAL" clId="{D05B05AF-5831-5B44-8450-6E77B01126AF}" dt="2025-05-20T09:08:16.206" v="521" actId="478"/>
          <ac:spMkLst>
            <pc:docMk/>
            <pc:sldMk cId="3503207950" sldId="329"/>
            <ac:spMk id="7" creationId="{4308A64F-8006-A3C1-6D81-8EAF74342199}"/>
          </ac:spMkLst>
        </pc:spChg>
        <pc:spChg chg="add mod topLvl">
          <ac:chgData name="Matthew Huehne" userId="29a7055c-8773-4aca-ba73-b849e7555063" providerId="ADAL" clId="{D05B05AF-5831-5B44-8450-6E77B01126AF}" dt="2025-05-20T11:58:43.869" v="2458" actId="2711"/>
          <ac:spMkLst>
            <pc:docMk/>
            <pc:sldMk cId="3503207950" sldId="329"/>
            <ac:spMk id="8" creationId="{C7E4D96A-0811-5FAD-51F1-19C4F13EF229}"/>
          </ac:spMkLst>
        </pc:spChg>
        <pc:spChg chg="mod">
          <ac:chgData name="Matthew Huehne" userId="29a7055c-8773-4aca-ba73-b849e7555063" providerId="ADAL" clId="{D05B05AF-5831-5B44-8450-6E77B01126AF}" dt="2025-05-20T09:37:34.105" v="690" actId="13926"/>
          <ac:spMkLst>
            <pc:docMk/>
            <pc:sldMk cId="3503207950" sldId="329"/>
            <ac:spMk id="10" creationId="{28B1682E-D454-83E9-A726-FDFF61C2C994}"/>
          </ac:spMkLst>
        </pc:spChg>
        <pc:spChg chg="mod">
          <ac:chgData name="Matthew Huehne" userId="29a7055c-8773-4aca-ba73-b849e7555063" providerId="ADAL" clId="{D05B05AF-5831-5B44-8450-6E77B01126AF}" dt="2025-05-20T09:37:34.105" v="690" actId="13926"/>
          <ac:spMkLst>
            <pc:docMk/>
            <pc:sldMk cId="3503207950" sldId="329"/>
            <ac:spMk id="11" creationId="{4081A263-625D-FF68-79C8-3941DFF7C61C}"/>
          </ac:spMkLst>
        </pc:spChg>
        <pc:spChg chg="mod">
          <ac:chgData name="Matthew Huehne" userId="29a7055c-8773-4aca-ba73-b849e7555063" providerId="ADAL" clId="{D05B05AF-5831-5B44-8450-6E77B01126AF}" dt="2025-05-20T09:37:34.105" v="690" actId="13926"/>
          <ac:spMkLst>
            <pc:docMk/>
            <pc:sldMk cId="3503207950" sldId="329"/>
            <ac:spMk id="12" creationId="{B700627F-21CF-D5F8-8539-EABD06F9C023}"/>
          </ac:spMkLst>
        </pc:spChg>
        <pc:spChg chg="del mod">
          <ac:chgData name="Matthew Huehne" userId="29a7055c-8773-4aca-ba73-b849e7555063" providerId="ADAL" clId="{D05B05AF-5831-5B44-8450-6E77B01126AF}" dt="2025-05-20T09:17:25.629" v="580" actId="478"/>
          <ac:spMkLst>
            <pc:docMk/>
            <pc:sldMk cId="3503207950" sldId="329"/>
            <ac:spMk id="13" creationId="{B0E0C988-DDCA-36C6-9BF7-E27C4548C114}"/>
          </ac:spMkLst>
        </pc:spChg>
        <pc:spChg chg="mod">
          <ac:chgData name="Matthew Huehne" userId="29a7055c-8773-4aca-ba73-b849e7555063" providerId="ADAL" clId="{D05B05AF-5831-5B44-8450-6E77B01126AF}" dt="2025-05-20T10:38:49.808" v="1404" actId="20577"/>
          <ac:spMkLst>
            <pc:docMk/>
            <pc:sldMk cId="3503207950" sldId="329"/>
            <ac:spMk id="14" creationId="{DDA41BA6-6A5D-33F0-E121-C81B291231C1}"/>
          </ac:spMkLst>
        </pc:spChg>
        <pc:spChg chg="del mod">
          <ac:chgData name="Matthew Huehne" userId="29a7055c-8773-4aca-ba73-b849e7555063" providerId="ADAL" clId="{D05B05AF-5831-5B44-8450-6E77B01126AF}" dt="2025-05-20T09:17:28.727" v="581" actId="478"/>
          <ac:spMkLst>
            <pc:docMk/>
            <pc:sldMk cId="3503207950" sldId="329"/>
            <ac:spMk id="15" creationId="{ED2EAAF7-5368-981D-03AE-B8BA8B9E3E40}"/>
          </ac:spMkLst>
        </pc:spChg>
        <pc:spChg chg="add mod topLvl">
          <ac:chgData name="Matthew Huehne" userId="29a7055c-8773-4aca-ba73-b849e7555063" providerId="ADAL" clId="{D05B05AF-5831-5B44-8450-6E77B01126AF}" dt="2025-05-20T11:58:43.869" v="2458" actId="2711"/>
          <ac:spMkLst>
            <pc:docMk/>
            <pc:sldMk cId="3503207950" sldId="329"/>
            <ac:spMk id="16" creationId="{D323844E-8EEC-178D-3ACE-EC14518B75EF}"/>
          </ac:spMkLst>
        </pc:spChg>
        <pc:spChg chg="add mod topLvl">
          <ac:chgData name="Matthew Huehne" userId="29a7055c-8773-4aca-ba73-b849e7555063" providerId="ADAL" clId="{D05B05AF-5831-5B44-8450-6E77B01126AF}" dt="2025-05-20T11:58:43.869" v="2458" actId="2711"/>
          <ac:spMkLst>
            <pc:docMk/>
            <pc:sldMk cId="3503207950" sldId="329"/>
            <ac:spMk id="17" creationId="{CC9A79B9-FCAA-117E-8E47-8C6D99A3D7B0}"/>
          </ac:spMkLst>
        </pc:spChg>
        <pc:spChg chg="add mod topLvl">
          <ac:chgData name="Matthew Huehne" userId="29a7055c-8773-4aca-ba73-b849e7555063" providerId="ADAL" clId="{D05B05AF-5831-5B44-8450-6E77B01126AF}" dt="2025-05-20T11:58:43.869" v="2458" actId="2711"/>
          <ac:spMkLst>
            <pc:docMk/>
            <pc:sldMk cId="3503207950" sldId="329"/>
            <ac:spMk id="18" creationId="{4E619C9B-F9E3-8427-EFA4-FEC56AEFF748}"/>
          </ac:spMkLst>
        </pc:spChg>
        <pc:spChg chg="add mod topLvl">
          <ac:chgData name="Matthew Huehne" userId="29a7055c-8773-4aca-ba73-b849e7555063" providerId="ADAL" clId="{D05B05AF-5831-5B44-8450-6E77B01126AF}" dt="2025-05-20T11:58:43.869" v="2458" actId="2711"/>
          <ac:spMkLst>
            <pc:docMk/>
            <pc:sldMk cId="3503207950" sldId="329"/>
            <ac:spMk id="19" creationId="{10E29C14-FDAC-A34B-1A8C-AFAB8EB35E93}"/>
          </ac:spMkLst>
        </pc:spChg>
        <pc:spChg chg="add mod topLvl">
          <ac:chgData name="Matthew Huehne" userId="29a7055c-8773-4aca-ba73-b849e7555063" providerId="ADAL" clId="{D05B05AF-5831-5B44-8450-6E77B01126AF}" dt="2025-05-20T11:58:43.869" v="2458" actId="2711"/>
          <ac:spMkLst>
            <pc:docMk/>
            <pc:sldMk cId="3503207950" sldId="329"/>
            <ac:spMk id="20" creationId="{0F4E1F3F-51AC-7329-62A2-379F363E6E08}"/>
          </ac:spMkLst>
        </pc:spChg>
        <pc:spChg chg="mod topLvl">
          <ac:chgData name="Matthew Huehne" userId="29a7055c-8773-4aca-ba73-b849e7555063" providerId="ADAL" clId="{D05B05AF-5831-5B44-8450-6E77B01126AF}" dt="2025-05-20T09:49:29.701" v="970" actId="165"/>
          <ac:spMkLst>
            <pc:docMk/>
            <pc:sldMk cId="3503207950" sldId="329"/>
            <ac:spMk id="21" creationId="{52FA7EEC-82BA-56C2-8B35-88B90F31CCB1}"/>
          </ac:spMkLst>
        </pc:spChg>
        <pc:spChg chg="add mod topLvl">
          <ac:chgData name="Matthew Huehne" userId="29a7055c-8773-4aca-ba73-b849e7555063" providerId="ADAL" clId="{D05B05AF-5831-5B44-8450-6E77B01126AF}" dt="2025-05-20T11:58:43.869" v="2458" actId="2711"/>
          <ac:spMkLst>
            <pc:docMk/>
            <pc:sldMk cId="3503207950" sldId="329"/>
            <ac:spMk id="23" creationId="{4385B75A-E496-048B-F118-DE68424CA17F}"/>
          </ac:spMkLst>
        </pc:spChg>
        <pc:spChg chg="add mod topLvl">
          <ac:chgData name="Matthew Huehne" userId="29a7055c-8773-4aca-ba73-b849e7555063" providerId="ADAL" clId="{D05B05AF-5831-5B44-8450-6E77B01126AF}" dt="2025-05-20T11:58:43.869" v="2458" actId="2711"/>
          <ac:spMkLst>
            <pc:docMk/>
            <pc:sldMk cId="3503207950" sldId="329"/>
            <ac:spMk id="24" creationId="{B2319663-6114-C9EF-7BD4-EDF49DC80CF0}"/>
          </ac:spMkLst>
        </pc:spChg>
        <pc:spChg chg="add mod topLvl">
          <ac:chgData name="Matthew Huehne" userId="29a7055c-8773-4aca-ba73-b849e7555063" providerId="ADAL" clId="{D05B05AF-5831-5B44-8450-6E77B01126AF}" dt="2025-05-20T09:28:42.637" v="662" actId="207"/>
          <ac:spMkLst>
            <pc:docMk/>
            <pc:sldMk cId="3503207950" sldId="329"/>
            <ac:spMk id="28" creationId="{DBB16CFD-A29D-2187-F351-7EC799723CE3}"/>
          </ac:spMkLst>
        </pc:spChg>
        <pc:grpChg chg="add del">
          <ac:chgData name="Matthew Huehne" userId="29a7055c-8773-4aca-ba73-b849e7555063" providerId="ADAL" clId="{D05B05AF-5831-5B44-8450-6E77B01126AF}" dt="2025-05-20T09:23:34.894" v="631" actId="165"/>
          <ac:grpSpMkLst>
            <pc:docMk/>
            <pc:sldMk cId="3503207950" sldId="329"/>
            <ac:grpSpMk id="3" creationId="{7E5336F9-92A1-EB1C-6DD5-2E86DF551494}"/>
          </ac:grpSpMkLst>
        </pc:grpChg>
        <pc:grpChg chg="mod topLvl">
          <ac:chgData name="Matthew Huehne" userId="29a7055c-8773-4aca-ba73-b849e7555063" providerId="ADAL" clId="{D05B05AF-5831-5B44-8450-6E77B01126AF}" dt="2025-05-20T09:23:34.894" v="631" actId="165"/>
          <ac:grpSpMkLst>
            <pc:docMk/>
            <pc:sldMk cId="3503207950" sldId="329"/>
            <ac:grpSpMk id="9" creationId="{C16E99E5-D309-7373-C713-C86E9573BCC2}"/>
          </ac:grpSpMkLst>
        </pc:grpChg>
        <pc:grpChg chg="add del mod topLvl">
          <ac:chgData name="Matthew Huehne" userId="29a7055c-8773-4aca-ba73-b849e7555063" providerId="ADAL" clId="{D05B05AF-5831-5B44-8450-6E77B01126AF}" dt="2025-05-20T09:49:29.701" v="970" actId="165"/>
          <ac:grpSpMkLst>
            <pc:docMk/>
            <pc:sldMk cId="3503207950" sldId="329"/>
            <ac:grpSpMk id="25" creationId="{5C40CE75-6BDA-C64F-107F-AA8B498042F3}"/>
          </ac:grpSpMkLst>
        </pc:grpChg>
        <pc:grpChg chg="add mod topLvl">
          <ac:chgData name="Matthew Huehne" userId="29a7055c-8773-4aca-ba73-b849e7555063" providerId="ADAL" clId="{D05B05AF-5831-5B44-8450-6E77B01126AF}" dt="2025-05-20T09:37:30.755" v="689" actId="13926"/>
          <ac:grpSpMkLst>
            <pc:docMk/>
            <pc:sldMk cId="3503207950" sldId="329"/>
            <ac:grpSpMk id="26" creationId="{2627245F-F85D-3FF0-3FAB-078607ABBF93}"/>
          </ac:grpSpMkLst>
        </pc:grpChg>
        <pc:grpChg chg="add mod topLvl">
          <ac:chgData name="Matthew Huehne" userId="29a7055c-8773-4aca-ba73-b849e7555063" providerId="ADAL" clId="{D05B05AF-5831-5B44-8450-6E77B01126AF}" dt="2025-05-20T09:37:30.755" v="689" actId="13926"/>
          <ac:grpSpMkLst>
            <pc:docMk/>
            <pc:sldMk cId="3503207950" sldId="329"/>
            <ac:grpSpMk id="27" creationId="{B34AEA7F-5621-E122-4421-201BD19B51D4}"/>
          </ac:grpSpMkLst>
        </pc:grpChg>
        <pc:picChg chg="mod topLvl">
          <ac:chgData name="Matthew Huehne" userId="29a7055c-8773-4aca-ba73-b849e7555063" providerId="ADAL" clId="{D05B05AF-5831-5B44-8450-6E77B01126AF}" dt="2025-05-20T09:51:30.082" v="1042" actId="1076"/>
          <ac:picMkLst>
            <pc:docMk/>
            <pc:sldMk cId="3503207950" sldId="329"/>
            <ac:picMk id="4" creationId="{F33C148C-943C-ECDA-F3F4-F499CF8D65B7}"/>
          </ac:picMkLst>
        </pc:picChg>
        <pc:picChg chg="mod topLvl">
          <ac:chgData name="Matthew Huehne" userId="29a7055c-8773-4aca-ba73-b849e7555063" providerId="ADAL" clId="{D05B05AF-5831-5B44-8450-6E77B01126AF}" dt="2025-05-20T09:52:28.034" v="1046" actId="1076"/>
          <ac:picMkLst>
            <pc:docMk/>
            <pc:sldMk cId="3503207950" sldId="329"/>
            <ac:picMk id="5" creationId="{CED22E4D-AFD5-DADB-8AAC-332F65356849}"/>
          </ac:picMkLst>
        </pc:picChg>
        <pc:picChg chg="add mod topLvl">
          <ac:chgData name="Matthew Huehne" userId="29a7055c-8773-4aca-ba73-b849e7555063" providerId="ADAL" clId="{D05B05AF-5831-5B44-8450-6E77B01126AF}" dt="2025-05-20T09:50:33.697" v="1038" actId="1076"/>
          <ac:picMkLst>
            <pc:docMk/>
            <pc:sldMk cId="3503207950" sldId="329"/>
            <ac:picMk id="22" creationId="{EE7F8D5F-5C5C-D0F0-044A-02556A12C2F9}"/>
          </ac:picMkLst>
        </pc:picChg>
      </pc:sldChg>
      <pc:sldChg chg="addSp delSp modSp add del mod ord">
        <pc:chgData name="Matthew Huehne" userId="29a7055c-8773-4aca-ba73-b849e7555063" providerId="ADAL" clId="{D05B05AF-5831-5B44-8450-6E77B01126AF}" dt="2025-05-20T11:27:26.315" v="1512" actId="20578"/>
        <pc:sldMkLst>
          <pc:docMk/>
          <pc:sldMk cId="3053509274" sldId="331"/>
        </pc:sldMkLst>
        <pc:spChg chg="del mod">
          <ac:chgData name="Matthew Huehne" userId="29a7055c-8773-4aca-ba73-b849e7555063" providerId="ADAL" clId="{D05B05AF-5831-5B44-8450-6E77B01126AF}" dt="2025-05-20T09:41:13.704" v="699" actId="21"/>
          <ac:spMkLst>
            <pc:docMk/>
            <pc:sldMk cId="3053509274" sldId="331"/>
            <ac:spMk id="3" creationId="{77EA8F5E-183C-513D-D3F7-2664B784BBC6}"/>
          </ac:spMkLst>
        </pc:spChg>
        <pc:spChg chg="mod">
          <ac:chgData name="Matthew Huehne" userId="29a7055c-8773-4aca-ba73-b849e7555063" providerId="ADAL" clId="{D05B05AF-5831-5B44-8450-6E77B01126AF}" dt="2025-05-20T09:29:24.606" v="663" actId="13926"/>
          <ac:spMkLst>
            <pc:docMk/>
            <pc:sldMk cId="3053509274" sldId="331"/>
            <ac:spMk id="4" creationId="{BED14F68-EB4E-A7E1-C1B8-B4BC80F27245}"/>
          </ac:spMkLst>
        </pc:spChg>
        <pc:spChg chg="mod">
          <ac:chgData name="Matthew Huehne" userId="29a7055c-8773-4aca-ba73-b849e7555063" providerId="ADAL" clId="{D05B05AF-5831-5B44-8450-6E77B01126AF}" dt="2025-05-20T09:29:24.606" v="663" actId="13926"/>
          <ac:spMkLst>
            <pc:docMk/>
            <pc:sldMk cId="3053509274" sldId="331"/>
            <ac:spMk id="6" creationId="{FAF1B41F-F6BF-0506-2CB7-609711DE07F8}"/>
          </ac:spMkLst>
        </pc:spChg>
        <pc:spChg chg="mod">
          <ac:chgData name="Matthew Huehne" userId="29a7055c-8773-4aca-ba73-b849e7555063" providerId="ADAL" clId="{D05B05AF-5831-5B44-8450-6E77B01126AF}" dt="2025-05-20T09:37:42.025" v="691" actId="13926"/>
          <ac:spMkLst>
            <pc:docMk/>
            <pc:sldMk cId="3053509274" sldId="331"/>
            <ac:spMk id="7" creationId="{B87A26F7-F7AC-2215-D75B-D962B79D9F97}"/>
          </ac:spMkLst>
        </pc:spChg>
        <pc:spChg chg="mod">
          <ac:chgData name="Matthew Huehne" userId="29a7055c-8773-4aca-ba73-b849e7555063" providerId="ADAL" clId="{D05B05AF-5831-5B44-8450-6E77B01126AF}" dt="2025-05-20T09:37:42.025" v="691" actId="13926"/>
          <ac:spMkLst>
            <pc:docMk/>
            <pc:sldMk cId="3053509274" sldId="331"/>
            <ac:spMk id="8" creationId="{DAC54AE9-1888-F216-1183-3B4946D628D7}"/>
          </ac:spMkLst>
        </pc:spChg>
        <pc:spChg chg="mod">
          <ac:chgData name="Matthew Huehne" userId="29a7055c-8773-4aca-ba73-b849e7555063" providerId="ADAL" clId="{D05B05AF-5831-5B44-8450-6E77B01126AF}" dt="2025-05-20T09:29:24.606" v="663" actId="13926"/>
          <ac:spMkLst>
            <pc:docMk/>
            <pc:sldMk cId="3053509274" sldId="331"/>
            <ac:spMk id="10" creationId="{E8A17F38-557B-8425-2686-35C98E9F1417}"/>
          </ac:spMkLst>
        </pc:spChg>
        <pc:spChg chg="mod">
          <ac:chgData name="Matthew Huehne" userId="29a7055c-8773-4aca-ba73-b849e7555063" providerId="ADAL" clId="{D05B05AF-5831-5B44-8450-6E77B01126AF}" dt="2025-05-20T09:58:52.681" v="1167" actId="207"/>
          <ac:spMkLst>
            <pc:docMk/>
            <pc:sldMk cId="3053509274" sldId="331"/>
            <ac:spMk id="12" creationId="{628CD5CB-48AF-B698-A2A2-0A7E0CC92F09}"/>
          </ac:spMkLst>
        </pc:spChg>
        <pc:spChg chg="mod">
          <ac:chgData name="Matthew Huehne" userId="29a7055c-8773-4aca-ba73-b849e7555063" providerId="ADAL" clId="{D05B05AF-5831-5B44-8450-6E77B01126AF}" dt="2025-05-20T09:37:42.025" v="691" actId="13926"/>
          <ac:spMkLst>
            <pc:docMk/>
            <pc:sldMk cId="3053509274" sldId="331"/>
            <ac:spMk id="16" creationId="{52090523-FCAD-E2A5-A03A-8FE3C7D68C14}"/>
          </ac:spMkLst>
        </pc:spChg>
        <pc:spChg chg="mod">
          <ac:chgData name="Matthew Huehne" userId="29a7055c-8773-4aca-ba73-b849e7555063" providerId="ADAL" clId="{D05B05AF-5831-5B44-8450-6E77B01126AF}" dt="2025-05-20T09:29:24.606" v="663" actId="13926"/>
          <ac:spMkLst>
            <pc:docMk/>
            <pc:sldMk cId="3053509274" sldId="331"/>
            <ac:spMk id="18" creationId="{11017156-538D-C5A8-9D60-4B2E39088C98}"/>
          </ac:spMkLst>
        </pc:spChg>
        <pc:spChg chg="add mod">
          <ac:chgData name="Matthew Huehne" userId="29a7055c-8773-4aca-ba73-b849e7555063" providerId="ADAL" clId="{D05B05AF-5831-5B44-8450-6E77B01126AF}" dt="2025-05-20T08:53:55.715" v="468" actId="1076"/>
          <ac:spMkLst>
            <pc:docMk/>
            <pc:sldMk cId="3053509274" sldId="331"/>
            <ac:spMk id="28" creationId="{42465DBD-F750-8955-5173-44096FCE9B92}"/>
          </ac:spMkLst>
        </pc:spChg>
        <pc:spChg chg="mod">
          <ac:chgData name="Matthew Huehne" userId="29a7055c-8773-4aca-ba73-b849e7555063" providerId="ADAL" clId="{D05B05AF-5831-5B44-8450-6E77B01126AF}" dt="2025-05-20T09:37:42.025" v="691" actId="13926"/>
          <ac:spMkLst>
            <pc:docMk/>
            <pc:sldMk cId="3053509274" sldId="331"/>
            <ac:spMk id="37" creationId="{0C799FB6-EB2E-69D4-B2E9-8BF8A6AB3F82}"/>
          </ac:spMkLst>
        </pc:spChg>
        <pc:spChg chg="mod">
          <ac:chgData name="Matthew Huehne" userId="29a7055c-8773-4aca-ba73-b849e7555063" providerId="ADAL" clId="{D05B05AF-5831-5B44-8450-6E77B01126AF}" dt="2025-05-20T10:19:37.792" v="1311"/>
          <ac:spMkLst>
            <pc:docMk/>
            <pc:sldMk cId="3053509274" sldId="331"/>
            <ac:spMk id="39" creationId="{EA8C746C-B3D4-B089-3E91-4E2EA7B75EDD}"/>
          </ac:spMkLst>
        </pc:spChg>
        <pc:spChg chg="mod">
          <ac:chgData name="Matthew Huehne" userId="29a7055c-8773-4aca-ba73-b849e7555063" providerId="ADAL" clId="{D05B05AF-5831-5B44-8450-6E77B01126AF}" dt="2025-05-20T09:37:42.025" v="691" actId="13926"/>
          <ac:spMkLst>
            <pc:docMk/>
            <pc:sldMk cId="3053509274" sldId="331"/>
            <ac:spMk id="40" creationId="{827E85F7-F8EC-26CC-CE39-D46243B70282}"/>
          </ac:spMkLst>
        </pc:spChg>
        <pc:spChg chg="mod">
          <ac:chgData name="Matthew Huehne" userId="29a7055c-8773-4aca-ba73-b849e7555063" providerId="ADAL" clId="{D05B05AF-5831-5B44-8450-6E77B01126AF}" dt="2025-05-20T09:37:42.025" v="691" actId="13926"/>
          <ac:spMkLst>
            <pc:docMk/>
            <pc:sldMk cId="3053509274" sldId="331"/>
            <ac:spMk id="41" creationId="{49001315-71BC-24D0-ECFC-6A4EBA90F38C}"/>
          </ac:spMkLst>
        </pc:spChg>
        <pc:spChg chg="mod">
          <ac:chgData name="Matthew Huehne" userId="29a7055c-8773-4aca-ba73-b849e7555063" providerId="ADAL" clId="{D05B05AF-5831-5B44-8450-6E77B01126AF}" dt="2025-05-20T09:37:42.025" v="691" actId="13926"/>
          <ac:spMkLst>
            <pc:docMk/>
            <pc:sldMk cId="3053509274" sldId="331"/>
            <ac:spMk id="43" creationId="{8D9624CD-772F-92C3-F06F-DDCD2B261BC5}"/>
          </ac:spMkLst>
        </pc:spChg>
        <pc:spChg chg="mod">
          <ac:chgData name="Matthew Huehne" userId="29a7055c-8773-4aca-ba73-b849e7555063" providerId="ADAL" clId="{D05B05AF-5831-5B44-8450-6E77B01126AF}" dt="2025-05-20T09:37:42.025" v="691" actId="13926"/>
          <ac:spMkLst>
            <pc:docMk/>
            <pc:sldMk cId="3053509274" sldId="331"/>
            <ac:spMk id="44" creationId="{902D331C-808C-5FE6-F378-586E3C1BCD3E}"/>
          </ac:spMkLst>
        </pc:spChg>
        <pc:picChg chg="add del mod">
          <ac:chgData name="Matthew Huehne" userId="29a7055c-8773-4aca-ba73-b849e7555063" providerId="ADAL" clId="{D05B05AF-5831-5B44-8450-6E77B01126AF}" dt="2025-05-20T08:47:55.408" v="432" actId="478"/>
          <ac:picMkLst>
            <pc:docMk/>
            <pc:sldMk cId="3053509274" sldId="331"/>
            <ac:picMk id="13" creationId="{53A3CDCB-37DC-1FD6-40FC-CABB6641DB62}"/>
          </ac:picMkLst>
        </pc:picChg>
        <pc:picChg chg="add mod">
          <ac:chgData name="Matthew Huehne" userId="29a7055c-8773-4aca-ba73-b849e7555063" providerId="ADAL" clId="{D05B05AF-5831-5B44-8450-6E77B01126AF}" dt="2025-05-20T08:48:13.357" v="439" actId="1076"/>
          <ac:picMkLst>
            <pc:docMk/>
            <pc:sldMk cId="3053509274" sldId="331"/>
            <ac:picMk id="15" creationId="{6698FDAB-C0B4-2F43-9BDC-D7545F3E3B75}"/>
          </ac:picMkLst>
        </pc:picChg>
        <pc:picChg chg="add del mod">
          <ac:chgData name="Matthew Huehne" userId="29a7055c-8773-4aca-ba73-b849e7555063" providerId="ADAL" clId="{D05B05AF-5831-5B44-8450-6E77B01126AF}" dt="2025-05-20T08:48:57.407" v="441" actId="478"/>
          <ac:picMkLst>
            <pc:docMk/>
            <pc:sldMk cId="3053509274" sldId="331"/>
            <ac:picMk id="21" creationId="{1D5C1470-C304-FE1D-CF41-3AF98745442F}"/>
          </ac:picMkLst>
        </pc:picChg>
        <pc:picChg chg="add del mod">
          <ac:chgData name="Matthew Huehne" userId="29a7055c-8773-4aca-ba73-b849e7555063" providerId="ADAL" clId="{D05B05AF-5831-5B44-8450-6E77B01126AF}" dt="2025-05-20T08:49:42.714" v="450" actId="478"/>
          <ac:picMkLst>
            <pc:docMk/>
            <pc:sldMk cId="3053509274" sldId="331"/>
            <ac:picMk id="23" creationId="{840CFA61-07D9-2CA2-676B-B9B3C0977CF4}"/>
          </ac:picMkLst>
        </pc:picChg>
        <pc:picChg chg="add del mod">
          <ac:chgData name="Matthew Huehne" userId="29a7055c-8773-4aca-ba73-b849e7555063" providerId="ADAL" clId="{D05B05AF-5831-5B44-8450-6E77B01126AF}" dt="2025-05-20T08:50:11.861" v="458" actId="478"/>
          <ac:picMkLst>
            <pc:docMk/>
            <pc:sldMk cId="3053509274" sldId="331"/>
            <ac:picMk id="25" creationId="{16BD2C22-4D71-EFBD-D0AA-7336103D9434}"/>
          </ac:picMkLst>
        </pc:picChg>
        <pc:picChg chg="add mod">
          <ac:chgData name="Matthew Huehne" userId="29a7055c-8773-4aca-ba73-b849e7555063" providerId="ADAL" clId="{D05B05AF-5831-5B44-8450-6E77B01126AF}" dt="2025-05-20T09:00:26.760" v="489" actId="1076"/>
          <ac:picMkLst>
            <pc:docMk/>
            <pc:sldMk cId="3053509274" sldId="331"/>
            <ac:picMk id="27" creationId="{6CA3ABE4-0001-9B2F-FDBE-6F8B087270BF}"/>
          </ac:picMkLst>
        </pc:picChg>
        <pc:picChg chg="add mod">
          <ac:chgData name="Matthew Huehne" userId="29a7055c-8773-4aca-ba73-b849e7555063" providerId="ADAL" clId="{D05B05AF-5831-5B44-8450-6E77B01126AF}" dt="2025-05-20T09:00:13.911" v="483" actId="12789"/>
          <ac:picMkLst>
            <pc:docMk/>
            <pc:sldMk cId="3053509274" sldId="331"/>
            <ac:picMk id="30" creationId="{CE234A75-4635-89C0-29D4-ADFA454616BD}"/>
          </ac:picMkLst>
        </pc:picChg>
      </pc:sldChg>
      <pc:sldChg chg="modSp mod">
        <pc:chgData name="Matthew Huehne" userId="29a7055c-8773-4aca-ba73-b849e7555063" providerId="ADAL" clId="{D05B05AF-5831-5B44-8450-6E77B01126AF}" dt="2025-05-20T10:42:20.777" v="1454" actId="2711"/>
        <pc:sldMkLst>
          <pc:docMk/>
          <pc:sldMk cId="1126503318" sldId="334"/>
        </pc:sldMkLst>
        <pc:spChg chg="mod">
          <ac:chgData name="Matthew Huehne" userId="29a7055c-8773-4aca-ba73-b849e7555063" providerId="ADAL" clId="{D05B05AF-5831-5B44-8450-6E77B01126AF}" dt="2025-05-20T10:42:19.871" v="1453" actId="2711"/>
          <ac:spMkLst>
            <pc:docMk/>
            <pc:sldMk cId="1126503318" sldId="334"/>
            <ac:spMk id="2" creationId="{DE5274C5-ED9C-D2E8-915B-F09BCB491C78}"/>
          </ac:spMkLst>
        </pc:spChg>
        <pc:spChg chg="mod">
          <ac:chgData name="Matthew Huehne" userId="29a7055c-8773-4aca-ba73-b849e7555063" providerId="ADAL" clId="{D05B05AF-5831-5B44-8450-6E77B01126AF}" dt="2025-05-20T10:42:20.777" v="1454" actId="2711"/>
          <ac:spMkLst>
            <pc:docMk/>
            <pc:sldMk cId="1126503318" sldId="334"/>
            <ac:spMk id="3" creationId="{6B16C957-9A45-70FE-573C-77B219E9A816}"/>
          </ac:spMkLst>
        </pc:spChg>
        <pc:spChg chg="mod">
          <ac:chgData name="Matthew Huehne" userId="29a7055c-8773-4aca-ba73-b849e7555063" providerId="ADAL" clId="{D05B05AF-5831-5B44-8450-6E77B01126AF}" dt="2025-05-20T10:42:20.777" v="1454" actId="2711"/>
          <ac:spMkLst>
            <pc:docMk/>
            <pc:sldMk cId="1126503318" sldId="334"/>
            <ac:spMk id="6" creationId="{D99C38A4-5497-A7DB-D8F1-76DBF7B918CE}"/>
          </ac:spMkLst>
        </pc:spChg>
        <pc:spChg chg="mod">
          <ac:chgData name="Matthew Huehne" userId="29a7055c-8773-4aca-ba73-b849e7555063" providerId="ADAL" clId="{D05B05AF-5831-5B44-8450-6E77B01126AF}" dt="2025-05-20T10:42:20.777" v="1454" actId="2711"/>
          <ac:spMkLst>
            <pc:docMk/>
            <pc:sldMk cId="1126503318" sldId="334"/>
            <ac:spMk id="8" creationId="{1DB38070-BCB7-9B5F-8C89-3307D2545920}"/>
          </ac:spMkLst>
        </pc:spChg>
        <pc:spChg chg="mod">
          <ac:chgData name="Matthew Huehne" userId="29a7055c-8773-4aca-ba73-b849e7555063" providerId="ADAL" clId="{D05B05AF-5831-5B44-8450-6E77B01126AF}" dt="2025-05-20T10:42:20.777" v="1454" actId="2711"/>
          <ac:spMkLst>
            <pc:docMk/>
            <pc:sldMk cId="1126503318" sldId="334"/>
            <ac:spMk id="9" creationId="{20FDEBFC-B27A-6D3B-33E6-9DEB0BC63978}"/>
          </ac:spMkLst>
        </pc:spChg>
        <pc:spChg chg="mod">
          <ac:chgData name="Matthew Huehne" userId="29a7055c-8773-4aca-ba73-b849e7555063" providerId="ADAL" clId="{D05B05AF-5831-5B44-8450-6E77B01126AF}" dt="2025-05-20T10:42:20.777" v="1454" actId="2711"/>
          <ac:spMkLst>
            <pc:docMk/>
            <pc:sldMk cId="1126503318" sldId="334"/>
            <ac:spMk id="13" creationId="{4AC00EB9-8059-FA20-2622-E00A775E4064}"/>
          </ac:spMkLst>
        </pc:spChg>
        <pc:spChg chg="mod">
          <ac:chgData name="Matthew Huehne" userId="29a7055c-8773-4aca-ba73-b849e7555063" providerId="ADAL" clId="{D05B05AF-5831-5B44-8450-6E77B01126AF}" dt="2025-05-20T10:42:20.777" v="1454" actId="2711"/>
          <ac:spMkLst>
            <pc:docMk/>
            <pc:sldMk cId="1126503318" sldId="334"/>
            <ac:spMk id="14" creationId="{7AC0BF1D-71E4-0154-4D6A-FBD0BCFD0BFB}"/>
          </ac:spMkLst>
        </pc:spChg>
        <pc:spChg chg="mod">
          <ac:chgData name="Matthew Huehne" userId="29a7055c-8773-4aca-ba73-b849e7555063" providerId="ADAL" clId="{D05B05AF-5831-5B44-8450-6E77B01126AF}" dt="2025-05-20T10:42:20.777" v="1454" actId="2711"/>
          <ac:spMkLst>
            <pc:docMk/>
            <pc:sldMk cId="1126503318" sldId="334"/>
            <ac:spMk id="16" creationId="{B1DC8E6D-869F-7928-4087-B6B2998D3480}"/>
          </ac:spMkLst>
        </pc:spChg>
        <pc:spChg chg="mod">
          <ac:chgData name="Matthew Huehne" userId="29a7055c-8773-4aca-ba73-b849e7555063" providerId="ADAL" clId="{D05B05AF-5831-5B44-8450-6E77B01126AF}" dt="2025-05-20T10:42:20.777" v="1454" actId="2711"/>
          <ac:spMkLst>
            <pc:docMk/>
            <pc:sldMk cId="1126503318" sldId="334"/>
            <ac:spMk id="18" creationId="{DF541844-4909-316D-8B81-DA80C6E37F28}"/>
          </ac:spMkLst>
        </pc:spChg>
        <pc:spChg chg="mod">
          <ac:chgData name="Matthew Huehne" userId="29a7055c-8773-4aca-ba73-b849e7555063" providerId="ADAL" clId="{D05B05AF-5831-5B44-8450-6E77B01126AF}" dt="2025-05-20T10:42:20.777" v="1454" actId="2711"/>
          <ac:spMkLst>
            <pc:docMk/>
            <pc:sldMk cId="1126503318" sldId="334"/>
            <ac:spMk id="20" creationId="{50D081D6-5AF0-03CF-DA43-AB1E06EDB6E8}"/>
          </ac:spMkLst>
        </pc:spChg>
      </pc:sldChg>
      <pc:sldChg chg="modSp mod">
        <pc:chgData name="Matthew Huehne" userId="29a7055c-8773-4aca-ba73-b849e7555063" providerId="ADAL" clId="{D05B05AF-5831-5B44-8450-6E77B01126AF}" dt="2025-05-20T10:49:00.103" v="1486" actId="12788"/>
        <pc:sldMkLst>
          <pc:docMk/>
          <pc:sldMk cId="1401726269" sldId="335"/>
        </pc:sldMkLst>
        <pc:spChg chg="mod">
          <ac:chgData name="Matthew Huehne" userId="29a7055c-8773-4aca-ba73-b849e7555063" providerId="ADAL" clId="{D05B05AF-5831-5B44-8450-6E77B01126AF}" dt="2025-05-20T10:49:00.103" v="1486" actId="12788"/>
          <ac:spMkLst>
            <pc:docMk/>
            <pc:sldMk cId="1401726269" sldId="335"/>
            <ac:spMk id="2" creationId="{FB6CFD15-F93A-EFA0-65B0-20BA35C2E559}"/>
          </ac:spMkLst>
        </pc:spChg>
      </pc:sldChg>
      <pc:sldChg chg="del">
        <pc:chgData name="Matthew Huehne" userId="29a7055c-8773-4aca-ba73-b849e7555063" providerId="ADAL" clId="{D05B05AF-5831-5B44-8450-6E77B01126AF}" dt="2025-05-20T10:27:00.570" v="1336" actId="2696"/>
        <pc:sldMkLst>
          <pc:docMk/>
          <pc:sldMk cId="3878779915" sldId="347"/>
        </pc:sldMkLst>
      </pc:sldChg>
      <pc:sldChg chg="modSp add del mod ord">
        <pc:chgData name="Matthew Huehne" userId="29a7055c-8773-4aca-ba73-b849e7555063" providerId="ADAL" clId="{D05B05AF-5831-5B44-8450-6E77B01126AF}" dt="2025-05-20T10:43:13.540" v="1457" actId="2696"/>
        <pc:sldMkLst>
          <pc:docMk/>
          <pc:sldMk cId="613405187" sldId="357"/>
        </pc:sldMkLst>
        <pc:spChg chg="mod">
          <ac:chgData name="Matthew Huehne" userId="29a7055c-8773-4aca-ba73-b849e7555063" providerId="ADAL" clId="{D05B05AF-5831-5B44-8450-6E77B01126AF}" dt="2025-05-20T10:40:29.186" v="1428" actId="20577"/>
          <ac:spMkLst>
            <pc:docMk/>
            <pc:sldMk cId="613405187" sldId="357"/>
            <ac:spMk id="2" creationId="{59326E52-6FAC-9715-37AE-4D3FC3AEA53A}"/>
          </ac:spMkLst>
        </pc:spChg>
      </pc:sldChg>
      <pc:sldChg chg="new del">
        <pc:chgData name="Matthew Huehne" userId="29a7055c-8773-4aca-ba73-b849e7555063" providerId="ADAL" clId="{D05B05AF-5831-5B44-8450-6E77B01126AF}" dt="2025-05-20T10:40:22.995" v="1417" actId="2696"/>
        <pc:sldMkLst>
          <pc:docMk/>
          <pc:sldMk cId="2316467883" sldId="357"/>
        </pc:sldMkLst>
      </pc:sldChg>
      <pc:sldChg chg="addSp delSp modSp new del mod ord">
        <pc:chgData name="Matthew Huehne" userId="29a7055c-8773-4aca-ba73-b849e7555063" providerId="ADAL" clId="{D05B05AF-5831-5B44-8450-6E77B01126AF}" dt="2025-05-20T10:42:00.713" v="1451" actId="2696"/>
        <pc:sldMkLst>
          <pc:docMk/>
          <pc:sldMk cId="2136847858" sldId="358"/>
        </pc:sldMkLst>
        <pc:spChg chg="del mod">
          <ac:chgData name="Matthew Huehne" userId="29a7055c-8773-4aca-ba73-b849e7555063" providerId="ADAL" clId="{D05B05AF-5831-5B44-8450-6E77B01126AF}" dt="2025-05-20T10:41:58.332" v="1448" actId="478"/>
          <ac:spMkLst>
            <pc:docMk/>
            <pc:sldMk cId="2136847858" sldId="358"/>
            <ac:spMk id="2" creationId="{1EF75B20-5122-0752-7276-4B4BAFBD4934}"/>
          </ac:spMkLst>
        </pc:spChg>
        <pc:spChg chg="add mod">
          <ac:chgData name="Matthew Huehne" userId="29a7055c-8773-4aca-ba73-b849e7555063" providerId="ADAL" clId="{D05B05AF-5831-5B44-8450-6E77B01126AF}" dt="2025-05-20T10:41:58.332" v="1448" actId="478"/>
          <ac:spMkLst>
            <pc:docMk/>
            <pc:sldMk cId="2136847858" sldId="358"/>
            <ac:spMk id="5" creationId="{4D7BF726-7BFA-D7A8-4DDB-50561550FDBD}"/>
          </ac:spMkLst>
        </pc:spChg>
        <pc:spChg chg="add del">
          <ac:chgData name="Matthew Huehne" userId="29a7055c-8773-4aca-ba73-b849e7555063" providerId="ADAL" clId="{D05B05AF-5831-5B44-8450-6E77B01126AF}" dt="2025-05-20T10:41:59.648" v="1450" actId="22"/>
          <ac:spMkLst>
            <pc:docMk/>
            <pc:sldMk cId="2136847858" sldId="358"/>
            <ac:spMk id="7" creationId="{7C86F012-3D56-1156-FC07-209E8051630F}"/>
          </ac:spMkLst>
        </pc:spChg>
      </pc:sldChg>
      <pc:sldChg chg="new del">
        <pc:chgData name="Matthew Huehne" userId="29a7055c-8773-4aca-ba73-b849e7555063" providerId="ADAL" clId="{D05B05AF-5831-5B44-8450-6E77B01126AF}" dt="2025-05-20T10:40:21.860" v="1416" actId="2696"/>
        <pc:sldMkLst>
          <pc:docMk/>
          <pc:sldMk cId="2339347108" sldId="358"/>
        </pc:sldMkLst>
      </pc:sldChg>
      <pc:sldChg chg="modSp add mod">
        <pc:chgData name="Matthew Huehne" userId="29a7055c-8773-4aca-ba73-b849e7555063" providerId="ADAL" clId="{D05B05AF-5831-5B44-8450-6E77B01126AF}" dt="2025-05-20T11:43:31.267" v="2358" actId="20577"/>
        <pc:sldMkLst>
          <pc:docMk/>
          <pc:sldMk cId="4174571411" sldId="358"/>
        </pc:sldMkLst>
        <pc:spChg chg="mod">
          <ac:chgData name="Matthew Huehne" userId="29a7055c-8773-4aca-ba73-b849e7555063" providerId="ADAL" clId="{D05B05AF-5831-5B44-8450-6E77B01126AF}" dt="2025-05-20T11:43:31.267" v="2358" actId="20577"/>
          <ac:spMkLst>
            <pc:docMk/>
            <pc:sldMk cId="4174571411" sldId="358"/>
            <ac:spMk id="3" creationId="{9CFD5A68-93E7-09B5-32D2-5C5C915BD4D3}"/>
          </ac:spMkLst>
        </pc:spChg>
      </pc:sldChg>
      <pc:sldChg chg="modSp mod">
        <pc:chgData name="Matthew Huehne" userId="29a7055c-8773-4aca-ba73-b849e7555063" providerId="ADAL" clId="{D05B05AF-5831-5B44-8450-6E77B01126AF}" dt="2025-05-20T11:03:45.735" v="1487" actId="207"/>
        <pc:sldMkLst>
          <pc:docMk/>
          <pc:sldMk cId="1631786330" sldId="359"/>
        </pc:sldMkLst>
        <pc:spChg chg="mod">
          <ac:chgData name="Matthew Huehne" userId="29a7055c-8773-4aca-ba73-b849e7555063" providerId="ADAL" clId="{D05B05AF-5831-5B44-8450-6E77B01126AF}" dt="2025-05-20T11:03:45.735" v="1487" actId="207"/>
          <ac:spMkLst>
            <pc:docMk/>
            <pc:sldMk cId="1631786330" sldId="359"/>
            <ac:spMk id="5" creationId="{800458F1-F03F-D5DC-26D9-F545311BBD2F}"/>
          </ac:spMkLst>
        </pc:spChg>
        <pc:spChg chg="mod">
          <ac:chgData name="Matthew Huehne" userId="29a7055c-8773-4aca-ba73-b849e7555063" providerId="ADAL" clId="{D05B05AF-5831-5B44-8450-6E77B01126AF}" dt="2025-05-20T10:45:35.104" v="1478" actId="207"/>
          <ac:spMkLst>
            <pc:docMk/>
            <pc:sldMk cId="1631786330" sldId="359"/>
            <ac:spMk id="8" creationId="{0621EC63-803A-E0D3-86F6-1529A86B205C}"/>
          </ac:spMkLst>
        </pc:spChg>
        <pc:graphicFrameChg chg="mod">
          <ac:chgData name="Matthew Huehne" userId="29a7055c-8773-4aca-ba73-b849e7555063" providerId="ADAL" clId="{D05B05AF-5831-5B44-8450-6E77B01126AF}" dt="2025-05-20T10:44:42.859" v="1467" actId="692"/>
          <ac:graphicFrameMkLst>
            <pc:docMk/>
            <pc:sldMk cId="1631786330" sldId="359"/>
            <ac:graphicFrameMk id="4" creationId="{D544C4BE-D216-0C14-2519-4467614005F6}"/>
          </ac:graphicFrameMkLst>
        </pc:graphicFrameChg>
      </pc:sldChg>
      <pc:sldChg chg="add del">
        <pc:chgData name="Matthew Huehne" userId="29a7055c-8773-4aca-ba73-b849e7555063" providerId="ADAL" clId="{D05B05AF-5831-5B44-8450-6E77B01126AF}" dt="2025-05-20T11:19:34.747" v="1501" actId="2696"/>
        <pc:sldMkLst>
          <pc:docMk/>
          <pc:sldMk cId="83100608" sldId="360"/>
        </pc:sldMkLst>
      </pc:sldChg>
      <pc:sldChg chg="add del">
        <pc:chgData name="Matthew Huehne" userId="29a7055c-8773-4aca-ba73-b849e7555063" providerId="ADAL" clId="{D05B05AF-5831-5B44-8450-6E77B01126AF}" dt="2025-05-20T11:58:04.251" v="2457" actId="2696"/>
        <pc:sldMkLst>
          <pc:docMk/>
          <pc:sldMk cId="2753220449" sldId="367"/>
        </pc:sldMkLst>
      </pc:sldChg>
      <pc:sldChg chg="addSp delSp modSp add mod ord">
        <pc:chgData name="Matthew Huehne" userId="29a7055c-8773-4aca-ba73-b849e7555063" providerId="ADAL" clId="{D05B05AF-5831-5B44-8450-6E77B01126AF}" dt="2025-05-20T12:09:16.202" v="2546"/>
        <pc:sldMkLst>
          <pc:docMk/>
          <pc:sldMk cId="229997592" sldId="370"/>
        </pc:sldMkLst>
        <pc:spChg chg="mod">
          <ac:chgData name="Matthew Huehne" userId="29a7055c-8773-4aca-ba73-b849e7555063" providerId="ADAL" clId="{D05B05AF-5831-5B44-8450-6E77B01126AF}" dt="2025-05-20T11:36:37.406" v="2267" actId="207"/>
          <ac:spMkLst>
            <pc:docMk/>
            <pc:sldMk cId="229997592" sldId="370"/>
            <ac:spMk id="2" creationId="{86F4CF90-5308-C0BE-4F02-9F1471D1740E}"/>
          </ac:spMkLst>
        </pc:spChg>
        <pc:spChg chg="mod">
          <ac:chgData name="Matthew Huehne" userId="29a7055c-8773-4aca-ba73-b849e7555063" providerId="ADAL" clId="{D05B05AF-5831-5B44-8450-6E77B01126AF}" dt="2025-05-20T11:36:56.704" v="2305" actId="1036"/>
          <ac:spMkLst>
            <pc:docMk/>
            <pc:sldMk cId="229997592" sldId="370"/>
            <ac:spMk id="6" creationId="{BBADC13B-1DF2-67C3-0535-DE40B21ACD2A}"/>
          </ac:spMkLst>
        </pc:spChg>
        <pc:spChg chg="mod">
          <ac:chgData name="Matthew Huehne" userId="29a7055c-8773-4aca-ba73-b849e7555063" providerId="ADAL" clId="{D05B05AF-5831-5B44-8450-6E77B01126AF}" dt="2025-05-20T11:36:56.704" v="2305" actId="1036"/>
          <ac:spMkLst>
            <pc:docMk/>
            <pc:sldMk cId="229997592" sldId="370"/>
            <ac:spMk id="7" creationId="{931D9DA1-9344-261C-08F8-23621A562CAC}"/>
          </ac:spMkLst>
        </pc:spChg>
        <pc:spChg chg="add mod">
          <ac:chgData name="Matthew Huehne" userId="29a7055c-8773-4aca-ba73-b849e7555063" providerId="ADAL" clId="{D05B05AF-5831-5B44-8450-6E77B01126AF}" dt="2025-05-20T11:36:56.704" v="2305" actId="1036"/>
          <ac:spMkLst>
            <pc:docMk/>
            <pc:sldMk cId="229997592" sldId="370"/>
            <ac:spMk id="8" creationId="{7F31F760-5765-8615-EE22-C4F4B5497705}"/>
          </ac:spMkLst>
        </pc:spChg>
        <pc:spChg chg="add mod">
          <ac:chgData name="Matthew Huehne" userId="29a7055c-8773-4aca-ba73-b849e7555063" providerId="ADAL" clId="{D05B05AF-5831-5B44-8450-6E77B01126AF}" dt="2025-05-20T12:09:16.202" v="2546"/>
          <ac:spMkLst>
            <pc:docMk/>
            <pc:sldMk cId="229997592" sldId="370"/>
            <ac:spMk id="9" creationId="{7AD25A8C-21C3-2616-31DE-D19DB729649F}"/>
          </ac:spMkLst>
        </pc:spChg>
        <pc:spChg chg="mod">
          <ac:chgData name="Matthew Huehne" userId="29a7055c-8773-4aca-ba73-b849e7555063" providerId="ADAL" clId="{D05B05AF-5831-5B44-8450-6E77B01126AF}" dt="2025-05-20T11:36:56.704" v="2305" actId="1036"/>
          <ac:spMkLst>
            <pc:docMk/>
            <pc:sldMk cId="229997592" sldId="370"/>
            <ac:spMk id="11" creationId="{D3F85783-CC3C-E3BE-62DE-9ECD82798F9B}"/>
          </ac:spMkLst>
        </pc:spChg>
        <pc:spChg chg="mod">
          <ac:chgData name="Matthew Huehne" userId="29a7055c-8773-4aca-ba73-b849e7555063" providerId="ADAL" clId="{D05B05AF-5831-5B44-8450-6E77B01126AF}" dt="2025-05-20T11:36:56.704" v="2305" actId="1036"/>
          <ac:spMkLst>
            <pc:docMk/>
            <pc:sldMk cId="229997592" sldId="370"/>
            <ac:spMk id="13" creationId="{1B5D4543-F3C8-3593-19C5-08C598B8AAEB}"/>
          </ac:spMkLst>
        </pc:spChg>
        <pc:spChg chg="mod">
          <ac:chgData name="Matthew Huehne" userId="29a7055c-8773-4aca-ba73-b849e7555063" providerId="ADAL" clId="{D05B05AF-5831-5B44-8450-6E77B01126AF}" dt="2025-05-20T11:30:35.507" v="1913" actId="207"/>
          <ac:spMkLst>
            <pc:docMk/>
            <pc:sldMk cId="229997592" sldId="370"/>
            <ac:spMk id="15" creationId="{3DDAA111-2F01-F841-2D7B-49B8F4D9D8F8}"/>
          </ac:spMkLst>
        </pc:spChg>
        <pc:spChg chg="mod">
          <ac:chgData name="Matthew Huehne" userId="29a7055c-8773-4aca-ba73-b849e7555063" providerId="ADAL" clId="{D05B05AF-5831-5B44-8450-6E77B01126AF}" dt="2025-05-20T11:36:56.704" v="2305" actId="1036"/>
          <ac:spMkLst>
            <pc:docMk/>
            <pc:sldMk cId="229997592" sldId="370"/>
            <ac:spMk id="17" creationId="{ED3E0D58-3DC4-620E-5BDB-38D30079E256}"/>
          </ac:spMkLst>
        </pc:spChg>
        <pc:spChg chg="mod">
          <ac:chgData name="Matthew Huehne" userId="29a7055c-8773-4aca-ba73-b849e7555063" providerId="ADAL" clId="{D05B05AF-5831-5B44-8450-6E77B01126AF}" dt="2025-05-20T11:36:56.704" v="2305" actId="1036"/>
          <ac:spMkLst>
            <pc:docMk/>
            <pc:sldMk cId="229997592" sldId="370"/>
            <ac:spMk id="19" creationId="{8B151524-D550-6C8A-4A45-58A7BDEC8D10}"/>
          </ac:spMkLst>
        </pc:spChg>
        <pc:spChg chg="mod">
          <ac:chgData name="Matthew Huehne" userId="29a7055c-8773-4aca-ba73-b849e7555063" providerId="ADAL" clId="{D05B05AF-5831-5B44-8450-6E77B01126AF}" dt="2025-05-20T11:36:56.704" v="2305" actId="1036"/>
          <ac:spMkLst>
            <pc:docMk/>
            <pc:sldMk cId="229997592" sldId="370"/>
            <ac:spMk id="20" creationId="{6C55CD06-2E84-C857-7CA0-077C3004C33F}"/>
          </ac:spMkLst>
        </pc:spChg>
        <pc:spChg chg="mod">
          <ac:chgData name="Matthew Huehne" userId="29a7055c-8773-4aca-ba73-b849e7555063" providerId="ADAL" clId="{D05B05AF-5831-5B44-8450-6E77B01126AF}" dt="2025-05-20T11:36:56.704" v="2305" actId="1036"/>
          <ac:spMkLst>
            <pc:docMk/>
            <pc:sldMk cId="229997592" sldId="370"/>
            <ac:spMk id="21" creationId="{6F5EC8F9-1135-4DBD-7BF1-1F99BD5561C8}"/>
          </ac:spMkLst>
        </pc:spChg>
        <pc:spChg chg="mod topLvl">
          <ac:chgData name="Matthew Huehne" userId="29a7055c-8773-4aca-ba73-b849e7555063" providerId="ADAL" clId="{D05B05AF-5831-5B44-8450-6E77B01126AF}" dt="2025-05-20T11:32:42.281" v="1963" actId="478"/>
          <ac:spMkLst>
            <pc:docMk/>
            <pc:sldMk cId="229997592" sldId="370"/>
            <ac:spMk id="22" creationId="{88A3893A-2745-89EA-FBFC-174EF0C094BC}"/>
          </ac:spMkLst>
        </pc:spChg>
        <pc:spChg chg="mod">
          <ac:chgData name="Matthew Huehne" userId="29a7055c-8773-4aca-ba73-b849e7555063" providerId="ADAL" clId="{D05B05AF-5831-5B44-8450-6E77B01126AF}" dt="2025-05-20T11:36:56.704" v="2305" actId="1036"/>
          <ac:spMkLst>
            <pc:docMk/>
            <pc:sldMk cId="229997592" sldId="370"/>
            <ac:spMk id="26" creationId="{DF44B5D2-D08E-CE6D-8B15-FB56B341E49D}"/>
          </ac:spMkLst>
        </pc:spChg>
        <pc:spChg chg="mod">
          <ac:chgData name="Matthew Huehne" userId="29a7055c-8773-4aca-ba73-b849e7555063" providerId="ADAL" clId="{D05B05AF-5831-5B44-8450-6E77B01126AF}" dt="2025-05-20T11:30:35.507" v="1913" actId="207"/>
          <ac:spMkLst>
            <pc:docMk/>
            <pc:sldMk cId="229997592" sldId="370"/>
            <ac:spMk id="29" creationId="{EA7A092F-8B73-107E-3DDA-97E79AF60E37}"/>
          </ac:spMkLst>
        </pc:spChg>
        <pc:spChg chg="del mod">
          <ac:chgData name="Matthew Huehne" userId="29a7055c-8773-4aca-ba73-b849e7555063" providerId="ADAL" clId="{D05B05AF-5831-5B44-8450-6E77B01126AF}" dt="2025-05-20T12:09:15.579" v="2545" actId="478"/>
          <ac:spMkLst>
            <pc:docMk/>
            <pc:sldMk cId="229997592" sldId="370"/>
            <ac:spMk id="44" creationId="{CBF5538A-22D3-8342-0E22-CF8A2623F92B}"/>
          </ac:spMkLst>
        </pc:spChg>
        <pc:grpChg chg="mod">
          <ac:chgData name="Matthew Huehne" userId="29a7055c-8773-4aca-ba73-b849e7555063" providerId="ADAL" clId="{D05B05AF-5831-5B44-8450-6E77B01126AF}" dt="2025-05-20T11:30:35.507" v="1913" actId="207"/>
          <ac:grpSpMkLst>
            <pc:docMk/>
            <pc:sldMk cId="229997592" sldId="370"/>
            <ac:grpSpMk id="28" creationId="{0DB75B1D-CFCB-B0EA-ABE0-ED487EBA3ACA}"/>
          </ac:grpSpMkLst>
        </pc:grpChg>
        <pc:grpChg chg="add del mod">
          <ac:chgData name="Matthew Huehne" userId="29a7055c-8773-4aca-ba73-b849e7555063" providerId="ADAL" clId="{D05B05AF-5831-5B44-8450-6E77B01126AF}" dt="2025-05-20T11:32:42.281" v="1963" actId="478"/>
          <ac:grpSpMkLst>
            <pc:docMk/>
            <pc:sldMk cId="229997592" sldId="370"/>
            <ac:grpSpMk id="46" creationId="{8D6CFAB6-5AAA-5D8D-57B9-26EF21B12080}"/>
          </ac:grpSpMkLst>
        </pc:grpChg>
        <pc:grpChg chg="mod">
          <ac:chgData name="Matthew Huehne" userId="29a7055c-8773-4aca-ba73-b849e7555063" providerId="ADAL" clId="{D05B05AF-5831-5B44-8450-6E77B01126AF}" dt="2025-05-20T11:30:35.507" v="1913" actId="207"/>
          <ac:grpSpMkLst>
            <pc:docMk/>
            <pc:sldMk cId="229997592" sldId="370"/>
            <ac:grpSpMk id="47" creationId="{71B05DE2-A76A-1E0F-BC0D-948F5E851D5F}"/>
          </ac:grpSpMkLst>
        </pc:grpChg>
        <pc:picChg chg="mod">
          <ac:chgData name="Matthew Huehne" userId="29a7055c-8773-4aca-ba73-b849e7555063" providerId="ADAL" clId="{D05B05AF-5831-5B44-8450-6E77B01126AF}" dt="2025-05-20T11:29:19.349" v="1517" actId="207"/>
          <ac:picMkLst>
            <pc:docMk/>
            <pc:sldMk cId="229997592" sldId="370"/>
            <ac:picMk id="4" creationId="{1276362B-48F5-A92C-1AEB-5F34ADDBD2FC}"/>
          </ac:picMkLst>
        </pc:picChg>
        <pc:picChg chg="add del mod topLvl">
          <ac:chgData name="Matthew Huehne" userId="29a7055c-8773-4aca-ba73-b849e7555063" providerId="ADAL" clId="{D05B05AF-5831-5B44-8450-6E77B01126AF}" dt="2025-05-20T11:32:53.313" v="2071" actId="692"/>
          <ac:picMkLst>
            <pc:docMk/>
            <pc:sldMk cId="229997592" sldId="370"/>
            <ac:picMk id="18" creationId="{EA9A7FCD-50EB-571F-9FCB-D42D058D0179}"/>
          </ac:picMkLst>
        </pc:picChg>
        <pc:picChg chg="mod">
          <ac:chgData name="Matthew Huehne" userId="29a7055c-8773-4aca-ba73-b849e7555063" providerId="ADAL" clId="{D05B05AF-5831-5B44-8450-6E77B01126AF}" dt="2025-05-20T11:33:05.485" v="2156" actId="207"/>
          <ac:picMkLst>
            <pc:docMk/>
            <pc:sldMk cId="229997592" sldId="370"/>
            <ac:picMk id="30" creationId="{A8730007-EAAD-9231-C4AB-EB8DD4F17F33}"/>
          </ac:picMkLst>
        </pc:picChg>
        <pc:picChg chg="mod">
          <ac:chgData name="Matthew Huehne" userId="29a7055c-8773-4aca-ba73-b849e7555063" providerId="ADAL" clId="{D05B05AF-5831-5B44-8450-6E77B01126AF}" dt="2025-05-20T11:33:01.451" v="2155" actId="207"/>
          <ac:picMkLst>
            <pc:docMk/>
            <pc:sldMk cId="229997592" sldId="370"/>
            <ac:picMk id="43" creationId="{1AADB11F-53AD-C135-DBE0-D9F0244BC9B5}"/>
          </ac:picMkLst>
        </pc:picChg>
      </pc:sldChg>
      <pc:sldChg chg="addSp delSp modSp add del mod">
        <pc:chgData name="Matthew Huehne" userId="29a7055c-8773-4aca-ba73-b849e7555063" providerId="ADAL" clId="{D05B05AF-5831-5B44-8450-6E77B01126AF}" dt="2025-05-20T12:09:39.495" v="2550" actId="2696"/>
        <pc:sldMkLst>
          <pc:docMk/>
          <pc:sldMk cId="3955733566" sldId="373"/>
        </pc:sldMkLst>
        <pc:spChg chg="add del mod">
          <ac:chgData name="Matthew Huehne" userId="29a7055c-8773-4aca-ba73-b849e7555063" providerId="ADAL" clId="{D05B05AF-5831-5B44-8450-6E77B01126AF}" dt="2025-05-20T12:00:04.185" v="2479" actId="255"/>
          <ac:spMkLst>
            <pc:docMk/>
            <pc:sldMk cId="3955733566" sldId="373"/>
            <ac:spMk id="2" creationId="{4CA49BC4-C7CC-0D38-40E7-9A8E202CFDBD}"/>
          </ac:spMkLst>
        </pc:spChg>
        <pc:spChg chg="add mod">
          <ac:chgData name="Matthew Huehne" userId="29a7055c-8773-4aca-ba73-b849e7555063" providerId="ADAL" clId="{D05B05AF-5831-5B44-8450-6E77B01126AF}" dt="2025-05-20T12:06:31.556" v="2511" actId="14100"/>
          <ac:spMkLst>
            <pc:docMk/>
            <pc:sldMk cId="3955733566" sldId="373"/>
            <ac:spMk id="8" creationId="{7FD09435-8555-A607-0DC6-FAD7DC5DC754}"/>
          </ac:spMkLst>
        </pc:spChg>
        <pc:spChg chg="add del mod">
          <ac:chgData name="Matthew Huehne" userId="29a7055c-8773-4aca-ba73-b849e7555063" providerId="ADAL" clId="{D05B05AF-5831-5B44-8450-6E77B01126AF}" dt="2025-05-20T11:59:53.972" v="2473" actId="478"/>
          <ac:spMkLst>
            <pc:docMk/>
            <pc:sldMk cId="3955733566" sldId="373"/>
            <ac:spMk id="10" creationId="{75A9F562-0819-F56D-A4B3-C75E92272FEB}"/>
          </ac:spMkLst>
        </pc:spChg>
        <pc:spChg chg="add mod">
          <ac:chgData name="Matthew Huehne" userId="29a7055c-8773-4aca-ba73-b849e7555063" providerId="ADAL" clId="{D05B05AF-5831-5B44-8450-6E77B01126AF}" dt="2025-05-20T12:09:30.877" v="2548"/>
          <ac:spMkLst>
            <pc:docMk/>
            <pc:sldMk cId="3955733566" sldId="373"/>
            <ac:spMk id="12" creationId="{0A83AA11-37E7-0784-B07C-958B8DBEBF4C}"/>
          </ac:spMkLst>
        </pc:spChg>
        <pc:spChg chg="del">
          <ac:chgData name="Matthew Huehne" userId="29a7055c-8773-4aca-ba73-b849e7555063" providerId="ADAL" clId="{D05B05AF-5831-5B44-8450-6E77B01126AF}" dt="2025-05-20T12:09:29.887" v="2547" actId="478"/>
          <ac:spMkLst>
            <pc:docMk/>
            <pc:sldMk cId="3955733566" sldId="373"/>
            <ac:spMk id="44" creationId="{23738092-999E-ACE3-3CB8-F03DDE84E1A7}"/>
          </ac:spMkLst>
        </pc:spChg>
      </pc:sldChg>
      <pc:sldChg chg="modSp add del mod">
        <pc:chgData name="Matthew Huehne" userId="29a7055c-8773-4aca-ba73-b849e7555063" providerId="ADAL" clId="{D05B05AF-5831-5B44-8450-6E77B01126AF}" dt="2025-05-20T12:34:08.261" v="3145" actId="2696"/>
        <pc:sldMkLst>
          <pc:docMk/>
          <pc:sldMk cId="3516171043" sldId="374"/>
        </pc:sldMkLst>
        <pc:spChg chg="mod">
          <ac:chgData name="Matthew Huehne" userId="29a7055c-8773-4aca-ba73-b849e7555063" providerId="ADAL" clId="{D05B05AF-5831-5B44-8450-6E77B01126AF}" dt="2025-05-20T12:24:56.506" v="3076"/>
          <ac:spMkLst>
            <pc:docMk/>
            <pc:sldMk cId="3516171043" sldId="374"/>
            <ac:spMk id="10" creationId="{D4BC4ED3-C2C0-54EE-EAF0-55E90E7A5B31}"/>
          </ac:spMkLst>
        </pc:spChg>
        <pc:spChg chg="mod">
          <ac:chgData name="Matthew Huehne" userId="29a7055c-8773-4aca-ba73-b849e7555063" providerId="ADAL" clId="{D05B05AF-5831-5B44-8450-6E77B01126AF}" dt="2025-05-20T12:27:42.142" v="3114" actId="20577"/>
          <ac:spMkLst>
            <pc:docMk/>
            <pc:sldMk cId="3516171043" sldId="374"/>
            <ac:spMk id="24" creationId="{40EE07F5-4A6E-585E-6CB8-338E02FB17E4}"/>
          </ac:spMkLst>
        </pc:spChg>
      </pc:sldChg>
      <pc:sldChg chg="addSp modSp add mod">
        <pc:chgData name="Matthew Huehne" userId="29a7055c-8773-4aca-ba73-b849e7555063" providerId="ADAL" clId="{D05B05AF-5831-5B44-8450-6E77B01126AF}" dt="2025-05-20T12:42:50.590" v="3153" actId="20577"/>
        <pc:sldMkLst>
          <pc:docMk/>
          <pc:sldMk cId="322786560" sldId="375"/>
        </pc:sldMkLst>
        <pc:spChg chg="mod">
          <ac:chgData name="Matthew Huehne" userId="29a7055c-8773-4aca-ba73-b849e7555063" providerId="ADAL" clId="{D05B05AF-5831-5B44-8450-6E77B01126AF}" dt="2025-05-20T12:42:50.590" v="3153" actId="20577"/>
          <ac:spMkLst>
            <pc:docMk/>
            <pc:sldMk cId="322786560" sldId="375"/>
            <ac:spMk id="6" creationId="{A81B1F1E-CAFE-A24C-2EEF-656734578E0E}"/>
          </ac:spMkLst>
        </pc:spChg>
        <pc:spChg chg="add mod">
          <ac:chgData name="Matthew Huehne" userId="29a7055c-8773-4aca-ba73-b849e7555063" providerId="ADAL" clId="{D05B05AF-5831-5B44-8450-6E77B01126AF}" dt="2025-05-20T12:08:53.435" v="2532" actId="14100"/>
          <ac:spMkLst>
            <pc:docMk/>
            <pc:sldMk cId="322786560" sldId="375"/>
            <ac:spMk id="8" creationId="{6E5A84D7-5B6C-5327-136B-01BA558CFA10}"/>
          </ac:spMkLst>
        </pc:spChg>
        <pc:spChg chg="add mod">
          <ac:chgData name="Matthew Huehne" userId="29a7055c-8773-4aca-ba73-b849e7555063" providerId="ADAL" clId="{D05B05AF-5831-5B44-8450-6E77B01126AF}" dt="2025-05-20T12:08:57.106" v="2533" actId="14100"/>
          <ac:spMkLst>
            <pc:docMk/>
            <pc:sldMk cId="322786560" sldId="375"/>
            <ac:spMk id="9" creationId="{251A0B27-B746-FBB3-8958-342FE9C7745F}"/>
          </ac:spMkLst>
        </pc:spChg>
        <pc:spChg chg="add mod">
          <ac:chgData name="Matthew Huehne" userId="29a7055c-8773-4aca-ba73-b849e7555063" providerId="ADAL" clId="{D05B05AF-5831-5B44-8450-6E77B01126AF}" dt="2025-05-20T12:07:32.674" v="2519" actId="1076"/>
          <ac:spMkLst>
            <pc:docMk/>
            <pc:sldMk cId="322786560" sldId="375"/>
            <ac:spMk id="10" creationId="{719D1224-BAC3-271D-DD58-7A8EA346F114}"/>
          </ac:spMkLst>
        </pc:spChg>
        <pc:spChg chg="add mod">
          <ac:chgData name="Matthew Huehne" userId="29a7055c-8773-4aca-ba73-b849e7555063" providerId="ADAL" clId="{D05B05AF-5831-5B44-8450-6E77B01126AF}" dt="2025-05-20T12:07:47.058" v="2522" actId="20577"/>
          <ac:spMkLst>
            <pc:docMk/>
            <pc:sldMk cId="322786560" sldId="375"/>
            <ac:spMk id="12" creationId="{90A5F307-3F0F-867C-0246-A8F101E2F4D9}"/>
          </ac:spMkLst>
        </pc:spChg>
        <pc:spChg chg="mod">
          <ac:chgData name="Matthew Huehne" userId="29a7055c-8773-4aca-ba73-b849e7555063" providerId="ADAL" clId="{D05B05AF-5831-5B44-8450-6E77B01126AF}" dt="2025-05-20T12:09:04.344" v="2542" actId="1036"/>
          <ac:spMkLst>
            <pc:docMk/>
            <pc:sldMk cId="322786560" sldId="375"/>
            <ac:spMk id="44" creationId="{106E39EF-329D-EAC9-0AB5-9D88FC157A86}"/>
          </ac:spMkLst>
        </pc:spChg>
      </pc:sldChg>
      <pc:sldChg chg="add del">
        <pc:chgData name="Matthew Huehne" userId="29a7055c-8773-4aca-ba73-b849e7555063" providerId="ADAL" clId="{D05B05AF-5831-5B44-8450-6E77B01126AF}" dt="2025-05-20T11:59:50.339" v="2472"/>
        <pc:sldMkLst>
          <pc:docMk/>
          <pc:sldMk cId="3513957629" sldId="375"/>
        </pc:sldMkLst>
      </pc:sldChg>
      <pc:sldChg chg="addSp delSp modSp add mod">
        <pc:chgData name="Matthew Huehne" userId="29a7055c-8773-4aca-ba73-b849e7555063" providerId="ADAL" clId="{D05B05AF-5831-5B44-8450-6E77B01126AF}" dt="2025-05-20T12:30:45.371" v="3118" actId="20577"/>
        <pc:sldMkLst>
          <pc:docMk/>
          <pc:sldMk cId="4281178648" sldId="378"/>
        </pc:sldMkLst>
        <pc:spChg chg="mod">
          <ac:chgData name="Matthew Huehne" userId="29a7055c-8773-4aca-ba73-b849e7555063" providerId="ADAL" clId="{D05B05AF-5831-5B44-8450-6E77B01126AF}" dt="2025-05-20T12:30:45.371" v="3118" actId="20577"/>
          <ac:spMkLst>
            <pc:docMk/>
            <pc:sldMk cId="4281178648" sldId="378"/>
            <ac:spMk id="6" creationId="{662862FB-F682-BFEE-5E7F-ADED6D6BEB5E}"/>
          </ac:spMkLst>
        </pc:spChg>
        <pc:spChg chg="mod">
          <ac:chgData name="Matthew Huehne" userId="29a7055c-8773-4aca-ba73-b849e7555063" providerId="ADAL" clId="{D05B05AF-5831-5B44-8450-6E77B01126AF}" dt="2025-05-20T12:12:50.310" v="2781" actId="207"/>
          <ac:spMkLst>
            <pc:docMk/>
            <pc:sldMk cId="4281178648" sldId="378"/>
            <ac:spMk id="7" creationId="{6127DF83-F9D8-C5E9-134F-0F9AE0705541}"/>
          </ac:spMkLst>
        </pc:spChg>
        <pc:spChg chg="mod">
          <ac:chgData name="Matthew Huehne" userId="29a7055c-8773-4aca-ba73-b849e7555063" providerId="ADAL" clId="{D05B05AF-5831-5B44-8450-6E77B01126AF}" dt="2025-05-20T12:13:27.116" v="2988" actId="207"/>
          <ac:spMkLst>
            <pc:docMk/>
            <pc:sldMk cId="4281178648" sldId="378"/>
            <ac:spMk id="8" creationId="{7FF81756-027D-F8B1-6888-04DCC86ECF83}"/>
          </ac:spMkLst>
        </pc:spChg>
        <pc:spChg chg="mod">
          <ac:chgData name="Matthew Huehne" userId="29a7055c-8773-4aca-ba73-b849e7555063" providerId="ADAL" clId="{D05B05AF-5831-5B44-8450-6E77B01126AF}" dt="2025-05-20T12:13:27.116" v="2988" actId="207"/>
          <ac:spMkLst>
            <pc:docMk/>
            <pc:sldMk cId="4281178648" sldId="378"/>
            <ac:spMk id="9" creationId="{D1375DF3-47AD-68BD-AB23-DCB5E8905EDE}"/>
          </ac:spMkLst>
        </pc:spChg>
        <pc:spChg chg="mod">
          <ac:chgData name="Matthew Huehne" userId="29a7055c-8773-4aca-ba73-b849e7555063" providerId="ADAL" clId="{D05B05AF-5831-5B44-8450-6E77B01126AF}" dt="2025-05-20T12:13:44.764" v="3071" actId="207"/>
          <ac:spMkLst>
            <pc:docMk/>
            <pc:sldMk cId="4281178648" sldId="378"/>
            <ac:spMk id="10" creationId="{4F4C2E02-DB51-9024-2303-AB0BDD12A16B}"/>
          </ac:spMkLst>
        </pc:spChg>
        <pc:spChg chg="mod">
          <ac:chgData name="Matthew Huehne" userId="29a7055c-8773-4aca-ba73-b849e7555063" providerId="ADAL" clId="{D05B05AF-5831-5B44-8450-6E77B01126AF}" dt="2025-05-20T12:12:43.991" v="2780" actId="207"/>
          <ac:spMkLst>
            <pc:docMk/>
            <pc:sldMk cId="4281178648" sldId="378"/>
            <ac:spMk id="11" creationId="{1365F3D8-393F-9D01-C694-366B2F6446D6}"/>
          </ac:spMkLst>
        </pc:spChg>
        <pc:spChg chg="mod">
          <ac:chgData name="Matthew Huehne" userId="29a7055c-8773-4aca-ba73-b849e7555063" providerId="ADAL" clId="{D05B05AF-5831-5B44-8450-6E77B01126AF}" dt="2025-05-20T12:13:44.764" v="3071" actId="207"/>
          <ac:spMkLst>
            <pc:docMk/>
            <pc:sldMk cId="4281178648" sldId="378"/>
            <ac:spMk id="12" creationId="{24D02136-0FA0-8853-8BBE-99C35CB9EA45}"/>
          </ac:spMkLst>
        </pc:spChg>
        <pc:spChg chg="mod">
          <ac:chgData name="Matthew Huehne" userId="29a7055c-8773-4aca-ba73-b849e7555063" providerId="ADAL" clId="{D05B05AF-5831-5B44-8450-6E77B01126AF}" dt="2025-05-20T12:12:50.310" v="2781" actId="207"/>
          <ac:spMkLst>
            <pc:docMk/>
            <pc:sldMk cId="4281178648" sldId="378"/>
            <ac:spMk id="13" creationId="{0D886031-FAE4-053F-34BF-2D019A40A98C}"/>
          </ac:spMkLst>
        </pc:spChg>
        <pc:spChg chg="add del mod">
          <ac:chgData name="Matthew Huehne" userId="29a7055c-8773-4aca-ba73-b849e7555063" providerId="ADAL" clId="{D05B05AF-5831-5B44-8450-6E77B01126AF}" dt="2025-05-20T12:12:08.393" v="2571" actId="21"/>
          <ac:spMkLst>
            <pc:docMk/>
            <pc:sldMk cId="4281178648" sldId="378"/>
            <ac:spMk id="14" creationId="{A1D6C4B9-BB9A-A6E3-EC65-35D9C49AAB9F}"/>
          </ac:spMkLst>
        </pc:spChg>
        <pc:spChg chg="add mod">
          <ac:chgData name="Matthew Huehne" userId="29a7055c-8773-4aca-ba73-b849e7555063" providerId="ADAL" clId="{D05B05AF-5831-5B44-8450-6E77B01126AF}" dt="2025-05-20T12:13:52.304" v="3073" actId="1076"/>
          <ac:spMkLst>
            <pc:docMk/>
            <pc:sldMk cId="4281178648" sldId="378"/>
            <ac:spMk id="16" creationId="{4ED44B58-48D8-3275-4B08-9D3B42A3FF63}"/>
          </ac:spMkLst>
        </pc:spChg>
        <pc:spChg chg="mod">
          <ac:chgData name="Matthew Huehne" userId="29a7055c-8773-4aca-ba73-b849e7555063" providerId="ADAL" clId="{D05B05AF-5831-5B44-8450-6E77B01126AF}" dt="2025-05-20T12:12:43.991" v="2780" actId="207"/>
          <ac:spMkLst>
            <pc:docMk/>
            <pc:sldMk cId="4281178648" sldId="378"/>
            <ac:spMk id="17" creationId="{37A80438-0E67-7900-FD8B-730E5776752B}"/>
          </ac:spMkLst>
        </pc:spChg>
        <pc:spChg chg="mod">
          <ac:chgData name="Matthew Huehne" userId="29a7055c-8773-4aca-ba73-b849e7555063" providerId="ADAL" clId="{D05B05AF-5831-5B44-8450-6E77B01126AF}" dt="2025-05-20T12:12:43.991" v="2780" actId="207"/>
          <ac:spMkLst>
            <pc:docMk/>
            <pc:sldMk cId="4281178648" sldId="378"/>
            <ac:spMk id="19" creationId="{2E255800-AB06-F72F-988D-5FD77FC0B2E5}"/>
          </ac:spMkLst>
        </pc:spChg>
        <pc:spChg chg="mod">
          <ac:chgData name="Matthew Huehne" userId="29a7055c-8773-4aca-ba73-b849e7555063" providerId="ADAL" clId="{D05B05AF-5831-5B44-8450-6E77B01126AF}" dt="2025-05-20T12:12:43.991" v="2780" actId="207"/>
          <ac:spMkLst>
            <pc:docMk/>
            <pc:sldMk cId="4281178648" sldId="378"/>
            <ac:spMk id="20" creationId="{E7CA72F0-6BF2-E38F-0F7F-57DFA2C15E4A}"/>
          </ac:spMkLst>
        </pc:spChg>
        <pc:spChg chg="mod">
          <ac:chgData name="Matthew Huehne" userId="29a7055c-8773-4aca-ba73-b849e7555063" providerId="ADAL" clId="{D05B05AF-5831-5B44-8450-6E77B01126AF}" dt="2025-05-20T12:12:50.310" v="2781" actId="207"/>
          <ac:spMkLst>
            <pc:docMk/>
            <pc:sldMk cId="4281178648" sldId="378"/>
            <ac:spMk id="21" creationId="{E39453B5-A509-78D2-1A4A-93A583F4B976}"/>
          </ac:spMkLst>
        </pc:spChg>
        <pc:spChg chg="mod">
          <ac:chgData name="Matthew Huehne" userId="29a7055c-8773-4aca-ba73-b849e7555063" providerId="ADAL" clId="{D05B05AF-5831-5B44-8450-6E77B01126AF}" dt="2025-05-20T12:12:43.991" v="2780" actId="207"/>
          <ac:spMkLst>
            <pc:docMk/>
            <pc:sldMk cId="4281178648" sldId="378"/>
            <ac:spMk id="26" creationId="{8BF5B534-451B-B159-8C4C-73656A737950}"/>
          </ac:spMkLst>
        </pc:spChg>
        <pc:picChg chg="mod">
          <ac:chgData name="Matthew Huehne" userId="29a7055c-8773-4aca-ba73-b849e7555063" providerId="ADAL" clId="{D05B05AF-5831-5B44-8450-6E77B01126AF}" dt="2025-05-20T12:13:01.047" v="2782" actId="692"/>
          <ac:picMkLst>
            <pc:docMk/>
            <pc:sldMk cId="4281178648" sldId="378"/>
            <ac:picMk id="18" creationId="{222711F3-EEFC-8B66-504F-DA2ACDBC3829}"/>
          </ac:picMkLst>
        </pc:picChg>
        <pc:picChg chg="mod">
          <ac:chgData name="Matthew Huehne" userId="29a7055c-8773-4aca-ba73-b849e7555063" providerId="ADAL" clId="{D05B05AF-5831-5B44-8450-6E77B01126AF}" dt="2025-05-20T12:13:10.130" v="2784" actId="207"/>
          <ac:picMkLst>
            <pc:docMk/>
            <pc:sldMk cId="4281178648" sldId="378"/>
            <ac:picMk id="30" creationId="{6674AC7F-0397-0D63-67EA-53508223D9B2}"/>
          </ac:picMkLst>
        </pc:picChg>
        <pc:picChg chg="mod">
          <ac:chgData name="Matthew Huehne" userId="29a7055c-8773-4aca-ba73-b849e7555063" providerId="ADAL" clId="{D05B05AF-5831-5B44-8450-6E77B01126AF}" dt="2025-05-20T12:13:05.696" v="2783" actId="207"/>
          <ac:picMkLst>
            <pc:docMk/>
            <pc:sldMk cId="4281178648" sldId="378"/>
            <ac:picMk id="43" creationId="{3E8EE8D1-EA61-B8E2-5683-0C0C60302E08}"/>
          </ac:picMkLst>
        </pc:picChg>
      </pc:sldChg>
      <pc:sldChg chg="addSp modSp add mod">
        <pc:chgData name="Matthew Huehne" userId="29a7055c-8773-4aca-ba73-b849e7555063" providerId="ADAL" clId="{D05B05AF-5831-5B44-8450-6E77B01126AF}" dt="2025-05-20T12:43:22.238" v="3158"/>
        <pc:sldMkLst>
          <pc:docMk/>
          <pc:sldMk cId="169895627" sldId="382"/>
        </pc:sldMkLst>
        <pc:spChg chg="add mod">
          <ac:chgData name="Matthew Huehne" userId="29a7055c-8773-4aca-ba73-b849e7555063" providerId="ADAL" clId="{D05B05AF-5831-5B44-8450-6E77B01126AF}" dt="2025-05-20T12:32:40.099" v="3143" actId="20577"/>
          <ac:spMkLst>
            <pc:docMk/>
            <pc:sldMk cId="169895627" sldId="382"/>
            <ac:spMk id="3" creationId="{6F27D1B2-A7FA-7E23-FA8A-66C148E1A34D}"/>
          </ac:spMkLst>
        </pc:spChg>
        <pc:spChg chg="mod">
          <ac:chgData name="Matthew Huehne" userId="29a7055c-8773-4aca-ba73-b849e7555063" providerId="ADAL" clId="{D05B05AF-5831-5B44-8450-6E77B01126AF}" dt="2025-05-20T12:43:22.238" v="3158"/>
          <ac:spMkLst>
            <pc:docMk/>
            <pc:sldMk cId="169895627" sldId="382"/>
            <ac:spMk id="10" creationId="{24099DB2-BAE9-B65B-81BA-2588D60E6293}"/>
          </ac:spMkLst>
        </pc:spChg>
        <pc:spChg chg="mod">
          <ac:chgData name="Matthew Huehne" userId="29a7055c-8773-4aca-ba73-b849e7555063" providerId="ADAL" clId="{D05B05AF-5831-5B44-8450-6E77B01126AF}" dt="2025-05-20T12:34:02.288" v="3144" actId="20577"/>
          <ac:spMkLst>
            <pc:docMk/>
            <pc:sldMk cId="169895627" sldId="382"/>
            <ac:spMk id="92" creationId="{62A70BEB-ACAD-C7F8-72AF-C5B40C34F573}"/>
          </ac:spMkLst>
        </pc:spChg>
      </pc:sldChg>
      <pc:sldChg chg="modSp add mod">
        <pc:chgData name="Matthew Huehne" userId="29a7055c-8773-4aca-ba73-b849e7555063" providerId="ADAL" clId="{D05B05AF-5831-5B44-8450-6E77B01126AF}" dt="2025-05-20T12:43:01.323" v="3157" actId="20577"/>
        <pc:sldMkLst>
          <pc:docMk/>
          <pc:sldMk cId="964441296" sldId="384"/>
        </pc:sldMkLst>
        <pc:spChg chg="mod">
          <ac:chgData name="Matthew Huehne" userId="29a7055c-8773-4aca-ba73-b849e7555063" providerId="ADAL" clId="{D05B05AF-5831-5B44-8450-6E77B01126AF}" dt="2025-05-20T12:43:01.323" v="3157" actId="20577"/>
          <ac:spMkLst>
            <pc:docMk/>
            <pc:sldMk cId="964441296" sldId="384"/>
            <ac:spMk id="10" creationId="{A618E489-36A8-0776-8BED-96C3E4B2F8BE}"/>
          </ac:spMkLst>
        </pc:spChg>
      </pc:sldChg>
      <pc:sldMasterChg chg="modSldLayout">
        <pc:chgData name="Matthew Huehne" userId="29a7055c-8773-4aca-ba73-b849e7555063" providerId="ADAL" clId="{D05B05AF-5831-5B44-8450-6E77B01126AF}" dt="2025-05-20T09:14:12.226" v="552" actId="21"/>
        <pc:sldMasterMkLst>
          <pc:docMk/>
          <pc:sldMasterMk cId="3285705546" sldId="2147483648"/>
        </pc:sldMasterMkLst>
        <pc:sldLayoutChg chg="delSp modSp mod">
          <pc:chgData name="Matthew Huehne" userId="29a7055c-8773-4aca-ba73-b849e7555063" providerId="ADAL" clId="{D05B05AF-5831-5B44-8450-6E77B01126AF}" dt="2025-05-20T09:14:12.226" v="552" actId="21"/>
          <pc:sldLayoutMkLst>
            <pc:docMk/>
            <pc:sldMasterMk cId="3285705546" sldId="2147483648"/>
            <pc:sldLayoutMk cId="2852635036" sldId="2147483650"/>
          </pc:sldLayoutMkLst>
          <pc:picChg chg="del mod">
            <ac:chgData name="Matthew Huehne" userId="29a7055c-8773-4aca-ba73-b849e7555063" providerId="ADAL" clId="{D05B05AF-5831-5B44-8450-6E77B01126AF}" dt="2025-05-20T09:14:12.226" v="552" actId="21"/>
            <ac:picMkLst>
              <pc:docMk/>
              <pc:sldMasterMk cId="3285705546" sldId="2147483648"/>
              <pc:sldLayoutMk cId="2852635036" sldId="2147483650"/>
              <ac:picMk id="2" creationId="{E6FF7314-FBF5-845B-432E-0B357A450BC2}"/>
            </ac:picMkLst>
          </pc:picChg>
        </pc:sldLayoutChg>
      </pc:sldMasterChg>
    </pc:docChg>
  </pc:docChgLst>
  <pc:docChgLst>
    <pc:chgData name="Abbey Caller" userId="S::n10765727@qut.edu.au::88692996-20e2-4708-8231-4c35c953d2bf" providerId="AD" clId="Web-{62661DB7-D32B-C2FB-CAF0-E5A33CEEAEC1}"/>
    <pc:docChg chg="modSld sldOrd addSection modSection">
      <pc:chgData name="Abbey Caller" userId="S::n10765727@qut.edu.au::88692996-20e2-4708-8231-4c35c953d2bf" providerId="AD" clId="Web-{62661DB7-D32B-C2FB-CAF0-E5A33CEEAEC1}" dt="2025-05-20T07:59:17.051" v="48"/>
      <pc:docMkLst>
        <pc:docMk/>
      </pc:docMkLst>
      <pc:sldChg chg="mod modShow">
        <pc:chgData name="Abbey Caller" userId="S::n10765727@qut.edu.au::88692996-20e2-4708-8231-4c35c953d2bf" providerId="AD" clId="Web-{62661DB7-D32B-C2FB-CAF0-E5A33CEEAEC1}" dt="2025-05-20T07:48:03.469" v="0"/>
        <pc:sldMkLst>
          <pc:docMk/>
          <pc:sldMk cId="2839923948" sldId="257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3.813" v="3"/>
        <pc:sldMkLst>
          <pc:docMk/>
          <pc:sldMk cId="3526821902" sldId="260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4.938" v="10"/>
        <pc:sldMkLst>
          <pc:docMk/>
          <pc:sldMk cId="930349975" sldId="261"/>
        </pc:sldMkLst>
      </pc:sldChg>
      <pc:sldChg chg="mod ord modShow">
        <pc:chgData name="Abbey Caller" userId="S::n10765727@qut.edu.au::88692996-20e2-4708-8231-4c35c953d2bf" providerId="AD" clId="Web-{62661DB7-D32B-C2FB-CAF0-E5A33CEEAEC1}" dt="2025-05-20T07:58:57.159" v="45"/>
        <pc:sldMkLst>
          <pc:docMk/>
          <pc:sldMk cId="3507297496" sldId="266"/>
        </pc:sldMkLst>
      </pc:sldChg>
      <pc:sldChg chg="mod ord modShow">
        <pc:chgData name="Abbey Caller" userId="S::n10765727@qut.edu.au::88692996-20e2-4708-8231-4c35c953d2bf" providerId="AD" clId="Web-{62661DB7-D32B-C2FB-CAF0-E5A33CEEAEC1}" dt="2025-05-20T07:58:57.159" v="46"/>
        <pc:sldMkLst>
          <pc:docMk/>
          <pc:sldMk cId="1072099386" sldId="267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6.125" v="26"/>
        <pc:sldMkLst>
          <pc:docMk/>
          <pc:sldMk cId="2663621207" sldId="269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6.656" v="31"/>
        <pc:sldMkLst>
          <pc:docMk/>
          <pc:sldMk cId="2122097754" sldId="275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6.563" v="30"/>
        <pc:sldMkLst>
          <pc:docMk/>
          <pc:sldMk cId="3344090111" sldId="276"/>
        </pc:sldMkLst>
      </pc:sldChg>
      <pc:sldChg chg="mod ord modShow">
        <pc:chgData name="Abbey Caller" userId="S::n10765727@qut.edu.au::88692996-20e2-4708-8231-4c35c953d2bf" providerId="AD" clId="Web-{62661DB7-D32B-C2FB-CAF0-E5A33CEEAEC1}" dt="2025-05-20T07:58:57.159" v="44"/>
        <pc:sldMkLst>
          <pc:docMk/>
          <pc:sldMk cId="3559231284" sldId="278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5.156" v="12"/>
        <pc:sldMkLst>
          <pc:docMk/>
          <pc:sldMk cId="1643100689" sldId="279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4.234" v="6"/>
        <pc:sldMkLst>
          <pc:docMk/>
          <pc:sldMk cId="1031652203" sldId="281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4.375" v="7"/>
        <pc:sldMkLst>
          <pc:docMk/>
          <pc:sldMk cId="2798122174" sldId="282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4.516" v="8"/>
        <pc:sldMkLst>
          <pc:docMk/>
          <pc:sldMk cId="3661967292" sldId="283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4.672" v="9"/>
        <pc:sldMkLst>
          <pc:docMk/>
          <pc:sldMk cId="804496219" sldId="284"/>
        </pc:sldMkLst>
      </pc:sldChg>
      <pc:sldChg chg="mod ord modShow">
        <pc:chgData name="Abbey Caller" userId="S::n10765727@qut.edu.au::88692996-20e2-4708-8231-4c35c953d2bf" providerId="AD" clId="Web-{62661DB7-D32B-C2FB-CAF0-E5A33CEEAEC1}" dt="2025-05-20T07:58:57.159" v="47"/>
        <pc:sldMkLst>
          <pc:docMk/>
          <pc:sldMk cId="1736319398" sldId="290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3.688" v="2"/>
        <pc:sldMkLst>
          <pc:docMk/>
          <pc:sldMk cId="2911419546" sldId="291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5.625" v="17"/>
        <pc:sldMkLst>
          <pc:docMk/>
          <pc:sldMk cId="2899096539" sldId="292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7.125" v="37"/>
        <pc:sldMkLst>
          <pc:docMk/>
          <pc:sldMk cId="2905663821" sldId="293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3.906" v="4"/>
        <pc:sldMkLst>
          <pc:docMk/>
          <pc:sldMk cId="736302665" sldId="295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4.078" v="5"/>
        <pc:sldMkLst>
          <pc:docMk/>
          <pc:sldMk cId="2159667934" sldId="296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7.469" v="41"/>
        <pc:sldMkLst>
          <pc:docMk/>
          <pc:sldMk cId="1795458512" sldId="297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7.219" v="38"/>
        <pc:sldMkLst>
          <pc:docMk/>
          <pc:sldMk cId="2075714764" sldId="298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6.735" v="32"/>
        <pc:sldMkLst>
          <pc:docMk/>
          <pc:sldMk cId="3780106238" sldId="299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6.813" v="33"/>
        <pc:sldMkLst>
          <pc:docMk/>
          <pc:sldMk cId="3850034295" sldId="300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6.891" v="34"/>
        <pc:sldMkLst>
          <pc:docMk/>
          <pc:sldMk cId="1885190544" sldId="301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6.969" v="35"/>
        <pc:sldMkLst>
          <pc:docMk/>
          <pc:sldMk cId="1794479955" sldId="302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7.063" v="36"/>
        <pc:sldMkLst>
          <pc:docMk/>
          <pc:sldMk cId="2874561550" sldId="303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6.203" v="27"/>
        <pc:sldMkLst>
          <pc:docMk/>
          <pc:sldMk cId="2142081824" sldId="304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6.281" v="28"/>
        <pc:sldMkLst>
          <pc:docMk/>
          <pc:sldMk cId="2139660522" sldId="305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7.313" v="39"/>
        <pc:sldMkLst>
          <pc:docMk/>
          <pc:sldMk cId="3471216164" sldId="308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5.047" v="11"/>
        <pc:sldMkLst>
          <pc:docMk/>
          <pc:sldMk cId="4075599202" sldId="310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7.610" v="42"/>
        <pc:sldMkLst>
          <pc:docMk/>
          <pc:sldMk cId="1333271953" sldId="311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7.344" v="40"/>
        <pc:sldMkLst>
          <pc:docMk/>
          <pc:sldMk cId="1293321647" sldId="312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7.656" v="43"/>
        <pc:sldMkLst>
          <pc:docMk/>
          <pc:sldMk cId="3215696375" sldId="313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5.656" v="18"/>
        <pc:sldMkLst>
          <pc:docMk/>
          <pc:sldMk cId="3187580969" sldId="317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5.719" v="19"/>
        <pc:sldMkLst>
          <pc:docMk/>
          <pc:sldMk cId="4219290147" sldId="318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5.969" v="23"/>
        <pc:sldMkLst>
          <pc:docMk/>
          <pc:sldMk cId="2458632269" sldId="319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5.891" v="22"/>
        <pc:sldMkLst>
          <pc:docMk/>
          <pc:sldMk cId="2113594226" sldId="320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5.828" v="21"/>
        <pc:sldMkLst>
          <pc:docMk/>
          <pc:sldMk cId="551371291" sldId="321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5.766" v="20"/>
        <pc:sldMkLst>
          <pc:docMk/>
          <pc:sldMk cId="3367233598" sldId="322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6.063" v="25"/>
        <pc:sldMkLst>
          <pc:docMk/>
          <pc:sldMk cId="1460904067" sldId="323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6" v="24"/>
        <pc:sldMkLst>
          <pc:docMk/>
          <pc:sldMk cId="2624774741" sldId="324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3.609" v="1"/>
        <pc:sldMkLst>
          <pc:docMk/>
          <pc:sldMk cId="3944188549" sldId="325"/>
        </pc:sldMkLst>
      </pc:sldChg>
      <pc:sldChg chg="mod modShow">
        <pc:chgData name="Abbey Caller" userId="S::n10765727@qut.edu.au::88692996-20e2-4708-8231-4c35c953d2bf" providerId="AD" clId="Web-{62661DB7-D32B-C2FB-CAF0-E5A33CEEAEC1}" dt="2025-05-20T07:48:06.344" v="29"/>
        <pc:sldMkLst>
          <pc:docMk/>
          <pc:sldMk cId="2537463139" sldId="326"/>
        </pc:sldMkLst>
      </pc:sldChg>
    </pc:docChg>
  </pc:docChgLst>
  <pc:docChgLst>
    <pc:chgData name="Abbey Caller" userId="88692996-20e2-4708-8231-4c35c953d2bf" providerId="ADAL" clId="{6158E569-EF88-1C41-B17C-1E5A464D4702}"/>
    <pc:docChg chg="undo custSel addSld delSld modSld sldOrd addSection delSection modSection">
      <pc:chgData name="Abbey Caller" userId="88692996-20e2-4708-8231-4c35c953d2bf" providerId="ADAL" clId="{6158E569-EF88-1C41-B17C-1E5A464D4702}" dt="2025-05-20T12:42:41.176" v="1047" actId="20577"/>
      <pc:docMkLst>
        <pc:docMk/>
      </pc:docMkLst>
      <pc:sldChg chg="del">
        <pc:chgData name="Abbey Caller" userId="88692996-20e2-4708-8231-4c35c953d2bf" providerId="ADAL" clId="{6158E569-EF88-1C41-B17C-1E5A464D4702}" dt="2025-05-20T12:21:22.748" v="1037" actId="2696"/>
        <pc:sldMkLst>
          <pc:docMk/>
          <pc:sldMk cId="3526821902" sldId="260"/>
        </pc:sldMkLst>
      </pc:sldChg>
      <pc:sldChg chg="del">
        <pc:chgData name="Abbey Caller" userId="88692996-20e2-4708-8231-4c35c953d2bf" providerId="ADAL" clId="{6158E569-EF88-1C41-B17C-1E5A464D4702}" dt="2025-05-20T12:21:08.488" v="1030" actId="2696"/>
        <pc:sldMkLst>
          <pc:docMk/>
          <pc:sldMk cId="930349975" sldId="261"/>
        </pc:sldMkLst>
      </pc:sldChg>
      <pc:sldChg chg="del">
        <pc:chgData name="Abbey Caller" userId="88692996-20e2-4708-8231-4c35c953d2bf" providerId="ADAL" clId="{6158E569-EF88-1C41-B17C-1E5A464D4702}" dt="2025-05-20T12:19:44.311" v="1028" actId="2696"/>
        <pc:sldMkLst>
          <pc:docMk/>
          <pc:sldMk cId="1643100689" sldId="279"/>
        </pc:sldMkLst>
      </pc:sldChg>
      <pc:sldChg chg="del">
        <pc:chgData name="Abbey Caller" userId="88692996-20e2-4708-8231-4c35c953d2bf" providerId="ADAL" clId="{6158E569-EF88-1C41-B17C-1E5A464D4702}" dt="2025-05-20T12:21:08.659" v="1034" actId="2696"/>
        <pc:sldMkLst>
          <pc:docMk/>
          <pc:sldMk cId="1031652203" sldId="281"/>
        </pc:sldMkLst>
      </pc:sldChg>
      <pc:sldChg chg="del">
        <pc:chgData name="Abbey Caller" userId="88692996-20e2-4708-8231-4c35c953d2bf" providerId="ADAL" clId="{6158E569-EF88-1C41-B17C-1E5A464D4702}" dt="2025-05-20T12:21:08.620" v="1033" actId="2696"/>
        <pc:sldMkLst>
          <pc:docMk/>
          <pc:sldMk cId="2798122174" sldId="282"/>
        </pc:sldMkLst>
      </pc:sldChg>
      <pc:sldChg chg="del">
        <pc:chgData name="Abbey Caller" userId="88692996-20e2-4708-8231-4c35c953d2bf" providerId="ADAL" clId="{6158E569-EF88-1C41-B17C-1E5A464D4702}" dt="2025-05-20T12:21:08.575" v="1032" actId="2696"/>
        <pc:sldMkLst>
          <pc:docMk/>
          <pc:sldMk cId="3661967292" sldId="283"/>
        </pc:sldMkLst>
      </pc:sldChg>
      <pc:sldChg chg="del">
        <pc:chgData name="Abbey Caller" userId="88692996-20e2-4708-8231-4c35c953d2bf" providerId="ADAL" clId="{6158E569-EF88-1C41-B17C-1E5A464D4702}" dt="2025-05-20T12:21:08.531" v="1031" actId="2696"/>
        <pc:sldMkLst>
          <pc:docMk/>
          <pc:sldMk cId="804496219" sldId="284"/>
        </pc:sldMkLst>
      </pc:sldChg>
      <pc:sldChg chg="del">
        <pc:chgData name="Abbey Caller" userId="88692996-20e2-4708-8231-4c35c953d2bf" providerId="ADAL" clId="{6158E569-EF88-1C41-B17C-1E5A464D4702}" dt="2025-05-20T12:19:23.210" v="1027" actId="2696"/>
        <pc:sldMkLst>
          <pc:docMk/>
          <pc:sldMk cId="2899096539" sldId="292"/>
        </pc:sldMkLst>
      </pc:sldChg>
      <pc:sldChg chg="del">
        <pc:chgData name="Abbey Caller" userId="88692996-20e2-4708-8231-4c35c953d2bf" providerId="ADAL" clId="{6158E569-EF88-1C41-B17C-1E5A464D4702}" dt="2025-05-20T12:21:21.733" v="1036" actId="2696"/>
        <pc:sldMkLst>
          <pc:docMk/>
          <pc:sldMk cId="736302665" sldId="295"/>
        </pc:sldMkLst>
      </pc:sldChg>
      <pc:sldChg chg="del">
        <pc:chgData name="Abbey Caller" userId="88692996-20e2-4708-8231-4c35c953d2bf" providerId="ADAL" clId="{6158E569-EF88-1C41-B17C-1E5A464D4702}" dt="2025-05-20T12:21:20.515" v="1035" actId="2696"/>
        <pc:sldMkLst>
          <pc:docMk/>
          <pc:sldMk cId="2159667934" sldId="296"/>
        </pc:sldMkLst>
      </pc:sldChg>
      <pc:sldChg chg="del">
        <pc:chgData name="Abbey Caller" userId="88692996-20e2-4708-8231-4c35c953d2bf" providerId="ADAL" clId="{6158E569-EF88-1C41-B17C-1E5A464D4702}" dt="2025-05-20T12:19:45.449" v="1029" actId="2696"/>
        <pc:sldMkLst>
          <pc:docMk/>
          <pc:sldMk cId="4075599202" sldId="310"/>
        </pc:sldMkLst>
      </pc:sldChg>
      <pc:sldChg chg="add del">
        <pc:chgData name="Abbey Caller" userId="88692996-20e2-4708-8231-4c35c953d2bf" providerId="ADAL" clId="{6158E569-EF88-1C41-B17C-1E5A464D4702}" dt="2025-05-20T12:19:22.325" v="1026" actId="2696"/>
        <pc:sldMkLst>
          <pc:docMk/>
          <pc:sldMk cId="2111462598" sldId="330"/>
        </pc:sldMkLst>
      </pc:sldChg>
      <pc:sldChg chg="modSp mod">
        <pc:chgData name="Abbey Caller" userId="88692996-20e2-4708-8231-4c35c953d2bf" providerId="ADAL" clId="{6158E569-EF88-1C41-B17C-1E5A464D4702}" dt="2025-05-20T11:34:45.366" v="511" actId="207"/>
        <pc:sldMkLst>
          <pc:docMk/>
          <pc:sldMk cId="1218559849" sldId="332"/>
        </pc:sldMkLst>
        <pc:spChg chg="mod">
          <ac:chgData name="Abbey Caller" userId="88692996-20e2-4708-8231-4c35c953d2bf" providerId="ADAL" clId="{6158E569-EF88-1C41-B17C-1E5A464D4702}" dt="2025-05-20T11:34:45.366" v="511" actId="207"/>
          <ac:spMkLst>
            <pc:docMk/>
            <pc:sldMk cId="1218559849" sldId="332"/>
            <ac:spMk id="2" creationId="{E7A52B6E-73DE-2CB3-F792-64F1183FF775}"/>
          </ac:spMkLst>
        </pc:spChg>
      </pc:sldChg>
      <pc:sldChg chg="del">
        <pc:chgData name="Abbey Caller" userId="88692996-20e2-4708-8231-4c35c953d2bf" providerId="ADAL" clId="{6158E569-EF88-1C41-B17C-1E5A464D4702}" dt="2025-05-20T09:18:42.712" v="2" actId="2696"/>
        <pc:sldMkLst>
          <pc:docMk/>
          <pc:sldMk cId="3908336221" sldId="333"/>
        </pc:sldMkLst>
      </pc:sldChg>
      <pc:sldChg chg="add del">
        <pc:chgData name="Abbey Caller" userId="88692996-20e2-4708-8231-4c35c953d2bf" providerId="ADAL" clId="{6158E569-EF88-1C41-B17C-1E5A464D4702}" dt="2025-05-20T11:57:45.470" v="655" actId="2696"/>
        <pc:sldMkLst>
          <pc:docMk/>
          <pc:sldMk cId="1401726269" sldId="335"/>
        </pc:sldMkLst>
      </pc:sldChg>
      <pc:sldChg chg="add del">
        <pc:chgData name="Abbey Caller" userId="88692996-20e2-4708-8231-4c35c953d2bf" providerId="ADAL" clId="{6158E569-EF88-1C41-B17C-1E5A464D4702}" dt="2025-05-20T10:23:53.790" v="284" actId="2696"/>
        <pc:sldMkLst>
          <pc:docMk/>
          <pc:sldMk cId="4294297806" sldId="336"/>
        </pc:sldMkLst>
      </pc:sldChg>
      <pc:sldChg chg="modSp add mod">
        <pc:chgData name="Abbey Caller" userId="88692996-20e2-4708-8231-4c35c953d2bf" providerId="ADAL" clId="{6158E569-EF88-1C41-B17C-1E5A464D4702}" dt="2025-05-20T11:59:02.720" v="664" actId="20577"/>
        <pc:sldMkLst>
          <pc:docMk/>
          <pc:sldMk cId="1043575861" sldId="337"/>
        </pc:sldMkLst>
        <pc:spChg chg="mod">
          <ac:chgData name="Abbey Caller" userId="88692996-20e2-4708-8231-4c35c953d2bf" providerId="ADAL" clId="{6158E569-EF88-1C41-B17C-1E5A464D4702}" dt="2025-05-20T11:59:02.720" v="664" actId="20577"/>
          <ac:spMkLst>
            <pc:docMk/>
            <pc:sldMk cId="1043575861" sldId="337"/>
            <ac:spMk id="2" creationId="{FB6CFD15-F93A-EFA0-65B0-20BA35C2E559}"/>
          </ac:spMkLst>
        </pc:spChg>
      </pc:sldChg>
      <pc:sldChg chg="add del">
        <pc:chgData name="Abbey Caller" userId="88692996-20e2-4708-8231-4c35c953d2bf" providerId="ADAL" clId="{6158E569-EF88-1C41-B17C-1E5A464D4702}" dt="2025-05-20T09:25:01.040" v="154" actId="2696"/>
        <pc:sldMkLst>
          <pc:docMk/>
          <pc:sldMk cId="3238305151" sldId="337"/>
        </pc:sldMkLst>
      </pc:sldChg>
      <pc:sldChg chg="addSp modSp add del mod">
        <pc:chgData name="Abbey Caller" userId="88692996-20e2-4708-8231-4c35c953d2bf" providerId="ADAL" clId="{6158E569-EF88-1C41-B17C-1E5A464D4702}" dt="2025-05-20T10:23:33.629" v="282" actId="2696"/>
        <pc:sldMkLst>
          <pc:docMk/>
          <pc:sldMk cId="3297773487" sldId="338"/>
        </pc:sldMkLst>
        <pc:spChg chg="add mod">
          <ac:chgData name="Abbey Caller" userId="88692996-20e2-4708-8231-4c35c953d2bf" providerId="ADAL" clId="{6158E569-EF88-1C41-B17C-1E5A464D4702}" dt="2025-05-20T09:58:57.102" v="276" actId="1076"/>
          <ac:spMkLst>
            <pc:docMk/>
            <pc:sldMk cId="3297773487" sldId="338"/>
            <ac:spMk id="3" creationId="{3EF987A2-32DE-B867-D95E-696B2AD13493}"/>
          </ac:spMkLst>
        </pc:spChg>
        <pc:spChg chg="add mod">
          <ac:chgData name="Abbey Caller" userId="88692996-20e2-4708-8231-4c35c953d2bf" providerId="ADAL" clId="{6158E569-EF88-1C41-B17C-1E5A464D4702}" dt="2025-05-20T09:58:52.752" v="275" actId="14100"/>
          <ac:spMkLst>
            <pc:docMk/>
            <pc:sldMk cId="3297773487" sldId="338"/>
            <ac:spMk id="5" creationId="{2D42F654-D071-5BAD-402C-F6D5BE7C864E}"/>
          </ac:spMkLst>
        </pc:spChg>
      </pc:sldChg>
      <pc:sldChg chg="modSp add del mod">
        <pc:chgData name="Abbey Caller" userId="88692996-20e2-4708-8231-4c35c953d2bf" providerId="ADAL" clId="{6158E569-EF88-1C41-B17C-1E5A464D4702}" dt="2025-05-20T12:00:25.579" v="671" actId="2711"/>
        <pc:sldMkLst>
          <pc:docMk/>
          <pc:sldMk cId="4294297806" sldId="338"/>
        </pc:sldMkLst>
        <pc:spChg chg="mod">
          <ac:chgData name="Abbey Caller" userId="88692996-20e2-4708-8231-4c35c953d2bf" providerId="ADAL" clId="{6158E569-EF88-1C41-B17C-1E5A464D4702}" dt="2025-05-20T11:59:19.622" v="665" actId="255"/>
          <ac:spMkLst>
            <pc:docMk/>
            <pc:sldMk cId="4294297806" sldId="338"/>
            <ac:spMk id="2" creationId="{279DEFCA-FBE2-14C5-D5AE-5A866F5A987B}"/>
          </ac:spMkLst>
        </pc:spChg>
        <pc:spChg chg="mod">
          <ac:chgData name="Abbey Caller" userId="88692996-20e2-4708-8231-4c35c953d2bf" providerId="ADAL" clId="{6158E569-EF88-1C41-B17C-1E5A464D4702}" dt="2025-05-20T12:00:25.579" v="671" actId="2711"/>
          <ac:spMkLst>
            <pc:docMk/>
            <pc:sldMk cId="4294297806" sldId="338"/>
            <ac:spMk id="3" creationId="{74668987-096F-4E11-5B4C-50814E89A848}"/>
          </ac:spMkLst>
        </pc:spChg>
        <pc:spChg chg="mod">
          <ac:chgData name="Abbey Caller" userId="88692996-20e2-4708-8231-4c35c953d2bf" providerId="ADAL" clId="{6158E569-EF88-1C41-B17C-1E5A464D4702}" dt="2025-05-20T12:00:25.579" v="671" actId="2711"/>
          <ac:spMkLst>
            <pc:docMk/>
            <pc:sldMk cId="4294297806" sldId="338"/>
            <ac:spMk id="5" creationId="{4E4D7314-D2E9-5DBE-ED74-F63858492B0D}"/>
          </ac:spMkLst>
        </pc:spChg>
        <pc:spChg chg="mod">
          <ac:chgData name="Abbey Caller" userId="88692996-20e2-4708-8231-4c35c953d2bf" providerId="ADAL" clId="{6158E569-EF88-1C41-B17C-1E5A464D4702}" dt="2025-05-20T12:00:25.579" v="671" actId="2711"/>
          <ac:spMkLst>
            <pc:docMk/>
            <pc:sldMk cId="4294297806" sldId="338"/>
            <ac:spMk id="7" creationId="{79C2241F-3971-FA7D-E3A1-EA27EC1E5B7C}"/>
          </ac:spMkLst>
        </pc:spChg>
        <pc:spChg chg="mod">
          <ac:chgData name="Abbey Caller" userId="88692996-20e2-4708-8231-4c35c953d2bf" providerId="ADAL" clId="{6158E569-EF88-1C41-B17C-1E5A464D4702}" dt="2025-05-20T12:00:25.579" v="671" actId="2711"/>
          <ac:spMkLst>
            <pc:docMk/>
            <pc:sldMk cId="4294297806" sldId="338"/>
            <ac:spMk id="17" creationId="{86C5D7D3-18E5-FDA5-4088-40C09490769D}"/>
          </ac:spMkLst>
        </pc:spChg>
        <pc:spChg chg="mod">
          <ac:chgData name="Abbey Caller" userId="88692996-20e2-4708-8231-4c35c953d2bf" providerId="ADAL" clId="{6158E569-EF88-1C41-B17C-1E5A464D4702}" dt="2025-05-20T12:00:25.579" v="671" actId="2711"/>
          <ac:spMkLst>
            <pc:docMk/>
            <pc:sldMk cId="4294297806" sldId="338"/>
            <ac:spMk id="19" creationId="{18D7BD1E-D9E5-692B-A77E-5E49EFDF4077}"/>
          </ac:spMkLst>
        </pc:spChg>
        <pc:spChg chg="mod">
          <ac:chgData name="Abbey Caller" userId="88692996-20e2-4708-8231-4c35c953d2bf" providerId="ADAL" clId="{6158E569-EF88-1C41-B17C-1E5A464D4702}" dt="2025-05-20T12:00:25.579" v="671" actId="2711"/>
          <ac:spMkLst>
            <pc:docMk/>
            <pc:sldMk cId="4294297806" sldId="338"/>
            <ac:spMk id="21" creationId="{98EFF7BA-6E5C-5B4A-DE61-40E1B0FAB2C5}"/>
          </ac:spMkLst>
        </pc:spChg>
        <pc:spChg chg="mod">
          <ac:chgData name="Abbey Caller" userId="88692996-20e2-4708-8231-4c35c953d2bf" providerId="ADAL" clId="{6158E569-EF88-1C41-B17C-1E5A464D4702}" dt="2025-05-20T12:00:25.579" v="671" actId="2711"/>
          <ac:spMkLst>
            <pc:docMk/>
            <pc:sldMk cId="4294297806" sldId="338"/>
            <ac:spMk id="22" creationId="{49203563-5AAA-3C06-9D4B-A6535994CC4D}"/>
          </ac:spMkLst>
        </pc:spChg>
        <pc:spChg chg="mod">
          <ac:chgData name="Abbey Caller" userId="88692996-20e2-4708-8231-4c35c953d2bf" providerId="ADAL" clId="{6158E569-EF88-1C41-B17C-1E5A464D4702}" dt="2025-05-20T12:00:25.579" v="671" actId="2711"/>
          <ac:spMkLst>
            <pc:docMk/>
            <pc:sldMk cId="4294297806" sldId="338"/>
            <ac:spMk id="23" creationId="{F53FF838-8356-08DF-443A-43800ED34562}"/>
          </ac:spMkLst>
        </pc:spChg>
        <pc:picChg chg="mod">
          <ac:chgData name="Abbey Caller" userId="88692996-20e2-4708-8231-4c35c953d2bf" providerId="ADAL" clId="{6158E569-EF88-1C41-B17C-1E5A464D4702}" dt="2025-05-20T12:00:25.579" v="671" actId="2711"/>
          <ac:picMkLst>
            <pc:docMk/>
            <pc:sldMk cId="4294297806" sldId="338"/>
            <ac:picMk id="6" creationId="{8B053275-0214-21ED-066F-666A4346C19E}"/>
          </ac:picMkLst>
        </pc:picChg>
        <pc:picChg chg="mod">
          <ac:chgData name="Abbey Caller" userId="88692996-20e2-4708-8231-4c35c953d2bf" providerId="ADAL" clId="{6158E569-EF88-1C41-B17C-1E5A464D4702}" dt="2025-05-20T12:00:25.579" v="671" actId="2711"/>
          <ac:picMkLst>
            <pc:docMk/>
            <pc:sldMk cId="4294297806" sldId="338"/>
            <ac:picMk id="1026" creationId="{92C37046-BE33-8961-CB37-E95C84295A43}"/>
          </ac:picMkLst>
        </pc:picChg>
        <pc:cxnChg chg="mod">
          <ac:chgData name="Abbey Caller" userId="88692996-20e2-4708-8231-4c35c953d2bf" providerId="ADAL" clId="{6158E569-EF88-1C41-B17C-1E5A464D4702}" dt="2025-05-20T12:00:25.579" v="671" actId="2711"/>
          <ac:cxnSpMkLst>
            <pc:docMk/>
            <pc:sldMk cId="4294297806" sldId="338"/>
            <ac:cxnSpMk id="27" creationId="{10BA694A-C3DF-58C1-89FC-BF8A02128F56}"/>
          </ac:cxnSpMkLst>
        </pc:cxnChg>
        <pc:cxnChg chg="mod">
          <ac:chgData name="Abbey Caller" userId="88692996-20e2-4708-8231-4c35c953d2bf" providerId="ADAL" clId="{6158E569-EF88-1C41-B17C-1E5A464D4702}" dt="2025-05-20T12:00:25.579" v="671" actId="2711"/>
          <ac:cxnSpMkLst>
            <pc:docMk/>
            <pc:sldMk cId="4294297806" sldId="338"/>
            <ac:cxnSpMk id="29" creationId="{639408EC-7404-BBC6-C6C7-48CFA7B5A93E}"/>
          </ac:cxnSpMkLst>
        </pc:cxnChg>
        <pc:cxnChg chg="mod">
          <ac:chgData name="Abbey Caller" userId="88692996-20e2-4708-8231-4c35c953d2bf" providerId="ADAL" clId="{6158E569-EF88-1C41-B17C-1E5A464D4702}" dt="2025-05-20T12:00:25.579" v="671" actId="2711"/>
          <ac:cxnSpMkLst>
            <pc:docMk/>
            <pc:sldMk cId="4294297806" sldId="338"/>
            <ac:cxnSpMk id="36" creationId="{EA1BE01A-52CB-D86A-0E65-4BBCAE00FA68}"/>
          </ac:cxnSpMkLst>
        </pc:cxnChg>
        <pc:cxnChg chg="mod">
          <ac:chgData name="Abbey Caller" userId="88692996-20e2-4708-8231-4c35c953d2bf" providerId="ADAL" clId="{6158E569-EF88-1C41-B17C-1E5A464D4702}" dt="2025-05-20T12:00:25.579" v="671" actId="2711"/>
          <ac:cxnSpMkLst>
            <pc:docMk/>
            <pc:sldMk cId="4294297806" sldId="338"/>
            <ac:cxnSpMk id="38" creationId="{D3D5D940-4DE9-6E02-C3EF-1D3EDB07DE6E}"/>
          </ac:cxnSpMkLst>
        </pc:cxnChg>
      </pc:sldChg>
      <pc:sldChg chg="addSp modSp add del mod">
        <pc:chgData name="Abbey Caller" userId="88692996-20e2-4708-8231-4c35c953d2bf" providerId="ADAL" clId="{6158E569-EF88-1C41-B17C-1E5A464D4702}" dt="2025-05-20T10:23:33.624" v="281" actId="2696"/>
        <pc:sldMkLst>
          <pc:docMk/>
          <pc:sldMk cId="972726286" sldId="339"/>
        </pc:sldMkLst>
        <pc:spChg chg="add mod">
          <ac:chgData name="Abbey Caller" userId="88692996-20e2-4708-8231-4c35c953d2bf" providerId="ADAL" clId="{6158E569-EF88-1C41-B17C-1E5A464D4702}" dt="2025-05-20T09:21:35.133" v="43"/>
          <ac:spMkLst>
            <pc:docMk/>
            <pc:sldMk cId="972726286" sldId="339"/>
            <ac:spMk id="3" creationId="{87808EBA-5B16-5687-964E-D17876AB7881}"/>
          </ac:spMkLst>
        </pc:spChg>
        <pc:spChg chg="add mod">
          <ac:chgData name="Abbey Caller" userId="88692996-20e2-4708-8231-4c35c953d2bf" providerId="ADAL" clId="{6158E569-EF88-1C41-B17C-1E5A464D4702}" dt="2025-05-20T09:22:36.652" v="128"/>
          <ac:spMkLst>
            <pc:docMk/>
            <pc:sldMk cId="972726286" sldId="339"/>
            <ac:spMk id="5" creationId="{A2BCB829-A44C-9AD3-9B1E-B7A4EF652FC2}"/>
          </ac:spMkLst>
        </pc:spChg>
        <pc:spChg chg="mod">
          <ac:chgData name="Abbey Caller" userId="88692996-20e2-4708-8231-4c35c953d2bf" providerId="ADAL" clId="{6158E569-EF88-1C41-B17C-1E5A464D4702}" dt="2025-05-20T09:20:52.266" v="20" actId="207"/>
          <ac:spMkLst>
            <pc:docMk/>
            <pc:sldMk cId="972726286" sldId="339"/>
            <ac:spMk id="22" creationId="{1FA73ADC-AF26-D9F5-2434-96801B8AC463}"/>
          </ac:spMkLst>
        </pc:spChg>
      </pc:sldChg>
      <pc:sldChg chg="addSp delSp modSp add mod">
        <pc:chgData name="Abbey Caller" userId="88692996-20e2-4708-8231-4c35c953d2bf" providerId="ADAL" clId="{6158E569-EF88-1C41-B17C-1E5A464D4702}" dt="2025-05-20T12:42:41.176" v="1047" actId="20577"/>
        <pc:sldMkLst>
          <pc:docMk/>
          <pc:sldMk cId="2107106408" sldId="339"/>
        </pc:sldMkLst>
        <pc:spChg chg="mod">
          <ac:chgData name="Abbey Caller" userId="88692996-20e2-4708-8231-4c35c953d2bf" providerId="ADAL" clId="{6158E569-EF88-1C41-B17C-1E5A464D4702}" dt="2025-05-20T11:59:43.221" v="666" actId="255"/>
          <ac:spMkLst>
            <pc:docMk/>
            <pc:sldMk cId="2107106408" sldId="339"/>
            <ac:spMk id="2" creationId="{57F473CE-D7B2-5E7A-33C5-F8E9B6DE54EA}"/>
          </ac:spMkLst>
        </pc:spChg>
        <pc:spChg chg="add mod">
          <ac:chgData name="Abbey Caller" userId="88692996-20e2-4708-8231-4c35c953d2bf" providerId="ADAL" clId="{6158E569-EF88-1C41-B17C-1E5A464D4702}" dt="2025-05-20T12:42:41.176" v="1047" actId="20577"/>
          <ac:spMkLst>
            <pc:docMk/>
            <pc:sldMk cId="2107106408" sldId="339"/>
            <ac:spMk id="3" creationId="{D7B931B2-A54E-47A4-5669-1D21D7C198FB}"/>
          </ac:spMkLst>
        </pc:spChg>
        <pc:spChg chg="mod">
          <ac:chgData name="Abbey Caller" userId="88692996-20e2-4708-8231-4c35c953d2bf" providerId="ADAL" clId="{6158E569-EF88-1C41-B17C-1E5A464D4702}" dt="2025-05-20T12:00:43.714" v="672" actId="2711"/>
          <ac:spMkLst>
            <pc:docMk/>
            <pc:sldMk cId="2107106408" sldId="339"/>
            <ac:spMk id="4" creationId="{7C019DB2-BDD6-B2C5-4811-7F906E322D85}"/>
          </ac:spMkLst>
        </pc:spChg>
        <pc:spChg chg="del mod">
          <ac:chgData name="Abbey Caller" userId="88692996-20e2-4708-8231-4c35c953d2bf" providerId="ADAL" clId="{6158E569-EF88-1C41-B17C-1E5A464D4702}" dt="2025-05-20T12:04:38.121" v="677" actId="478"/>
          <ac:spMkLst>
            <pc:docMk/>
            <pc:sldMk cId="2107106408" sldId="339"/>
            <ac:spMk id="5" creationId="{2D42F654-D071-5BAD-402C-F6D5BE7C864E}"/>
          </ac:spMkLst>
        </pc:spChg>
        <pc:spChg chg="mod">
          <ac:chgData name="Abbey Caller" userId="88692996-20e2-4708-8231-4c35c953d2bf" providerId="ADAL" clId="{6158E569-EF88-1C41-B17C-1E5A464D4702}" dt="2025-05-20T12:00:43.714" v="672" actId="2711"/>
          <ac:spMkLst>
            <pc:docMk/>
            <pc:sldMk cId="2107106408" sldId="339"/>
            <ac:spMk id="17" creationId="{228DC3EC-A947-EB9D-CADD-BFEE998D636F}"/>
          </ac:spMkLst>
        </pc:spChg>
        <pc:spChg chg="mod">
          <ac:chgData name="Abbey Caller" userId="88692996-20e2-4708-8231-4c35c953d2bf" providerId="ADAL" clId="{6158E569-EF88-1C41-B17C-1E5A464D4702}" dt="2025-05-20T12:00:43.714" v="672" actId="2711"/>
          <ac:spMkLst>
            <pc:docMk/>
            <pc:sldMk cId="2107106408" sldId="339"/>
            <ac:spMk id="19" creationId="{7626D867-35B4-9A3E-B133-0CDDB14B7ED5}"/>
          </ac:spMkLst>
        </pc:spChg>
        <pc:spChg chg="mod">
          <ac:chgData name="Abbey Caller" userId="88692996-20e2-4708-8231-4c35c953d2bf" providerId="ADAL" clId="{6158E569-EF88-1C41-B17C-1E5A464D4702}" dt="2025-05-20T12:00:43.714" v="672" actId="2711"/>
          <ac:spMkLst>
            <pc:docMk/>
            <pc:sldMk cId="2107106408" sldId="339"/>
            <ac:spMk id="21" creationId="{681EC1CF-D27A-2C32-8E5A-C88D0F8C13CF}"/>
          </ac:spMkLst>
        </pc:spChg>
        <pc:spChg chg="mod">
          <ac:chgData name="Abbey Caller" userId="88692996-20e2-4708-8231-4c35c953d2bf" providerId="ADAL" clId="{6158E569-EF88-1C41-B17C-1E5A464D4702}" dt="2025-05-20T12:00:43.714" v="672" actId="2711"/>
          <ac:spMkLst>
            <pc:docMk/>
            <pc:sldMk cId="2107106408" sldId="339"/>
            <ac:spMk id="22" creationId="{3A2012DA-DD6E-DCFB-88F3-A94509874447}"/>
          </ac:spMkLst>
        </pc:spChg>
        <pc:spChg chg="mod">
          <ac:chgData name="Abbey Caller" userId="88692996-20e2-4708-8231-4c35c953d2bf" providerId="ADAL" clId="{6158E569-EF88-1C41-B17C-1E5A464D4702}" dt="2025-05-20T12:15:40.458" v="949" actId="20577"/>
          <ac:spMkLst>
            <pc:docMk/>
            <pc:sldMk cId="2107106408" sldId="339"/>
            <ac:spMk id="25" creationId="{559823FF-7781-0BB6-C8C6-3E805C5B20E1}"/>
          </ac:spMkLst>
        </pc:spChg>
        <pc:spChg chg="mod">
          <ac:chgData name="Abbey Caller" userId="88692996-20e2-4708-8231-4c35c953d2bf" providerId="ADAL" clId="{6158E569-EF88-1C41-B17C-1E5A464D4702}" dt="2025-05-20T12:04:50.732" v="680" actId="14100"/>
          <ac:spMkLst>
            <pc:docMk/>
            <pc:sldMk cId="2107106408" sldId="339"/>
            <ac:spMk id="26" creationId="{106E04B2-0FAD-FD90-CDFD-B4663C6B30CB}"/>
          </ac:spMkLst>
        </pc:spChg>
      </pc:sldChg>
      <pc:sldChg chg="add del">
        <pc:chgData name="Abbey Caller" userId="88692996-20e2-4708-8231-4c35c953d2bf" providerId="ADAL" clId="{6158E569-EF88-1C41-B17C-1E5A464D4702}" dt="2025-05-20T11:57:38.323" v="652" actId="2696"/>
        <pc:sldMkLst>
          <pc:docMk/>
          <pc:sldMk cId="2856709026" sldId="339"/>
        </pc:sldMkLst>
      </pc:sldChg>
      <pc:sldChg chg="addSp modSp add del mod">
        <pc:chgData name="Abbey Caller" userId="88692996-20e2-4708-8231-4c35c953d2bf" providerId="ADAL" clId="{6158E569-EF88-1C41-B17C-1E5A464D4702}" dt="2025-05-20T10:23:33.618" v="280" actId="2696"/>
        <pc:sldMkLst>
          <pc:docMk/>
          <pc:sldMk cId="3095045007" sldId="340"/>
        </pc:sldMkLst>
        <pc:spChg chg="add mod">
          <ac:chgData name="Abbey Caller" userId="88692996-20e2-4708-8231-4c35c953d2bf" providerId="ADAL" clId="{6158E569-EF88-1C41-B17C-1E5A464D4702}" dt="2025-05-20T09:21:36.525" v="44"/>
          <ac:spMkLst>
            <pc:docMk/>
            <pc:sldMk cId="3095045007" sldId="340"/>
            <ac:spMk id="3" creationId="{DB5246D0-49E1-C0C1-4400-2A41C4D51191}"/>
          </ac:spMkLst>
        </pc:spChg>
        <pc:spChg chg="add mod">
          <ac:chgData name="Abbey Caller" userId="88692996-20e2-4708-8231-4c35c953d2bf" providerId="ADAL" clId="{6158E569-EF88-1C41-B17C-1E5A464D4702}" dt="2025-05-20T09:22:37.391" v="129"/>
          <ac:spMkLst>
            <pc:docMk/>
            <pc:sldMk cId="3095045007" sldId="340"/>
            <ac:spMk id="5" creationId="{7FEEC548-D849-5A5A-8A9D-690FBB4BEEA7}"/>
          </ac:spMkLst>
        </pc:spChg>
        <pc:spChg chg="mod">
          <ac:chgData name="Abbey Caller" userId="88692996-20e2-4708-8231-4c35c953d2bf" providerId="ADAL" clId="{6158E569-EF88-1C41-B17C-1E5A464D4702}" dt="2025-05-20T09:20:56.011" v="21" actId="207"/>
          <ac:spMkLst>
            <pc:docMk/>
            <pc:sldMk cId="3095045007" sldId="340"/>
            <ac:spMk id="18" creationId="{FEC2502C-D0AD-758A-92B9-5002C904D094}"/>
          </ac:spMkLst>
        </pc:spChg>
      </pc:sldChg>
      <pc:sldChg chg="addSp modSp add del mod">
        <pc:chgData name="Abbey Caller" userId="88692996-20e2-4708-8231-4c35c953d2bf" providerId="ADAL" clId="{6158E569-EF88-1C41-B17C-1E5A464D4702}" dt="2025-05-20T10:23:33.610" v="279" actId="2696"/>
        <pc:sldMkLst>
          <pc:docMk/>
          <pc:sldMk cId="3735088950" sldId="341"/>
        </pc:sldMkLst>
        <pc:spChg chg="add mod">
          <ac:chgData name="Abbey Caller" userId="88692996-20e2-4708-8231-4c35c953d2bf" providerId="ADAL" clId="{6158E569-EF88-1C41-B17C-1E5A464D4702}" dt="2025-05-20T09:21:38.313" v="45"/>
          <ac:spMkLst>
            <pc:docMk/>
            <pc:sldMk cId="3735088950" sldId="341"/>
            <ac:spMk id="3" creationId="{E5237241-FF96-C5CC-B840-98721CBF7E48}"/>
          </ac:spMkLst>
        </pc:spChg>
        <pc:spChg chg="add mod">
          <ac:chgData name="Abbey Caller" userId="88692996-20e2-4708-8231-4c35c953d2bf" providerId="ADAL" clId="{6158E569-EF88-1C41-B17C-1E5A464D4702}" dt="2025-05-20T09:22:38.323" v="130"/>
          <ac:spMkLst>
            <pc:docMk/>
            <pc:sldMk cId="3735088950" sldId="341"/>
            <ac:spMk id="5" creationId="{FB2BB0FF-8609-1375-CF15-9FE04C820D31}"/>
          </ac:spMkLst>
        </pc:spChg>
        <pc:spChg chg="mod">
          <ac:chgData name="Abbey Caller" userId="88692996-20e2-4708-8231-4c35c953d2bf" providerId="ADAL" clId="{6158E569-EF88-1C41-B17C-1E5A464D4702}" dt="2025-05-20T09:25:59.698" v="166" actId="20577"/>
          <ac:spMkLst>
            <pc:docMk/>
            <pc:sldMk cId="3735088950" sldId="341"/>
            <ac:spMk id="19" creationId="{11CB5DCC-1030-16B7-BA86-C8F9F2915573}"/>
          </ac:spMkLst>
        </pc:spChg>
        <pc:spChg chg="mod">
          <ac:chgData name="Abbey Caller" userId="88692996-20e2-4708-8231-4c35c953d2bf" providerId="ADAL" clId="{6158E569-EF88-1C41-B17C-1E5A464D4702}" dt="2025-05-20T09:21:00.106" v="22" actId="207"/>
          <ac:spMkLst>
            <pc:docMk/>
            <pc:sldMk cId="3735088950" sldId="341"/>
            <ac:spMk id="21" creationId="{3D90237A-C47D-D339-FAAC-5D51295E242C}"/>
          </ac:spMkLst>
        </pc:spChg>
      </pc:sldChg>
      <pc:sldChg chg="addSp modSp add del mod">
        <pc:chgData name="Abbey Caller" userId="88692996-20e2-4708-8231-4c35c953d2bf" providerId="ADAL" clId="{6158E569-EF88-1C41-B17C-1E5A464D4702}" dt="2025-05-20T10:23:33.605" v="278" actId="2696"/>
        <pc:sldMkLst>
          <pc:docMk/>
          <pc:sldMk cId="3082757609" sldId="342"/>
        </pc:sldMkLst>
        <pc:spChg chg="add mod">
          <ac:chgData name="Abbey Caller" userId="88692996-20e2-4708-8231-4c35c953d2bf" providerId="ADAL" clId="{6158E569-EF88-1C41-B17C-1E5A464D4702}" dt="2025-05-20T09:21:39.873" v="46"/>
          <ac:spMkLst>
            <pc:docMk/>
            <pc:sldMk cId="3082757609" sldId="342"/>
            <ac:spMk id="3" creationId="{2853D762-5453-2EED-B28B-320D4ACB45D0}"/>
          </ac:spMkLst>
        </pc:spChg>
        <pc:spChg chg="add mod">
          <ac:chgData name="Abbey Caller" userId="88692996-20e2-4708-8231-4c35c953d2bf" providerId="ADAL" clId="{6158E569-EF88-1C41-B17C-1E5A464D4702}" dt="2025-05-20T09:22:39.588" v="131"/>
          <ac:spMkLst>
            <pc:docMk/>
            <pc:sldMk cId="3082757609" sldId="342"/>
            <ac:spMk id="5" creationId="{AFF10A8B-9536-2CE4-E809-A0E00100C853}"/>
          </ac:spMkLst>
        </pc:spChg>
        <pc:spChg chg="mod">
          <ac:chgData name="Abbey Caller" userId="88692996-20e2-4708-8231-4c35c953d2bf" providerId="ADAL" clId="{6158E569-EF88-1C41-B17C-1E5A464D4702}" dt="2025-05-20T09:25:38.916" v="158" actId="20577"/>
          <ac:spMkLst>
            <pc:docMk/>
            <pc:sldMk cId="3082757609" sldId="342"/>
            <ac:spMk id="19" creationId="{7E0913E1-96CE-B6DD-07E7-4D2F08C949DA}"/>
          </ac:spMkLst>
        </pc:spChg>
      </pc:sldChg>
      <pc:sldChg chg="addSp delSp modSp add del mod">
        <pc:chgData name="Abbey Caller" userId="88692996-20e2-4708-8231-4c35c953d2bf" providerId="ADAL" clId="{6158E569-EF88-1C41-B17C-1E5A464D4702}" dt="2025-05-20T09:24:51.099" v="153" actId="2696"/>
        <pc:sldMkLst>
          <pc:docMk/>
          <pc:sldMk cId="1609735370" sldId="343"/>
        </pc:sldMkLst>
        <pc:spChg chg="add del mod">
          <ac:chgData name="Abbey Caller" userId="88692996-20e2-4708-8231-4c35c953d2bf" providerId="ADAL" clId="{6158E569-EF88-1C41-B17C-1E5A464D4702}" dt="2025-05-20T09:21:13.311" v="27"/>
          <ac:spMkLst>
            <pc:docMk/>
            <pc:sldMk cId="1609735370" sldId="343"/>
            <ac:spMk id="3" creationId="{AC570B0D-B702-35FC-858D-549DC28249C3}"/>
          </ac:spMkLst>
        </pc:spChg>
        <pc:spChg chg="add mod">
          <ac:chgData name="Abbey Caller" userId="88692996-20e2-4708-8231-4c35c953d2bf" providerId="ADAL" clId="{6158E569-EF88-1C41-B17C-1E5A464D4702}" dt="2025-05-20T09:21:40.832" v="47"/>
          <ac:spMkLst>
            <pc:docMk/>
            <pc:sldMk cId="1609735370" sldId="343"/>
            <ac:spMk id="5" creationId="{33B7EC69-A939-01E0-EBC5-016A9F7F76DA}"/>
          </ac:spMkLst>
        </pc:spChg>
        <pc:spChg chg="add mod">
          <ac:chgData name="Abbey Caller" userId="88692996-20e2-4708-8231-4c35c953d2bf" providerId="ADAL" clId="{6158E569-EF88-1C41-B17C-1E5A464D4702}" dt="2025-05-20T09:22:40.476" v="132"/>
          <ac:spMkLst>
            <pc:docMk/>
            <pc:sldMk cId="1609735370" sldId="343"/>
            <ac:spMk id="6" creationId="{BF776E91-B6AE-6245-BDCF-3235265DB9F2}"/>
          </ac:spMkLst>
        </pc:spChg>
        <pc:spChg chg="mod">
          <ac:chgData name="Abbey Caller" userId="88692996-20e2-4708-8231-4c35c953d2bf" providerId="ADAL" clId="{6158E569-EF88-1C41-B17C-1E5A464D4702}" dt="2025-05-20T09:21:09.156" v="24" actId="207"/>
          <ac:spMkLst>
            <pc:docMk/>
            <pc:sldMk cId="1609735370" sldId="343"/>
            <ac:spMk id="20" creationId="{AB984CBF-5373-0BED-4FCF-E69FF9782E58}"/>
          </ac:spMkLst>
        </pc:spChg>
      </pc:sldChg>
      <pc:sldChg chg="add del">
        <pc:chgData name="Abbey Caller" userId="88692996-20e2-4708-8231-4c35c953d2bf" providerId="ADAL" clId="{6158E569-EF88-1C41-B17C-1E5A464D4702}" dt="2025-05-20T11:57:38.207" v="648" actId="2696"/>
        <pc:sldMkLst>
          <pc:docMk/>
          <pc:sldMk cId="1525292917" sldId="344"/>
        </pc:sldMkLst>
      </pc:sldChg>
      <pc:sldChg chg="addSp delSp modSp add del mod">
        <pc:chgData name="Abbey Caller" userId="88692996-20e2-4708-8231-4c35c953d2bf" providerId="ADAL" clId="{6158E569-EF88-1C41-B17C-1E5A464D4702}" dt="2025-05-20T10:49:51.013" v="411" actId="2696"/>
        <pc:sldMkLst>
          <pc:docMk/>
          <pc:sldMk cId="2335447069" sldId="344"/>
        </pc:sldMkLst>
        <pc:spChg chg="mod">
          <ac:chgData name="Abbey Caller" userId="88692996-20e2-4708-8231-4c35c953d2bf" providerId="ADAL" clId="{6158E569-EF88-1C41-B17C-1E5A464D4702}" dt="2025-05-20T09:23:30.819" v="146" actId="20577"/>
          <ac:spMkLst>
            <pc:docMk/>
            <pc:sldMk cId="2335447069" sldId="344"/>
            <ac:spMk id="2" creationId="{0F461681-CC93-23A1-BA38-3E957C06AA9E}"/>
          </ac:spMkLst>
        </pc:spChg>
        <pc:spChg chg="mod">
          <ac:chgData name="Abbey Caller" userId="88692996-20e2-4708-8231-4c35c953d2bf" providerId="ADAL" clId="{6158E569-EF88-1C41-B17C-1E5A464D4702}" dt="2025-05-20T09:22:59.159" v="133" actId="14100"/>
          <ac:spMkLst>
            <pc:docMk/>
            <pc:sldMk cId="2335447069" sldId="344"/>
            <ac:spMk id="4" creationId="{318D651B-B798-7CA6-4C9F-87C0827C127C}"/>
          </ac:spMkLst>
        </pc:spChg>
        <pc:spChg chg="add mod">
          <ac:chgData name="Abbey Caller" userId="88692996-20e2-4708-8231-4c35c953d2bf" providerId="ADAL" clId="{6158E569-EF88-1C41-B17C-1E5A464D4702}" dt="2025-05-20T09:23:13.660" v="139" actId="1076"/>
          <ac:spMkLst>
            <pc:docMk/>
            <pc:sldMk cId="2335447069" sldId="344"/>
            <ac:spMk id="5" creationId="{A5D641F2-D970-6230-3852-F0453DECFE46}"/>
          </ac:spMkLst>
        </pc:spChg>
        <pc:spChg chg="del">
          <ac:chgData name="Abbey Caller" userId="88692996-20e2-4708-8231-4c35c953d2bf" providerId="ADAL" clId="{6158E569-EF88-1C41-B17C-1E5A464D4702}" dt="2025-05-20T09:23:00.660" v="134" actId="478"/>
          <ac:spMkLst>
            <pc:docMk/>
            <pc:sldMk cId="2335447069" sldId="344"/>
            <ac:spMk id="18" creationId="{97189701-56D2-74C4-60DE-CBBBEB0E80CE}"/>
          </ac:spMkLst>
        </pc:spChg>
        <pc:spChg chg="del">
          <ac:chgData name="Abbey Caller" userId="88692996-20e2-4708-8231-4c35c953d2bf" providerId="ADAL" clId="{6158E569-EF88-1C41-B17C-1E5A464D4702}" dt="2025-05-20T09:23:02.160" v="135" actId="478"/>
          <ac:spMkLst>
            <pc:docMk/>
            <pc:sldMk cId="2335447069" sldId="344"/>
            <ac:spMk id="19" creationId="{5D7C494A-AB5E-D529-BA1B-0084329239A2}"/>
          </ac:spMkLst>
        </pc:spChg>
        <pc:spChg chg="mod">
          <ac:chgData name="Abbey Caller" userId="88692996-20e2-4708-8231-4c35c953d2bf" providerId="ADAL" clId="{6158E569-EF88-1C41-B17C-1E5A464D4702}" dt="2025-05-20T09:23:09.563" v="137" actId="1076"/>
          <ac:spMkLst>
            <pc:docMk/>
            <pc:sldMk cId="2335447069" sldId="344"/>
            <ac:spMk id="23" creationId="{D984A781-CD99-74A7-174F-E861421FC553}"/>
          </ac:spMkLst>
        </pc:spChg>
        <pc:picChg chg="add mod">
          <ac:chgData name="Abbey Caller" userId="88692996-20e2-4708-8231-4c35c953d2bf" providerId="ADAL" clId="{6158E569-EF88-1C41-B17C-1E5A464D4702}" dt="2025-05-20T09:23:19.760" v="141" actId="1076"/>
          <ac:picMkLst>
            <pc:docMk/>
            <pc:sldMk cId="2335447069" sldId="344"/>
            <ac:picMk id="6" creationId="{4212429F-375E-6181-9C31-F5A39D608903}"/>
          </ac:picMkLst>
        </pc:picChg>
        <pc:picChg chg="mod">
          <ac:chgData name="Abbey Caller" userId="88692996-20e2-4708-8231-4c35c953d2bf" providerId="ADAL" clId="{6158E569-EF88-1C41-B17C-1E5A464D4702}" dt="2025-05-20T09:23:16.610" v="140" actId="1076"/>
          <ac:picMkLst>
            <pc:docMk/>
            <pc:sldMk cId="2335447069" sldId="344"/>
            <ac:picMk id="34" creationId="{7A34E9F1-6988-D7D9-94F2-E5DA68B35668}"/>
          </ac:picMkLst>
        </pc:picChg>
        <pc:cxnChg chg="del">
          <ac:chgData name="Abbey Caller" userId="88692996-20e2-4708-8231-4c35c953d2bf" providerId="ADAL" clId="{6158E569-EF88-1C41-B17C-1E5A464D4702}" dt="2025-05-20T09:23:02.750" v="136" actId="478"/>
          <ac:cxnSpMkLst>
            <pc:docMk/>
            <pc:sldMk cId="2335447069" sldId="344"/>
            <ac:cxnSpMk id="17" creationId="{356E526A-97F3-FA3F-30EA-F7FF8CEFE5B5}"/>
          </ac:cxnSpMkLst>
        </pc:cxnChg>
      </pc:sldChg>
      <pc:sldChg chg="modSp add mod">
        <pc:chgData name="Abbey Caller" userId="88692996-20e2-4708-8231-4c35c953d2bf" providerId="ADAL" clId="{6158E569-EF88-1C41-B17C-1E5A464D4702}" dt="2025-05-20T12:07:29.925" v="710" actId="207"/>
        <pc:sldMkLst>
          <pc:docMk/>
          <pc:sldMk cId="4000391720" sldId="344"/>
        </pc:sldMkLst>
        <pc:spChg chg="mod">
          <ac:chgData name="Abbey Caller" userId="88692996-20e2-4708-8231-4c35c953d2bf" providerId="ADAL" clId="{6158E569-EF88-1C41-B17C-1E5A464D4702}" dt="2025-05-20T12:00:10.920" v="670" actId="255"/>
          <ac:spMkLst>
            <pc:docMk/>
            <pc:sldMk cId="4000391720" sldId="344"/>
            <ac:spMk id="2" creationId="{0F461681-CC93-23A1-BA38-3E957C06AA9E}"/>
          </ac:spMkLst>
        </pc:spChg>
        <pc:spChg chg="mod">
          <ac:chgData name="Abbey Caller" userId="88692996-20e2-4708-8231-4c35c953d2bf" providerId="ADAL" clId="{6158E569-EF88-1C41-B17C-1E5A464D4702}" dt="2025-05-20T12:07:29.925" v="710" actId="207"/>
          <ac:spMkLst>
            <pc:docMk/>
            <pc:sldMk cId="4000391720" sldId="344"/>
            <ac:spMk id="8" creationId="{4E177915-0575-545E-E59C-CF08B1C584C6}"/>
          </ac:spMkLst>
        </pc:spChg>
        <pc:spChg chg="mod">
          <ac:chgData name="Abbey Caller" userId="88692996-20e2-4708-8231-4c35c953d2bf" providerId="ADAL" clId="{6158E569-EF88-1C41-B17C-1E5A464D4702}" dt="2025-05-20T12:07:29.925" v="710" actId="207"/>
          <ac:spMkLst>
            <pc:docMk/>
            <pc:sldMk cId="4000391720" sldId="344"/>
            <ac:spMk id="10" creationId="{2292A4BC-457B-28A3-F231-9FA027E6B40F}"/>
          </ac:spMkLst>
        </pc:spChg>
        <pc:spChg chg="mod">
          <ac:chgData name="Abbey Caller" userId="88692996-20e2-4708-8231-4c35c953d2bf" providerId="ADAL" clId="{6158E569-EF88-1C41-B17C-1E5A464D4702}" dt="2025-05-20T12:07:29.925" v="710" actId="207"/>
          <ac:spMkLst>
            <pc:docMk/>
            <pc:sldMk cId="4000391720" sldId="344"/>
            <ac:spMk id="15" creationId="{78A3432D-6EA3-692C-9FA3-2ACED87F9175}"/>
          </ac:spMkLst>
        </pc:spChg>
        <pc:spChg chg="mod">
          <ac:chgData name="Abbey Caller" userId="88692996-20e2-4708-8231-4c35c953d2bf" providerId="ADAL" clId="{6158E569-EF88-1C41-B17C-1E5A464D4702}" dt="2025-05-20T12:07:29.925" v="710" actId="207"/>
          <ac:spMkLst>
            <pc:docMk/>
            <pc:sldMk cId="4000391720" sldId="344"/>
            <ac:spMk id="24" creationId="{39FA17FC-AEA9-2858-C083-F36D711CF242}"/>
          </ac:spMkLst>
        </pc:spChg>
        <pc:spChg chg="mod">
          <ac:chgData name="Abbey Caller" userId="88692996-20e2-4708-8231-4c35c953d2bf" providerId="ADAL" clId="{6158E569-EF88-1C41-B17C-1E5A464D4702}" dt="2025-05-20T12:07:29.925" v="710" actId="207"/>
          <ac:spMkLst>
            <pc:docMk/>
            <pc:sldMk cId="4000391720" sldId="344"/>
            <ac:spMk id="25" creationId="{97266E24-B32C-F57B-C887-00F7CAE6C542}"/>
          </ac:spMkLst>
        </pc:spChg>
      </pc:sldChg>
      <pc:sldChg chg="add del">
        <pc:chgData name="Abbey Caller" userId="88692996-20e2-4708-8231-4c35c953d2bf" providerId="ADAL" clId="{6158E569-EF88-1C41-B17C-1E5A464D4702}" dt="2025-05-20T09:20:11.868" v="19" actId="2696"/>
        <pc:sldMkLst>
          <pc:docMk/>
          <pc:sldMk cId="2494185958" sldId="345"/>
        </pc:sldMkLst>
      </pc:sldChg>
      <pc:sldChg chg="modSp add del mod">
        <pc:chgData name="Abbey Caller" userId="88692996-20e2-4708-8231-4c35c953d2bf" providerId="ADAL" clId="{6158E569-EF88-1C41-B17C-1E5A464D4702}" dt="2025-05-20T12:05:57.877" v="695" actId="20577"/>
        <pc:sldMkLst>
          <pc:docMk/>
          <pc:sldMk cId="3137231367" sldId="345"/>
        </pc:sldMkLst>
        <pc:spChg chg="mod">
          <ac:chgData name="Abbey Caller" userId="88692996-20e2-4708-8231-4c35c953d2bf" providerId="ADAL" clId="{6158E569-EF88-1C41-B17C-1E5A464D4702}" dt="2025-05-20T11:59:49.019" v="667" actId="255"/>
          <ac:spMkLst>
            <pc:docMk/>
            <pc:sldMk cId="3137231367" sldId="345"/>
            <ac:spMk id="2" creationId="{C39ED29D-B115-6A52-0049-C462A7708ABC}"/>
          </ac:spMkLst>
        </pc:spChg>
        <pc:spChg chg="mod">
          <ac:chgData name="Abbey Caller" userId="88692996-20e2-4708-8231-4c35c953d2bf" providerId="ADAL" clId="{6158E569-EF88-1C41-B17C-1E5A464D4702}" dt="2025-05-20T12:00:53.072" v="673" actId="2711"/>
          <ac:spMkLst>
            <pc:docMk/>
            <pc:sldMk cId="3137231367" sldId="345"/>
            <ac:spMk id="4" creationId="{06EF85D6-AD3D-C7C5-6C6B-BC65B529BD58}"/>
          </ac:spMkLst>
        </pc:spChg>
        <pc:spChg chg="mod">
          <ac:chgData name="Abbey Caller" userId="88692996-20e2-4708-8231-4c35c953d2bf" providerId="ADAL" clId="{6158E569-EF88-1C41-B17C-1E5A464D4702}" dt="2025-05-20T12:05:47.573" v="694" actId="403"/>
          <ac:spMkLst>
            <pc:docMk/>
            <pc:sldMk cId="3137231367" sldId="345"/>
            <ac:spMk id="5" creationId="{52CED1F2-25F0-529A-441B-1F5BC9FF7C77}"/>
          </ac:spMkLst>
        </pc:spChg>
        <pc:spChg chg="mod">
          <ac:chgData name="Abbey Caller" userId="88692996-20e2-4708-8231-4c35c953d2bf" providerId="ADAL" clId="{6158E569-EF88-1C41-B17C-1E5A464D4702}" dt="2025-05-20T12:05:57.877" v="695" actId="20577"/>
          <ac:spMkLst>
            <pc:docMk/>
            <pc:sldMk cId="3137231367" sldId="345"/>
            <ac:spMk id="6" creationId="{4513886C-249D-9722-EEE0-831A9FE83AB0}"/>
          </ac:spMkLst>
        </pc:spChg>
        <pc:spChg chg="mod">
          <ac:chgData name="Abbey Caller" userId="88692996-20e2-4708-8231-4c35c953d2bf" providerId="ADAL" clId="{6158E569-EF88-1C41-B17C-1E5A464D4702}" dt="2025-05-20T12:00:53.072" v="673" actId="2711"/>
          <ac:spMkLst>
            <pc:docMk/>
            <pc:sldMk cId="3137231367" sldId="345"/>
            <ac:spMk id="8" creationId="{B354B883-0583-F62E-EE3C-D90ADC806DA0}"/>
          </ac:spMkLst>
        </pc:spChg>
        <pc:spChg chg="mod">
          <ac:chgData name="Abbey Caller" userId="88692996-20e2-4708-8231-4c35c953d2bf" providerId="ADAL" clId="{6158E569-EF88-1C41-B17C-1E5A464D4702}" dt="2025-05-20T12:00:53.072" v="673" actId="2711"/>
          <ac:spMkLst>
            <pc:docMk/>
            <pc:sldMk cId="3137231367" sldId="345"/>
            <ac:spMk id="10" creationId="{9E14CB1B-CF31-BBC3-DE47-9DA6E440F051}"/>
          </ac:spMkLst>
        </pc:spChg>
        <pc:spChg chg="mod">
          <ac:chgData name="Abbey Caller" userId="88692996-20e2-4708-8231-4c35c953d2bf" providerId="ADAL" clId="{6158E569-EF88-1C41-B17C-1E5A464D4702}" dt="2025-05-20T12:00:53.072" v="673" actId="2711"/>
          <ac:spMkLst>
            <pc:docMk/>
            <pc:sldMk cId="3137231367" sldId="345"/>
            <ac:spMk id="12" creationId="{C4AD2E11-1D97-622A-E949-DC26DF5370EA}"/>
          </ac:spMkLst>
        </pc:spChg>
        <pc:spChg chg="mod">
          <ac:chgData name="Abbey Caller" userId="88692996-20e2-4708-8231-4c35c953d2bf" providerId="ADAL" clId="{6158E569-EF88-1C41-B17C-1E5A464D4702}" dt="2025-05-20T12:00:53.072" v="673" actId="2711"/>
          <ac:spMkLst>
            <pc:docMk/>
            <pc:sldMk cId="3137231367" sldId="345"/>
            <ac:spMk id="14" creationId="{D3B6DEA1-AEF2-17F9-929A-78F8EB41F5BE}"/>
          </ac:spMkLst>
        </pc:spChg>
      </pc:sldChg>
      <pc:sldChg chg="modSp add del mod">
        <pc:chgData name="Abbey Caller" userId="88692996-20e2-4708-8231-4c35c953d2bf" providerId="ADAL" clId="{6158E569-EF88-1C41-B17C-1E5A464D4702}" dt="2025-05-20T11:32:32.813" v="439" actId="2696"/>
        <pc:sldMkLst>
          <pc:docMk/>
          <pc:sldMk cId="479595620" sldId="346"/>
        </pc:sldMkLst>
        <pc:spChg chg="mod">
          <ac:chgData name="Abbey Caller" userId="88692996-20e2-4708-8231-4c35c953d2bf" providerId="ADAL" clId="{6158E569-EF88-1C41-B17C-1E5A464D4702}" dt="2025-05-20T09:56:21.149" v="228" actId="20577"/>
          <ac:spMkLst>
            <pc:docMk/>
            <pc:sldMk cId="479595620" sldId="346"/>
            <ac:spMk id="2" creationId="{667C01B4-CC72-4E87-3062-E72301C42832}"/>
          </ac:spMkLst>
        </pc:spChg>
      </pc:sldChg>
      <pc:sldChg chg="addSp modSp add mod">
        <pc:chgData name="Abbey Caller" userId="88692996-20e2-4708-8231-4c35c953d2bf" providerId="ADAL" clId="{6158E569-EF88-1C41-B17C-1E5A464D4702}" dt="2025-05-20T12:16:02.163" v="977" actId="20577"/>
        <pc:sldMkLst>
          <pc:docMk/>
          <pc:sldMk cId="3664558122" sldId="346"/>
        </pc:sldMkLst>
        <pc:spChg chg="mod">
          <ac:chgData name="Abbey Caller" userId="88692996-20e2-4708-8231-4c35c953d2bf" providerId="ADAL" clId="{6158E569-EF88-1C41-B17C-1E5A464D4702}" dt="2025-05-20T11:59:57.864" v="668" actId="255"/>
          <ac:spMkLst>
            <pc:docMk/>
            <pc:sldMk cId="3664558122" sldId="346"/>
            <ac:spMk id="2" creationId="{F048A1B6-A380-B8EA-7F42-B44263F2A61D}"/>
          </ac:spMkLst>
        </pc:spChg>
        <pc:spChg chg="add mod">
          <ac:chgData name="Abbey Caller" userId="88692996-20e2-4708-8231-4c35c953d2bf" providerId="ADAL" clId="{6158E569-EF88-1C41-B17C-1E5A464D4702}" dt="2025-05-20T12:16:02.163" v="977" actId="20577"/>
          <ac:spMkLst>
            <pc:docMk/>
            <pc:sldMk cId="3664558122" sldId="346"/>
            <ac:spMk id="3" creationId="{BF2BDF72-2A20-29D0-1228-AD727AA4174F}"/>
          </ac:spMkLst>
        </pc:spChg>
        <pc:spChg chg="mod">
          <ac:chgData name="Abbey Caller" userId="88692996-20e2-4708-8231-4c35c953d2bf" providerId="ADAL" clId="{6158E569-EF88-1C41-B17C-1E5A464D4702}" dt="2025-05-20T12:01:03.075" v="674" actId="2711"/>
          <ac:spMkLst>
            <pc:docMk/>
            <pc:sldMk cId="3664558122" sldId="346"/>
            <ac:spMk id="4" creationId="{53FEB560-75AD-A6AE-FA24-53E2812865F5}"/>
          </ac:spMkLst>
        </pc:spChg>
        <pc:spChg chg="mod">
          <ac:chgData name="Abbey Caller" userId="88692996-20e2-4708-8231-4c35c953d2bf" providerId="ADAL" clId="{6158E569-EF88-1C41-B17C-1E5A464D4702}" dt="2025-05-20T12:06:21.574" v="701" actId="1076"/>
          <ac:spMkLst>
            <pc:docMk/>
            <pc:sldMk cId="3664558122" sldId="346"/>
            <ac:spMk id="5" creationId="{84A0AE98-3FA0-9C28-CA60-31DC51C39A34}"/>
          </ac:spMkLst>
        </pc:spChg>
        <pc:spChg chg="mod">
          <ac:chgData name="Abbey Caller" userId="88692996-20e2-4708-8231-4c35c953d2bf" providerId="ADAL" clId="{6158E569-EF88-1C41-B17C-1E5A464D4702}" dt="2025-05-20T12:01:03.075" v="674" actId="2711"/>
          <ac:spMkLst>
            <pc:docMk/>
            <pc:sldMk cId="3664558122" sldId="346"/>
            <ac:spMk id="8" creationId="{71A84DC0-B739-B3D5-D381-3F25E9EE2A03}"/>
          </ac:spMkLst>
        </pc:spChg>
        <pc:spChg chg="mod">
          <ac:chgData name="Abbey Caller" userId="88692996-20e2-4708-8231-4c35c953d2bf" providerId="ADAL" clId="{6158E569-EF88-1C41-B17C-1E5A464D4702}" dt="2025-05-20T12:01:03.075" v="674" actId="2711"/>
          <ac:spMkLst>
            <pc:docMk/>
            <pc:sldMk cId="3664558122" sldId="346"/>
            <ac:spMk id="10" creationId="{B59F9515-3536-F08A-B705-622541E1DD60}"/>
          </ac:spMkLst>
        </pc:spChg>
        <pc:spChg chg="mod">
          <ac:chgData name="Abbey Caller" userId="88692996-20e2-4708-8231-4c35c953d2bf" providerId="ADAL" clId="{6158E569-EF88-1C41-B17C-1E5A464D4702}" dt="2025-05-20T12:01:03.075" v="674" actId="2711"/>
          <ac:spMkLst>
            <pc:docMk/>
            <pc:sldMk cId="3664558122" sldId="346"/>
            <ac:spMk id="12" creationId="{6B293F2B-ABEB-6191-BF5D-2EF53F61128C}"/>
          </ac:spMkLst>
        </pc:spChg>
        <pc:spChg chg="mod">
          <ac:chgData name="Abbey Caller" userId="88692996-20e2-4708-8231-4c35c953d2bf" providerId="ADAL" clId="{6158E569-EF88-1C41-B17C-1E5A464D4702}" dt="2025-05-20T12:01:03.075" v="674" actId="2711"/>
          <ac:spMkLst>
            <pc:docMk/>
            <pc:sldMk cId="3664558122" sldId="346"/>
            <ac:spMk id="14" creationId="{DE26ECA0-0C9C-C38C-7598-35463F572A40}"/>
          </ac:spMkLst>
        </pc:spChg>
        <pc:spChg chg="mod">
          <ac:chgData name="Abbey Caller" userId="88692996-20e2-4708-8231-4c35c953d2bf" providerId="ADAL" clId="{6158E569-EF88-1C41-B17C-1E5A464D4702}" dt="2025-05-20T12:15:51.090" v="951" actId="1076"/>
          <ac:spMkLst>
            <pc:docMk/>
            <pc:sldMk cId="3664558122" sldId="346"/>
            <ac:spMk id="27" creationId="{084D1FBF-E4B8-9CA6-B185-E02AB498EB3E}"/>
          </ac:spMkLst>
        </pc:spChg>
        <pc:spChg chg="mod">
          <ac:chgData name="Abbey Caller" userId="88692996-20e2-4708-8231-4c35c953d2bf" providerId="ADAL" clId="{6158E569-EF88-1C41-B17C-1E5A464D4702}" dt="2025-05-20T12:15:53.390" v="952" actId="1076"/>
          <ac:spMkLst>
            <pc:docMk/>
            <pc:sldMk cId="3664558122" sldId="346"/>
            <ac:spMk id="28" creationId="{49B1FA68-D12C-49D8-10E3-F8281D9A6CF4}"/>
          </ac:spMkLst>
        </pc:spChg>
      </pc:sldChg>
      <pc:sldChg chg="add del">
        <pc:chgData name="Abbey Caller" userId="88692996-20e2-4708-8231-4c35c953d2bf" providerId="ADAL" clId="{6158E569-EF88-1C41-B17C-1E5A464D4702}" dt="2025-05-20T11:57:38.249" v="649" actId="2696"/>
        <pc:sldMkLst>
          <pc:docMk/>
          <pc:sldMk cId="176842340" sldId="347"/>
        </pc:sldMkLst>
      </pc:sldChg>
      <pc:sldChg chg="delSp modSp add mod">
        <pc:chgData name="Abbey Caller" userId="88692996-20e2-4708-8231-4c35c953d2bf" providerId="ADAL" clId="{6158E569-EF88-1C41-B17C-1E5A464D4702}" dt="2025-05-20T12:06:57.224" v="708" actId="20577"/>
        <pc:sldMkLst>
          <pc:docMk/>
          <pc:sldMk cId="290222034" sldId="347"/>
        </pc:sldMkLst>
        <pc:spChg chg="mod">
          <ac:chgData name="Abbey Caller" userId="88692996-20e2-4708-8231-4c35c953d2bf" providerId="ADAL" clId="{6158E569-EF88-1C41-B17C-1E5A464D4702}" dt="2025-05-20T12:00:05.046" v="669" actId="255"/>
          <ac:spMkLst>
            <pc:docMk/>
            <pc:sldMk cId="290222034" sldId="347"/>
            <ac:spMk id="2" creationId="{AC1B3C24-F7FE-A80A-3029-C2423B8AE5B1}"/>
          </ac:spMkLst>
        </pc:spChg>
        <pc:spChg chg="mod">
          <ac:chgData name="Abbey Caller" userId="88692996-20e2-4708-8231-4c35c953d2bf" providerId="ADAL" clId="{6158E569-EF88-1C41-B17C-1E5A464D4702}" dt="2025-05-20T12:01:12.975" v="675" actId="2711"/>
          <ac:spMkLst>
            <pc:docMk/>
            <pc:sldMk cId="290222034" sldId="347"/>
            <ac:spMk id="4" creationId="{6DB9CFED-5BD2-AEF5-E36B-5324454E7489}"/>
          </ac:spMkLst>
        </pc:spChg>
        <pc:spChg chg="del mod">
          <ac:chgData name="Abbey Caller" userId="88692996-20e2-4708-8231-4c35c953d2bf" providerId="ADAL" clId="{6158E569-EF88-1C41-B17C-1E5A464D4702}" dt="2025-05-20T12:06:49.831" v="705" actId="478"/>
          <ac:spMkLst>
            <pc:docMk/>
            <pc:sldMk cId="290222034" sldId="347"/>
            <ac:spMk id="5" creationId="{8DC57970-6F54-0A8C-D36D-5B109B543CF5}"/>
          </ac:spMkLst>
        </pc:spChg>
        <pc:spChg chg="mod">
          <ac:chgData name="Abbey Caller" userId="88692996-20e2-4708-8231-4c35c953d2bf" providerId="ADAL" clId="{6158E569-EF88-1C41-B17C-1E5A464D4702}" dt="2025-05-20T12:01:12.975" v="675" actId="2711"/>
          <ac:spMkLst>
            <pc:docMk/>
            <pc:sldMk cId="290222034" sldId="347"/>
            <ac:spMk id="6" creationId="{28770246-E064-71E7-25CC-A3578EC29DAA}"/>
          </ac:spMkLst>
        </pc:spChg>
        <pc:spChg chg="mod">
          <ac:chgData name="Abbey Caller" userId="88692996-20e2-4708-8231-4c35c953d2bf" providerId="ADAL" clId="{6158E569-EF88-1C41-B17C-1E5A464D4702}" dt="2025-05-20T12:01:12.975" v="675" actId="2711"/>
          <ac:spMkLst>
            <pc:docMk/>
            <pc:sldMk cId="290222034" sldId="347"/>
            <ac:spMk id="8" creationId="{378AB3A5-B4FF-A170-1520-0958B18BF1D1}"/>
          </ac:spMkLst>
        </pc:spChg>
        <pc:spChg chg="mod">
          <ac:chgData name="Abbey Caller" userId="88692996-20e2-4708-8231-4c35c953d2bf" providerId="ADAL" clId="{6158E569-EF88-1C41-B17C-1E5A464D4702}" dt="2025-05-20T12:01:12.975" v="675" actId="2711"/>
          <ac:spMkLst>
            <pc:docMk/>
            <pc:sldMk cId="290222034" sldId="347"/>
            <ac:spMk id="10" creationId="{008C7214-6269-7711-85D6-E7B5A1E20D03}"/>
          </ac:spMkLst>
        </pc:spChg>
        <pc:spChg chg="mod">
          <ac:chgData name="Abbey Caller" userId="88692996-20e2-4708-8231-4c35c953d2bf" providerId="ADAL" clId="{6158E569-EF88-1C41-B17C-1E5A464D4702}" dt="2025-05-20T12:01:12.975" v="675" actId="2711"/>
          <ac:spMkLst>
            <pc:docMk/>
            <pc:sldMk cId="290222034" sldId="347"/>
            <ac:spMk id="12" creationId="{350DBBC6-DDBB-6BAC-63F2-4C9F61EC1AEF}"/>
          </ac:spMkLst>
        </pc:spChg>
        <pc:spChg chg="mod">
          <ac:chgData name="Abbey Caller" userId="88692996-20e2-4708-8231-4c35c953d2bf" providerId="ADAL" clId="{6158E569-EF88-1C41-B17C-1E5A464D4702}" dt="2025-05-20T12:06:57.224" v="708" actId="20577"/>
          <ac:spMkLst>
            <pc:docMk/>
            <pc:sldMk cId="290222034" sldId="347"/>
            <ac:spMk id="27" creationId="{8A176A9B-F9BE-6F44-3003-E44AB5E65435}"/>
          </ac:spMkLst>
        </pc:spChg>
      </pc:sldChg>
      <pc:sldChg chg="add">
        <pc:chgData name="Abbey Caller" userId="88692996-20e2-4708-8231-4c35c953d2bf" providerId="ADAL" clId="{6158E569-EF88-1C41-B17C-1E5A464D4702}" dt="2025-05-20T09:19:18.620" v="6"/>
        <pc:sldMkLst>
          <pc:docMk/>
          <pc:sldMk cId="3878779915" sldId="347"/>
        </pc:sldMkLst>
      </pc:sldChg>
      <pc:sldChg chg="modSp add mod">
        <pc:chgData name="Abbey Caller" userId="88692996-20e2-4708-8231-4c35c953d2bf" providerId="ADAL" clId="{6158E569-EF88-1C41-B17C-1E5A464D4702}" dt="2025-05-20T09:19:38.704" v="16" actId="20577"/>
        <pc:sldMkLst>
          <pc:docMk/>
          <pc:sldMk cId="1988025907" sldId="348"/>
        </pc:sldMkLst>
        <pc:spChg chg="mod">
          <ac:chgData name="Abbey Caller" userId="88692996-20e2-4708-8231-4c35c953d2bf" providerId="ADAL" clId="{6158E569-EF88-1C41-B17C-1E5A464D4702}" dt="2025-05-20T09:19:38.704" v="16" actId="20577"/>
          <ac:spMkLst>
            <pc:docMk/>
            <pc:sldMk cId="1988025907" sldId="348"/>
            <ac:spMk id="2" creationId="{1369114D-0A73-C8EA-6E5C-78676105887A}"/>
          </ac:spMkLst>
        </pc:spChg>
      </pc:sldChg>
      <pc:sldChg chg="modSp add del mod">
        <pc:chgData name="Abbey Caller" userId="88692996-20e2-4708-8231-4c35c953d2bf" providerId="ADAL" clId="{6158E569-EF88-1C41-B17C-1E5A464D4702}" dt="2025-05-20T10:23:33.598" v="277" actId="2696"/>
        <pc:sldMkLst>
          <pc:docMk/>
          <pc:sldMk cId="3278004235" sldId="349"/>
        </pc:sldMkLst>
        <pc:spChg chg="mod">
          <ac:chgData name="Abbey Caller" userId="88692996-20e2-4708-8231-4c35c953d2bf" providerId="ADAL" clId="{6158E569-EF88-1C41-B17C-1E5A464D4702}" dt="2025-05-20T09:26:03.266" v="170" actId="20577"/>
          <ac:spMkLst>
            <pc:docMk/>
            <pc:sldMk cId="3278004235" sldId="349"/>
            <ac:spMk id="19" creationId="{AF2C1A99-F605-28CB-FF9E-767AD32EA792}"/>
          </ac:spMkLst>
        </pc:spChg>
        <pc:spChg chg="mod">
          <ac:chgData name="Abbey Caller" userId="88692996-20e2-4708-8231-4c35c953d2bf" providerId="ADAL" clId="{6158E569-EF88-1C41-B17C-1E5A464D4702}" dt="2025-05-20T09:24:48.262" v="152" actId="207"/>
          <ac:spMkLst>
            <pc:docMk/>
            <pc:sldMk cId="3278004235" sldId="349"/>
            <ac:spMk id="20" creationId="{73B3C207-B2A5-C8EB-9B91-0DA2B0FE2EFC}"/>
          </ac:spMkLst>
        </pc:spChg>
      </pc:sldChg>
      <pc:sldChg chg="del">
        <pc:chgData name="Abbey Caller" userId="88692996-20e2-4708-8231-4c35c953d2bf" providerId="ADAL" clId="{6158E569-EF88-1C41-B17C-1E5A464D4702}" dt="2025-05-20T11:33:45.283" v="448" actId="2696"/>
        <pc:sldMkLst>
          <pc:docMk/>
          <pc:sldMk cId="3208136135" sldId="350"/>
        </pc:sldMkLst>
      </pc:sldChg>
      <pc:sldChg chg="modSp mod">
        <pc:chgData name="Abbey Caller" userId="88692996-20e2-4708-8231-4c35c953d2bf" providerId="ADAL" clId="{6158E569-EF88-1C41-B17C-1E5A464D4702}" dt="2025-05-20T11:34:50.467" v="512"/>
        <pc:sldMkLst>
          <pc:docMk/>
          <pc:sldMk cId="3330190703" sldId="351"/>
        </pc:sldMkLst>
        <pc:spChg chg="mod">
          <ac:chgData name="Abbey Caller" userId="88692996-20e2-4708-8231-4c35c953d2bf" providerId="ADAL" clId="{6158E569-EF88-1C41-B17C-1E5A464D4702}" dt="2025-05-20T11:34:50.467" v="512"/>
          <ac:spMkLst>
            <pc:docMk/>
            <pc:sldMk cId="3330190703" sldId="351"/>
            <ac:spMk id="5" creationId="{9ADB848A-F95A-E130-1ADF-13C051A13B98}"/>
          </ac:spMkLst>
        </pc:spChg>
      </pc:sldChg>
      <pc:sldChg chg="modSp mod">
        <pc:chgData name="Abbey Caller" userId="88692996-20e2-4708-8231-4c35c953d2bf" providerId="ADAL" clId="{6158E569-EF88-1C41-B17C-1E5A464D4702}" dt="2025-05-20T11:34:52.666" v="513"/>
        <pc:sldMkLst>
          <pc:docMk/>
          <pc:sldMk cId="3393933752" sldId="352"/>
        </pc:sldMkLst>
        <pc:spChg chg="mod">
          <ac:chgData name="Abbey Caller" userId="88692996-20e2-4708-8231-4c35c953d2bf" providerId="ADAL" clId="{6158E569-EF88-1C41-B17C-1E5A464D4702}" dt="2025-05-20T11:34:52.666" v="513"/>
          <ac:spMkLst>
            <pc:docMk/>
            <pc:sldMk cId="3393933752" sldId="352"/>
            <ac:spMk id="8" creationId="{1B413717-02F5-314F-4FF7-CF67A1DC8B88}"/>
          </ac:spMkLst>
        </pc:spChg>
      </pc:sldChg>
      <pc:sldChg chg="modSp mod">
        <pc:chgData name="Abbey Caller" userId="88692996-20e2-4708-8231-4c35c953d2bf" providerId="ADAL" clId="{6158E569-EF88-1C41-B17C-1E5A464D4702}" dt="2025-05-20T11:34:55.667" v="514"/>
        <pc:sldMkLst>
          <pc:docMk/>
          <pc:sldMk cId="730293218" sldId="353"/>
        </pc:sldMkLst>
        <pc:spChg chg="mod">
          <ac:chgData name="Abbey Caller" userId="88692996-20e2-4708-8231-4c35c953d2bf" providerId="ADAL" clId="{6158E569-EF88-1C41-B17C-1E5A464D4702}" dt="2025-05-20T11:34:55.667" v="514"/>
          <ac:spMkLst>
            <pc:docMk/>
            <pc:sldMk cId="730293218" sldId="353"/>
            <ac:spMk id="6" creationId="{679AA2F2-360F-685B-4627-F931C92C575B}"/>
          </ac:spMkLst>
        </pc:spChg>
      </pc:sldChg>
      <pc:sldChg chg="add del">
        <pc:chgData name="Abbey Caller" userId="88692996-20e2-4708-8231-4c35c953d2bf" providerId="ADAL" clId="{6158E569-EF88-1C41-B17C-1E5A464D4702}" dt="2025-05-20T10:49:51.081" v="413" actId="2696"/>
        <pc:sldMkLst>
          <pc:docMk/>
          <pc:sldMk cId="3664558122" sldId="354"/>
        </pc:sldMkLst>
      </pc:sldChg>
      <pc:sldChg chg="add del">
        <pc:chgData name="Abbey Caller" userId="88692996-20e2-4708-8231-4c35c953d2bf" providerId="ADAL" clId="{6158E569-EF88-1C41-B17C-1E5A464D4702}" dt="2025-05-20T10:49:51.057" v="412" actId="2696"/>
        <pc:sldMkLst>
          <pc:docMk/>
          <pc:sldMk cId="290222034" sldId="355"/>
        </pc:sldMkLst>
      </pc:sldChg>
      <pc:sldChg chg="del">
        <pc:chgData name="Abbey Caller" userId="88692996-20e2-4708-8231-4c35c953d2bf" providerId="ADAL" clId="{6158E569-EF88-1C41-B17C-1E5A464D4702}" dt="2025-05-20T10:49:51.131" v="415" actId="2696"/>
        <pc:sldMkLst>
          <pc:docMk/>
          <pc:sldMk cId="2107106408" sldId="356"/>
        </pc:sldMkLst>
      </pc:sldChg>
      <pc:sldChg chg="addSp modSp mod ord">
        <pc:chgData name="Abbey Caller" userId="88692996-20e2-4708-8231-4c35c953d2bf" providerId="ADAL" clId="{6158E569-EF88-1C41-B17C-1E5A464D4702}" dt="2025-05-20T11:37:27.239" v="647" actId="2165"/>
        <pc:sldMkLst>
          <pc:docMk/>
          <pc:sldMk cId="1898938911" sldId="361"/>
        </pc:sldMkLst>
        <pc:spChg chg="mod">
          <ac:chgData name="Abbey Caller" userId="88692996-20e2-4708-8231-4c35c953d2bf" providerId="ADAL" clId="{6158E569-EF88-1C41-B17C-1E5A464D4702}" dt="2025-05-20T11:35:42.268" v="582" actId="207"/>
          <ac:spMkLst>
            <pc:docMk/>
            <pc:sldMk cId="1898938911" sldId="361"/>
            <ac:spMk id="2" creationId="{F7F31F7C-3763-0E3B-09A2-3EC7E72679C4}"/>
          </ac:spMkLst>
        </pc:spChg>
        <pc:graphicFrameChg chg="add mod modGraphic">
          <ac:chgData name="Abbey Caller" userId="88692996-20e2-4708-8231-4c35c953d2bf" providerId="ADAL" clId="{6158E569-EF88-1C41-B17C-1E5A464D4702}" dt="2025-05-20T11:33:33.574" v="446" actId="14734"/>
          <ac:graphicFrameMkLst>
            <pc:docMk/>
            <pc:sldMk cId="1898938911" sldId="361"/>
            <ac:graphicFrameMk id="3" creationId="{259F05A4-6D68-D804-046C-6FC902411E9C}"/>
          </ac:graphicFrameMkLst>
        </pc:graphicFrameChg>
        <pc:graphicFrameChg chg="mod modGraphic">
          <ac:chgData name="Abbey Caller" userId="88692996-20e2-4708-8231-4c35c953d2bf" providerId="ADAL" clId="{6158E569-EF88-1C41-B17C-1E5A464D4702}" dt="2025-05-20T11:37:27.239" v="647" actId="2165"/>
          <ac:graphicFrameMkLst>
            <pc:docMk/>
            <pc:sldMk cId="1898938911" sldId="361"/>
            <ac:graphicFrameMk id="4" creationId="{69C45D32-1B43-22C1-68D3-3A187CF2DB8A}"/>
          </ac:graphicFrameMkLst>
        </pc:graphicFrameChg>
      </pc:sldChg>
      <pc:sldChg chg="add del">
        <pc:chgData name="Abbey Caller" userId="88692996-20e2-4708-8231-4c35c953d2bf" providerId="ADAL" clId="{6158E569-EF88-1C41-B17C-1E5A464D4702}" dt="2025-05-20T11:57:38.329" v="653" actId="2696"/>
        <pc:sldMkLst>
          <pc:docMk/>
          <pc:sldMk cId="2092108269" sldId="362"/>
        </pc:sldMkLst>
      </pc:sldChg>
      <pc:sldChg chg="add del">
        <pc:chgData name="Abbey Caller" userId="88692996-20e2-4708-8231-4c35c953d2bf" providerId="ADAL" clId="{6158E569-EF88-1C41-B17C-1E5A464D4702}" dt="2025-05-20T11:57:38.301" v="651" actId="2696"/>
        <pc:sldMkLst>
          <pc:docMk/>
          <pc:sldMk cId="786143433" sldId="363"/>
        </pc:sldMkLst>
      </pc:sldChg>
      <pc:sldChg chg="add del">
        <pc:chgData name="Abbey Caller" userId="88692996-20e2-4708-8231-4c35c953d2bf" providerId="ADAL" clId="{6158E569-EF88-1C41-B17C-1E5A464D4702}" dt="2025-05-20T11:57:38.275" v="650" actId="2696"/>
        <pc:sldMkLst>
          <pc:docMk/>
          <pc:sldMk cId="2141875024" sldId="364"/>
        </pc:sldMkLst>
      </pc:sldChg>
      <pc:sldChg chg="add del">
        <pc:chgData name="Abbey Caller" userId="88692996-20e2-4708-8231-4c35c953d2bf" providerId="ADAL" clId="{6158E569-EF88-1C41-B17C-1E5A464D4702}" dt="2025-05-20T11:04:06.205" v="418" actId="2696"/>
        <pc:sldMkLst>
          <pc:docMk/>
          <pc:sldMk cId="4000391720" sldId="365"/>
        </pc:sldMkLst>
      </pc:sldChg>
      <pc:sldChg chg="modSp mod ord">
        <pc:chgData name="Abbey Caller" userId="88692996-20e2-4708-8231-4c35c953d2bf" providerId="ADAL" clId="{6158E569-EF88-1C41-B17C-1E5A464D4702}" dt="2025-05-20T11:36:51.775" v="646" actId="20578"/>
        <pc:sldMkLst>
          <pc:docMk/>
          <pc:sldMk cId="690075129" sldId="366"/>
        </pc:sldMkLst>
        <pc:spChg chg="mod">
          <ac:chgData name="Abbey Caller" userId="88692996-20e2-4708-8231-4c35c953d2bf" providerId="ADAL" clId="{6158E569-EF88-1C41-B17C-1E5A464D4702}" dt="2025-05-20T11:36:24.220" v="645" actId="207"/>
          <ac:spMkLst>
            <pc:docMk/>
            <pc:sldMk cId="690075129" sldId="366"/>
            <ac:spMk id="2" creationId="{6F399C7B-80B8-4DBB-34E9-E3484BC1129B}"/>
          </ac:spMkLst>
        </pc:spChg>
      </pc:sldChg>
      <pc:sldChg chg="del">
        <pc:chgData name="Abbey Caller" userId="88692996-20e2-4708-8231-4c35c953d2bf" providerId="ADAL" clId="{6158E569-EF88-1C41-B17C-1E5A464D4702}" dt="2025-05-20T11:33:55.034" v="449" actId="2696"/>
        <pc:sldMkLst>
          <pc:docMk/>
          <pc:sldMk cId="1514033362" sldId="369"/>
        </pc:sldMkLst>
      </pc:sldChg>
      <pc:sldChg chg="modSp add mod">
        <pc:chgData name="Abbey Caller" userId="88692996-20e2-4708-8231-4c35c953d2bf" providerId="ADAL" clId="{6158E569-EF88-1C41-B17C-1E5A464D4702}" dt="2025-05-20T12:01:32.425" v="676" actId="255"/>
        <pc:sldMkLst>
          <pc:docMk/>
          <pc:sldMk cId="4123802205" sldId="371"/>
        </pc:sldMkLst>
        <pc:spChg chg="mod">
          <ac:chgData name="Abbey Caller" userId="88692996-20e2-4708-8231-4c35c953d2bf" providerId="ADAL" clId="{6158E569-EF88-1C41-B17C-1E5A464D4702}" dt="2025-05-20T12:01:32.425" v="676" actId="255"/>
          <ac:spMkLst>
            <pc:docMk/>
            <pc:sldMk cId="4123802205" sldId="371"/>
            <ac:spMk id="2" creationId="{7BEC9E23-54DF-1F09-0768-D4F157C2BF65}"/>
          </ac:spMkLst>
        </pc:spChg>
      </pc:sldChg>
      <pc:sldChg chg="modSp mod">
        <pc:chgData name="Abbey Caller" userId="88692996-20e2-4708-8231-4c35c953d2bf" providerId="ADAL" clId="{6158E569-EF88-1C41-B17C-1E5A464D4702}" dt="2025-05-20T12:15:10.089" v="923" actId="20577"/>
        <pc:sldMkLst>
          <pc:docMk/>
          <pc:sldMk cId="322786560" sldId="375"/>
        </pc:sldMkLst>
        <pc:spChg chg="mod">
          <ac:chgData name="Abbey Caller" userId="88692996-20e2-4708-8231-4c35c953d2bf" providerId="ADAL" clId="{6158E569-EF88-1C41-B17C-1E5A464D4702}" dt="2025-05-20T12:14:57.590" v="918" actId="113"/>
          <ac:spMkLst>
            <pc:docMk/>
            <pc:sldMk cId="322786560" sldId="375"/>
            <ac:spMk id="8" creationId="{6E5A84D7-5B6C-5327-136B-01BA558CFA10}"/>
          </ac:spMkLst>
        </pc:spChg>
        <pc:spChg chg="mod">
          <ac:chgData name="Abbey Caller" userId="88692996-20e2-4708-8231-4c35c953d2bf" providerId="ADAL" clId="{6158E569-EF88-1C41-B17C-1E5A464D4702}" dt="2025-05-20T12:15:10.089" v="923" actId="20577"/>
          <ac:spMkLst>
            <pc:docMk/>
            <pc:sldMk cId="322786560" sldId="375"/>
            <ac:spMk id="9" creationId="{251A0B27-B746-FBB3-8958-342FE9C7745F}"/>
          </ac:spMkLst>
        </pc:spChg>
      </pc:sldChg>
      <pc:sldChg chg="addSp delSp modSp add del mod">
        <pc:chgData name="Abbey Caller" userId="88692996-20e2-4708-8231-4c35c953d2bf" providerId="ADAL" clId="{6158E569-EF88-1C41-B17C-1E5A464D4702}" dt="2025-05-20T12:29:26.938" v="1042" actId="2696"/>
        <pc:sldMkLst>
          <pc:docMk/>
          <pc:sldMk cId="3656495636" sldId="377"/>
        </pc:sldMkLst>
        <pc:spChg chg="mod">
          <ac:chgData name="Abbey Caller" userId="88692996-20e2-4708-8231-4c35c953d2bf" providerId="ADAL" clId="{6158E569-EF88-1C41-B17C-1E5A464D4702}" dt="2025-05-20T12:17:50.353" v="1024" actId="20577"/>
          <ac:spMkLst>
            <pc:docMk/>
            <pc:sldMk cId="3656495636" sldId="377"/>
            <ac:spMk id="2" creationId="{1728BC72-EBBB-A4E6-573C-805084560E29}"/>
          </ac:spMkLst>
        </pc:spChg>
        <pc:graphicFrameChg chg="add del mod">
          <ac:chgData name="Abbey Caller" userId="88692996-20e2-4708-8231-4c35c953d2bf" providerId="ADAL" clId="{6158E569-EF88-1C41-B17C-1E5A464D4702}" dt="2025-05-20T12:10:29.781" v="719" actId="478"/>
          <ac:graphicFrameMkLst>
            <pc:docMk/>
            <pc:sldMk cId="3656495636" sldId="377"/>
            <ac:graphicFrameMk id="3" creationId="{A6F43AB7-6AD1-9FF1-3AA9-8E9D293E5FA7}"/>
          </ac:graphicFrameMkLst>
        </pc:graphicFrameChg>
        <pc:graphicFrameChg chg="add del mod">
          <ac:chgData name="Abbey Caller" userId="88692996-20e2-4708-8231-4c35c953d2bf" providerId="ADAL" clId="{6158E569-EF88-1C41-B17C-1E5A464D4702}" dt="2025-05-20T12:10:29.781" v="719" actId="478"/>
          <ac:graphicFrameMkLst>
            <pc:docMk/>
            <pc:sldMk cId="3656495636" sldId="377"/>
            <ac:graphicFrameMk id="4" creationId="{D1D99A1D-27DE-948B-C4D2-C63757FD9ED3}"/>
          </ac:graphicFrameMkLst>
        </pc:graphicFrameChg>
        <pc:graphicFrameChg chg="add del mod">
          <ac:chgData name="Abbey Caller" userId="88692996-20e2-4708-8231-4c35c953d2bf" providerId="ADAL" clId="{6158E569-EF88-1C41-B17C-1E5A464D4702}" dt="2025-05-20T12:10:29.781" v="719" actId="478"/>
          <ac:graphicFrameMkLst>
            <pc:docMk/>
            <pc:sldMk cId="3656495636" sldId="377"/>
            <ac:graphicFrameMk id="5" creationId="{08129BB0-776C-F70F-98E0-06DAF8066ABD}"/>
          </ac:graphicFrameMkLst>
        </pc:graphicFrameChg>
        <pc:graphicFrameChg chg="add del mod">
          <ac:chgData name="Abbey Caller" userId="88692996-20e2-4708-8231-4c35c953d2bf" providerId="ADAL" clId="{6158E569-EF88-1C41-B17C-1E5A464D4702}" dt="2025-05-20T12:10:29.781" v="719" actId="478"/>
          <ac:graphicFrameMkLst>
            <pc:docMk/>
            <pc:sldMk cId="3656495636" sldId="377"/>
            <ac:graphicFrameMk id="6" creationId="{01231805-51B4-04B4-AB30-FCE0DB761D3B}"/>
          </ac:graphicFrameMkLst>
        </pc:graphicFrameChg>
        <pc:graphicFrameChg chg="add del mod">
          <ac:chgData name="Abbey Caller" userId="88692996-20e2-4708-8231-4c35c953d2bf" providerId="ADAL" clId="{6158E569-EF88-1C41-B17C-1E5A464D4702}" dt="2025-05-20T12:10:29.781" v="719" actId="478"/>
          <ac:graphicFrameMkLst>
            <pc:docMk/>
            <pc:sldMk cId="3656495636" sldId="377"/>
            <ac:graphicFrameMk id="7" creationId="{77955AE5-9753-F88C-CCEF-D079F06C9954}"/>
          </ac:graphicFrameMkLst>
        </pc:graphicFrameChg>
        <pc:graphicFrameChg chg="add del mod modGraphic">
          <ac:chgData name="Abbey Caller" userId="88692996-20e2-4708-8231-4c35c953d2bf" providerId="ADAL" clId="{6158E569-EF88-1C41-B17C-1E5A464D4702}" dt="2025-05-20T12:10:29.781" v="719" actId="478"/>
          <ac:graphicFrameMkLst>
            <pc:docMk/>
            <pc:sldMk cId="3656495636" sldId="377"/>
            <ac:graphicFrameMk id="8" creationId="{A8C4A0C5-3A52-FF0A-A0DE-DA2F2671FBAB}"/>
          </ac:graphicFrameMkLst>
        </pc:graphicFrameChg>
        <pc:graphicFrameChg chg="add del mod modGraphic">
          <ac:chgData name="Abbey Caller" userId="88692996-20e2-4708-8231-4c35c953d2bf" providerId="ADAL" clId="{6158E569-EF88-1C41-B17C-1E5A464D4702}" dt="2025-05-20T12:17:07.044" v="979" actId="478"/>
          <ac:graphicFrameMkLst>
            <pc:docMk/>
            <pc:sldMk cId="3656495636" sldId="377"/>
            <ac:graphicFrameMk id="9" creationId="{37791747-C2E1-659A-32F6-6ADA969FF3ED}"/>
          </ac:graphicFrameMkLst>
        </pc:graphicFrameChg>
      </pc:sldChg>
      <pc:sldChg chg="add">
        <pc:chgData name="Abbey Caller" userId="88692996-20e2-4708-8231-4c35c953d2bf" providerId="ADAL" clId="{6158E569-EF88-1C41-B17C-1E5A464D4702}" dt="2025-05-20T12:17:01.415" v="978"/>
        <pc:sldMkLst>
          <pc:docMk/>
          <pc:sldMk cId="4039411030" sldId="380"/>
        </pc:sldMkLst>
      </pc:sldChg>
      <pc:sldChg chg="addSp modSp add mod">
        <pc:chgData name="Abbey Caller" userId="88692996-20e2-4708-8231-4c35c953d2bf" providerId="ADAL" clId="{6158E569-EF88-1C41-B17C-1E5A464D4702}" dt="2025-05-20T12:26:40.060" v="1041" actId="20577"/>
        <pc:sldMkLst>
          <pc:docMk/>
          <pc:sldMk cId="1752540055" sldId="381"/>
        </pc:sldMkLst>
        <pc:spChg chg="add mod">
          <ac:chgData name="Abbey Caller" userId="88692996-20e2-4708-8231-4c35c953d2bf" providerId="ADAL" clId="{6158E569-EF88-1C41-B17C-1E5A464D4702}" dt="2025-05-20T12:26:40.060" v="1041" actId="20577"/>
          <ac:spMkLst>
            <pc:docMk/>
            <pc:sldMk cId="1752540055" sldId="381"/>
            <ac:spMk id="4" creationId="{35534D73-139B-2AA3-EC3D-BF18266A345B}"/>
          </ac:spMkLst>
        </pc:spChg>
      </pc:sldChg>
    </pc:docChg>
  </pc:docChgLst>
  <pc:docChgLst>
    <pc:chgData name="Kate Bellars" userId="7d5adb39-20a1-4353-95d2-9935bd223437" providerId="ADAL" clId="{3D12F62B-2CEC-4A05-85F2-94C72D5F5A87}"/>
    <pc:docChg chg="undo custSel addSld delSld modSld sldOrd addMainMaster delMainMaster modMainMaster modSection">
      <pc:chgData name="Kate Bellars" userId="7d5adb39-20a1-4353-95d2-9935bd223437" providerId="ADAL" clId="{3D12F62B-2CEC-4A05-85F2-94C72D5F5A87}" dt="2025-04-26T03:54:53.394" v="4132" actId="20577"/>
      <pc:docMkLst>
        <pc:docMk/>
      </pc:docMkLst>
      <pc:sldChg chg="addSp delSp modSp mod chgLayout">
        <pc:chgData name="Kate Bellars" userId="7d5adb39-20a1-4353-95d2-9935bd223437" providerId="ADAL" clId="{3D12F62B-2CEC-4A05-85F2-94C72D5F5A87}" dt="2025-04-25T08:01:23.318" v="54" actId="1037"/>
        <pc:sldMkLst>
          <pc:docMk/>
          <pc:sldMk cId="2839923948" sldId="257"/>
        </pc:sldMkLst>
        <pc:spChg chg="mod">
          <ac:chgData name="Kate Bellars" userId="7d5adb39-20a1-4353-95d2-9935bd223437" providerId="ADAL" clId="{3D12F62B-2CEC-4A05-85F2-94C72D5F5A87}" dt="2025-04-25T08:01:03.576" v="31" actId="1076"/>
          <ac:spMkLst>
            <pc:docMk/>
            <pc:sldMk cId="2839923948" sldId="257"/>
            <ac:spMk id="2" creationId="{90B82A87-0655-94B2-1468-B928791040D3}"/>
          </ac:spMkLst>
        </pc:spChg>
      </pc:sldChg>
      <pc:sldChg chg="new del">
        <pc:chgData name="Kate Bellars" userId="7d5adb39-20a1-4353-95d2-9935bd223437" providerId="ADAL" clId="{3D12F62B-2CEC-4A05-85F2-94C72D5F5A87}" dt="2025-04-25T08:50:00.615" v="57" actId="47"/>
        <pc:sldMkLst>
          <pc:docMk/>
          <pc:sldMk cId="3752727522" sldId="263"/>
        </pc:sldMkLst>
      </pc:sldChg>
      <pc:sldChg chg="new del">
        <pc:chgData name="Kate Bellars" userId="7d5adb39-20a1-4353-95d2-9935bd223437" providerId="ADAL" clId="{3D12F62B-2CEC-4A05-85F2-94C72D5F5A87}" dt="2025-04-25T08:51:35.632" v="61" actId="47"/>
        <pc:sldMkLst>
          <pc:docMk/>
          <pc:sldMk cId="3150517508" sldId="264"/>
        </pc:sldMkLst>
      </pc:sldChg>
      <pc:sldChg chg="new del">
        <pc:chgData name="Kate Bellars" userId="7d5adb39-20a1-4353-95d2-9935bd223437" providerId="ADAL" clId="{3D12F62B-2CEC-4A05-85F2-94C72D5F5A87}" dt="2025-04-25T08:51:18.168" v="59" actId="47"/>
        <pc:sldMkLst>
          <pc:docMk/>
          <pc:sldMk cId="247307529" sldId="265"/>
        </pc:sldMkLst>
      </pc:sldChg>
      <pc:sldChg chg="new">
        <pc:chgData name="Kate Bellars" userId="7d5adb39-20a1-4353-95d2-9935bd223437" providerId="ADAL" clId="{3D12F62B-2CEC-4A05-85F2-94C72D5F5A87}" dt="2025-04-25T08:51:32.145" v="60" actId="680"/>
        <pc:sldMkLst>
          <pc:docMk/>
          <pc:sldMk cId="3195564527" sldId="265"/>
        </pc:sldMkLst>
      </pc:sldChg>
      <pc:sldChg chg="addSp delSp modSp mod">
        <pc:chgData name="Kate Bellars" userId="7d5adb39-20a1-4353-95d2-9935bd223437" providerId="ADAL" clId="{3D12F62B-2CEC-4A05-85F2-94C72D5F5A87}" dt="2025-04-26T02:59:38.715" v="3190" actId="1037"/>
        <pc:sldMkLst>
          <pc:docMk/>
          <pc:sldMk cId="3507297496" sldId="266"/>
        </pc:sldMkLst>
        <pc:spChg chg="add mod">
          <ac:chgData name="Kate Bellars" userId="7d5adb39-20a1-4353-95d2-9935bd223437" providerId="ADAL" clId="{3D12F62B-2CEC-4A05-85F2-94C72D5F5A87}" dt="2025-04-26T02:59:10.486" v="3183" actId="1036"/>
          <ac:spMkLst>
            <pc:docMk/>
            <pc:sldMk cId="3507297496" sldId="266"/>
            <ac:spMk id="22" creationId="{E5368951-90D0-1D30-6139-A868F0FC501A}"/>
          </ac:spMkLst>
        </pc:spChg>
        <pc:spChg chg="mod">
          <ac:chgData name="Kate Bellars" userId="7d5adb39-20a1-4353-95d2-9935bd223437" providerId="ADAL" clId="{3D12F62B-2CEC-4A05-85F2-94C72D5F5A87}" dt="2025-04-26T02:46:50.150" v="3068" actId="113"/>
          <ac:spMkLst>
            <pc:docMk/>
            <pc:sldMk cId="3507297496" sldId="266"/>
            <ac:spMk id="27" creationId="{00D5935C-9A84-5A18-F40F-32B3B2B25C2C}"/>
          </ac:spMkLst>
        </pc:spChg>
        <pc:spChg chg="mod">
          <ac:chgData name="Kate Bellars" userId="7d5adb39-20a1-4353-95d2-9935bd223437" providerId="ADAL" clId="{3D12F62B-2CEC-4A05-85F2-94C72D5F5A87}" dt="2025-04-26T00:37:22.120" v="2953" actId="1035"/>
          <ac:spMkLst>
            <pc:docMk/>
            <pc:sldMk cId="3507297496" sldId="266"/>
            <ac:spMk id="28" creationId="{7D62DD99-152D-ABF3-E4D9-279393C62337}"/>
          </ac:spMkLst>
        </pc:spChg>
        <pc:spChg chg="mod">
          <ac:chgData name="Kate Bellars" userId="7d5adb39-20a1-4353-95d2-9935bd223437" providerId="ADAL" clId="{3D12F62B-2CEC-4A05-85F2-94C72D5F5A87}" dt="2025-04-26T02:46:58.084" v="3069" actId="113"/>
          <ac:spMkLst>
            <pc:docMk/>
            <pc:sldMk cId="3507297496" sldId="266"/>
            <ac:spMk id="30" creationId="{C68CC226-7458-2C4C-7871-A7823488C080}"/>
          </ac:spMkLst>
        </pc:spChg>
        <pc:spChg chg="mod">
          <ac:chgData name="Kate Bellars" userId="7d5adb39-20a1-4353-95d2-9935bd223437" providerId="ADAL" clId="{3D12F62B-2CEC-4A05-85F2-94C72D5F5A87}" dt="2025-04-26T00:37:31.516" v="2954" actId="14100"/>
          <ac:spMkLst>
            <pc:docMk/>
            <pc:sldMk cId="3507297496" sldId="266"/>
            <ac:spMk id="31" creationId="{4E006316-A1C6-D386-40B4-C739A0101D54}"/>
          </ac:spMkLst>
        </pc:spChg>
        <pc:spChg chg="mod">
          <ac:chgData name="Kate Bellars" userId="7d5adb39-20a1-4353-95d2-9935bd223437" providerId="ADAL" clId="{3D12F62B-2CEC-4A05-85F2-94C72D5F5A87}" dt="2025-04-26T00:31:19.123" v="2760" actId="1076"/>
          <ac:spMkLst>
            <pc:docMk/>
            <pc:sldMk cId="3507297496" sldId="266"/>
            <ac:spMk id="33" creationId="{CDE5D154-0C27-A200-763D-79250FD6B91F}"/>
          </ac:spMkLst>
        </pc:spChg>
        <pc:spChg chg="mod">
          <ac:chgData name="Kate Bellars" userId="7d5adb39-20a1-4353-95d2-9935bd223437" providerId="ADAL" clId="{3D12F62B-2CEC-4A05-85F2-94C72D5F5A87}" dt="2025-04-25T11:23:04.278" v="194" actId="20577"/>
          <ac:spMkLst>
            <pc:docMk/>
            <pc:sldMk cId="3507297496" sldId="266"/>
            <ac:spMk id="37" creationId="{9E409CC1-6999-D51E-1841-826B675067C6}"/>
          </ac:spMkLst>
        </pc:spChg>
        <pc:spChg chg="mod">
          <ac:chgData name="Kate Bellars" userId="7d5adb39-20a1-4353-95d2-9935bd223437" providerId="ADAL" clId="{3D12F62B-2CEC-4A05-85F2-94C72D5F5A87}" dt="2025-04-25T11:23:08.574" v="196" actId="20577"/>
          <ac:spMkLst>
            <pc:docMk/>
            <pc:sldMk cId="3507297496" sldId="266"/>
            <ac:spMk id="39" creationId="{C6AE60BA-56F8-7B79-AAA7-41AA36CD8CA9}"/>
          </ac:spMkLst>
        </pc:spChg>
        <pc:spChg chg="mod">
          <ac:chgData name="Kate Bellars" userId="7d5adb39-20a1-4353-95d2-9935bd223437" providerId="ADAL" clId="{3D12F62B-2CEC-4A05-85F2-94C72D5F5A87}" dt="2025-04-25T11:23:11.718" v="198" actId="20577"/>
          <ac:spMkLst>
            <pc:docMk/>
            <pc:sldMk cId="3507297496" sldId="266"/>
            <ac:spMk id="40" creationId="{37E2241E-ABB4-0426-E412-343ECD76BAC4}"/>
          </ac:spMkLst>
        </pc:spChg>
        <pc:spChg chg="add mod">
          <ac:chgData name="Kate Bellars" userId="7d5adb39-20a1-4353-95d2-9935bd223437" providerId="ADAL" clId="{3D12F62B-2CEC-4A05-85F2-94C72D5F5A87}" dt="2025-04-26T02:58:59.631" v="3170" actId="1036"/>
          <ac:spMkLst>
            <pc:docMk/>
            <pc:sldMk cId="3507297496" sldId="266"/>
            <ac:spMk id="51" creationId="{9EB2552A-AD53-4EEA-9572-1FAEFDF62F8E}"/>
          </ac:spMkLst>
        </pc:spChg>
        <pc:spChg chg="add mod">
          <ac:chgData name="Kate Bellars" userId="7d5adb39-20a1-4353-95d2-9935bd223437" providerId="ADAL" clId="{3D12F62B-2CEC-4A05-85F2-94C72D5F5A87}" dt="2025-04-26T02:58:55.133" v="3167" actId="1035"/>
          <ac:spMkLst>
            <pc:docMk/>
            <pc:sldMk cId="3507297496" sldId="266"/>
            <ac:spMk id="52" creationId="{FD47D785-AF6C-CD5A-D433-DAE6281FE8B2}"/>
          </ac:spMkLst>
        </pc:spChg>
        <pc:spChg chg="add mod">
          <ac:chgData name="Kate Bellars" userId="7d5adb39-20a1-4353-95d2-9935bd223437" providerId="ADAL" clId="{3D12F62B-2CEC-4A05-85F2-94C72D5F5A87}" dt="2025-04-26T02:59:03.312" v="3173" actId="1036"/>
          <ac:spMkLst>
            <pc:docMk/>
            <pc:sldMk cId="3507297496" sldId="266"/>
            <ac:spMk id="54" creationId="{C121EA1A-7150-1054-2B49-6DAC525718FA}"/>
          </ac:spMkLst>
        </pc:spChg>
        <pc:grpChg chg="mod">
          <ac:chgData name="Kate Bellars" userId="7d5adb39-20a1-4353-95d2-9935bd223437" providerId="ADAL" clId="{3D12F62B-2CEC-4A05-85F2-94C72D5F5A87}" dt="2025-04-26T00:30:19.261" v="2738" actId="1076"/>
          <ac:grpSpMkLst>
            <pc:docMk/>
            <pc:sldMk cId="3507297496" sldId="266"/>
            <ac:grpSpMk id="26" creationId="{B151DC65-6598-2D50-9DE9-8AF6B580DD45}"/>
          </ac:grpSpMkLst>
        </pc:grpChg>
        <pc:grpChg chg="mod">
          <ac:chgData name="Kate Bellars" userId="7d5adb39-20a1-4353-95d2-9935bd223437" providerId="ADAL" clId="{3D12F62B-2CEC-4A05-85F2-94C72D5F5A87}" dt="2025-04-26T00:30:19.261" v="2738" actId="1076"/>
          <ac:grpSpMkLst>
            <pc:docMk/>
            <pc:sldMk cId="3507297496" sldId="266"/>
            <ac:grpSpMk id="29" creationId="{5D127048-CE6A-9CCE-28F2-95BD9005594A}"/>
          </ac:grpSpMkLst>
        </pc:grpChg>
        <pc:picChg chg="add mod">
          <ac:chgData name="Kate Bellars" userId="7d5adb39-20a1-4353-95d2-9935bd223437" providerId="ADAL" clId="{3D12F62B-2CEC-4A05-85F2-94C72D5F5A87}" dt="2025-04-26T02:59:05.572" v="3177" actId="1036"/>
          <ac:picMkLst>
            <pc:docMk/>
            <pc:sldMk cId="3507297496" sldId="266"/>
            <ac:picMk id="7" creationId="{927A32A0-FF00-F24F-41C0-CA93BE78FF25}"/>
          </ac:picMkLst>
        </pc:picChg>
        <pc:picChg chg="add del mod modCrop">
          <ac:chgData name="Kate Bellars" userId="7d5adb39-20a1-4353-95d2-9935bd223437" providerId="ADAL" clId="{3D12F62B-2CEC-4A05-85F2-94C72D5F5A87}" dt="2025-04-26T01:15:56.107" v="2976" actId="14100"/>
          <ac:picMkLst>
            <pc:docMk/>
            <pc:sldMk cId="3507297496" sldId="266"/>
            <ac:picMk id="9" creationId="{7C698FD1-5104-6CE3-EC17-268098B70441}"/>
          </ac:picMkLst>
        </pc:picChg>
        <pc:picChg chg="add mod">
          <ac:chgData name="Kate Bellars" userId="7d5adb39-20a1-4353-95d2-9935bd223437" providerId="ADAL" clId="{3D12F62B-2CEC-4A05-85F2-94C72D5F5A87}" dt="2025-04-26T02:59:10.486" v="3183" actId="1036"/>
          <ac:picMkLst>
            <pc:docMk/>
            <pc:sldMk cId="3507297496" sldId="266"/>
            <ac:picMk id="10" creationId="{58D4831F-DE84-0305-C7BB-62EB0BE105BB}"/>
          </ac:picMkLst>
        </pc:picChg>
        <pc:picChg chg="add mod">
          <ac:chgData name="Kate Bellars" userId="7d5adb39-20a1-4353-95d2-9935bd223437" providerId="ADAL" clId="{3D12F62B-2CEC-4A05-85F2-94C72D5F5A87}" dt="2025-04-26T01:15:52.660" v="2975" actId="14100"/>
          <ac:picMkLst>
            <pc:docMk/>
            <pc:sldMk cId="3507297496" sldId="266"/>
            <ac:picMk id="11" creationId="{3DA3CA4E-DA7D-C782-B3B9-93156A4D58A0}"/>
          </ac:picMkLst>
        </pc:picChg>
        <pc:picChg chg="add mod">
          <ac:chgData name="Kate Bellars" userId="7d5adb39-20a1-4353-95d2-9935bd223437" providerId="ADAL" clId="{3D12F62B-2CEC-4A05-85F2-94C72D5F5A87}" dt="2025-04-26T02:58:59.631" v="3170" actId="1036"/>
          <ac:picMkLst>
            <pc:docMk/>
            <pc:sldMk cId="3507297496" sldId="266"/>
            <ac:picMk id="13" creationId="{0C662707-F9F0-7D44-496F-6C1B674E999B}"/>
          </ac:picMkLst>
        </pc:picChg>
        <pc:picChg chg="add mod">
          <ac:chgData name="Kate Bellars" userId="7d5adb39-20a1-4353-95d2-9935bd223437" providerId="ADAL" clId="{3D12F62B-2CEC-4A05-85F2-94C72D5F5A87}" dt="2025-04-26T02:58:55.133" v="3167" actId="1035"/>
          <ac:picMkLst>
            <pc:docMk/>
            <pc:sldMk cId="3507297496" sldId="266"/>
            <ac:picMk id="15" creationId="{7B8180C7-E989-9933-3A51-29A462D73620}"/>
          </ac:picMkLst>
        </pc:picChg>
        <pc:picChg chg="add mod">
          <ac:chgData name="Kate Bellars" userId="7d5adb39-20a1-4353-95d2-9935bd223437" providerId="ADAL" clId="{3D12F62B-2CEC-4A05-85F2-94C72D5F5A87}" dt="2025-04-26T02:59:38.715" v="3190" actId="1037"/>
          <ac:picMkLst>
            <pc:docMk/>
            <pc:sldMk cId="3507297496" sldId="266"/>
            <ac:picMk id="17" creationId="{CADC3F49-9AF0-CBF9-B238-F48BEE63C49F}"/>
          </ac:picMkLst>
        </pc:picChg>
        <pc:cxnChg chg="mod">
          <ac:chgData name="Kate Bellars" userId="7d5adb39-20a1-4353-95d2-9935bd223437" providerId="ADAL" clId="{3D12F62B-2CEC-4A05-85F2-94C72D5F5A87}" dt="2025-04-26T00:30:07.848" v="2737" actId="14100"/>
          <ac:cxnSpMkLst>
            <pc:docMk/>
            <pc:sldMk cId="3507297496" sldId="266"/>
            <ac:cxnSpMk id="25" creationId="{2FDB9073-AB00-BD1A-4784-0A810C14B01D}"/>
          </ac:cxnSpMkLst>
        </pc:cxnChg>
        <pc:cxnChg chg="mod">
          <ac:chgData name="Kate Bellars" userId="7d5adb39-20a1-4353-95d2-9935bd223437" providerId="ADAL" clId="{3D12F62B-2CEC-4A05-85F2-94C72D5F5A87}" dt="2025-04-26T00:30:03.534" v="2736" actId="14100"/>
          <ac:cxnSpMkLst>
            <pc:docMk/>
            <pc:sldMk cId="3507297496" sldId="266"/>
            <ac:cxnSpMk id="34" creationId="{D721EB21-A5CC-9EA1-58DC-7C76ED26B3CF}"/>
          </ac:cxnSpMkLst>
        </pc:cxnChg>
      </pc:sldChg>
      <pc:sldChg chg="modSp mod">
        <pc:chgData name="Kate Bellars" userId="7d5adb39-20a1-4353-95d2-9935bd223437" providerId="ADAL" clId="{3D12F62B-2CEC-4A05-85F2-94C72D5F5A87}" dt="2025-04-26T03:50:59.248" v="3981" actId="1037"/>
        <pc:sldMkLst>
          <pc:docMk/>
          <pc:sldMk cId="1072099386" sldId="267"/>
        </pc:sldMkLst>
        <pc:spChg chg="mod">
          <ac:chgData name="Kate Bellars" userId="7d5adb39-20a1-4353-95d2-9935bd223437" providerId="ADAL" clId="{3D12F62B-2CEC-4A05-85F2-94C72D5F5A87}" dt="2025-04-26T03:50:18.248" v="3673" actId="1076"/>
          <ac:spMkLst>
            <pc:docMk/>
            <pc:sldMk cId="1072099386" sldId="267"/>
            <ac:spMk id="9" creationId="{57907A24-FFB8-7586-19AD-9B1EDCCEEB17}"/>
          </ac:spMkLst>
        </pc:spChg>
        <pc:spChg chg="mod">
          <ac:chgData name="Kate Bellars" userId="7d5adb39-20a1-4353-95d2-9935bd223437" providerId="ADAL" clId="{3D12F62B-2CEC-4A05-85F2-94C72D5F5A87}" dt="2025-04-25T11:07:18.503" v="103" actId="1076"/>
          <ac:spMkLst>
            <pc:docMk/>
            <pc:sldMk cId="1072099386" sldId="267"/>
            <ac:spMk id="12" creationId="{86C4C927-FA23-4F8E-7C66-652C9E000AC0}"/>
          </ac:spMkLst>
        </pc:spChg>
        <pc:spChg chg="mod">
          <ac:chgData name="Kate Bellars" userId="7d5adb39-20a1-4353-95d2-9935bd223437" providerId="ADAL" clId="{3D12F62B-2CEC-4A05-85F2-94C72D5F5A87}" dt="2025-04-26T03:50:32.809" v="3858" actId="1037"/>
          <ac:spMkLst>
            <pc:docMk/>
            <pc:sldMk cId="1072099386" sldId="267"/>
            <ac:spMk id="15" creationId="{97DBA5FA-8AEA-0120-450F-87904665D310}"/>
          </ac:spMkLst>
        </pc:spChg>
        <pc:spChg chg="mod">
          <ac:chgData name="Kate Bellars" userId="7d5adb39-20a1-4353-95d2-9935bd223437" providerId="ADAL" clId="{3D12F62B-2CEC-4A05-85F2-94C72D5F5A87}" dt="2025-04-26T03:50:59.248" v="3981" actId="1037"/>
          <ac:spMkLst>
            <pc:docMk/>
            <pc:sldMk cId="1072099386" sldId="267"/>
            <ac:spMk id="17" creationId="{E1032BC1-8EEE-2883-641E-9B6D16865A9C}"/>
          </ac:spMkLst>
        </pc:spChg>
        <pc:spChg chg="mod">
          <ac:chgData name="Kate Bellars" userId="7d5adb39-20a1-4353-95d2-9935bd223437" providerId="ADAL" clId="{3D12F62B-2CEC-4A05-85F2-94C72D5F5A87}" dt="2025-04-26T03:50:50.320" v="3972" actId="1038"/>
          <ac:spMkLst>
            <pc:docMk/>
            <pc:sldMk cId="1072099386" sldId="267"/>
            <ac:spMk id="19" creationId="{998FFF6D-F93F-EB57-6CEE-71DD332FA87A}"/>
          </ac:spMkLst>
        </pc:spChg>
        <pc:cxnChg chg="mod">
          <ac:chgData name="Kate Bellars" userId="7d5adb39-20a1-4353-95d2-9935bd223437" providerId="ADAL" clId="{3D12F62B-2CEC-4A05-85F2-94C72D5F5A87}" dt="2025-04-25T09:45:56.032" v="84" actId="1036"/>
          <ac:cxnSpMkLst>
            <pc:docMk/>
            <pc:sldMk cId="1072099386" sldId="267"/>
            <ac:cxnSpMk id="23" creationId="{1CF595D0-083D-BCB3-0B37-9E78185595FF}"/>
          </ac:cxnSpMkLst>
        </pc:cxnChg>
        <pc:cxnChg chg="mod">
          <ac:chgData name="Kate Bellars" userId="7d5adb39-20a1-4353-95d2-9935bd223437" providerId="ADAL" clId="{3D12F62B-2CEC-4A05-85F2-94C72D5F5A87}" dt="2025-04-25T09:46:03.679" v="85" actId="1036"/>
          <ac:cxnSpMkLst>
            <pc:docMk/>
            <pc:sldMk cId="1072099386" sldId="267"/>
            <ac:cxnSpMk id="24" creationId="{36F26C46-3E0D-929C-1E1B-CC849BFDF2AA}"/>
          </ac:cxnSpMkLst>
        </pc:cxnChg>
      </pc:sldChg>
      <pc:sldChg chg="addSp delSp modSp add mod ord">
        <pc:chgData name="Kate Bellars" userId="7d5adb39-20a1-4353-95d2-9935bd223437" providerId="ADAL" clId="{3D12F62B-2CEC-4A05-85F2-94C72D5F5A87}" dt="2025-04-26T03:50:08.306" v="3671"/>
        <pc:sldMkLst>
          <pc:docMk/>
          <pc:sldMk cId="3344090111" sldId="276"/>
        </pc:sldMkLst>
        <pc:spChg chg="mod">
          <ac:chgData name="Kate Bellars" userId="7d5adb39-20a1-4353-95d2-9935bd223437" providerId="ADAL" clId="{3D12F62B-2CEC-4A05-85F2-94C72D5F5A87}" dt="2025-04-25T10:02:43.276" v="101" actId="20577"/>
          <ac:spMkLst>
            <pc:docMk/>
            <pc:sldMk cId="3344090111" sldId="276"/>
            <ac:spMk id="2" creationId="{D29B464D-2796-B60B-2B36-C5B6F8D9147F}"/>
          </ac:spMkLst>
        </pc:spChg>
        <pc:spChg chg="add mod">
          <ac:chgData name="Kate Bellars" userId="7d5adb39-20a1-4353-95d2-9935bd223437" providerId="ADAL" clId="{3D12F62B-2CEC-4A05-85F2-94C72D5F5A87}" dt="2025-04-26T03:09:55.282" v="3667" actId="1036"/>
          <ac:spMkLst>
            <pc:docMk/>
            <pc:sldMk cId="3344090111" sldId="276"/>
            <ac:spMk id="3" creationId="{398BA587-05A5-2A6F-B535-6F8FFE69B7F3}"/>
          </ac:spMkLst>
        </pc:spChg>
        <pc:spChg chg="add mod">
          <ac:chgData name="Kate Bellars" userId="7d5adb39-20a1-4353-95d2-9935bd223437" providerId="ADAL" clId="{3D12F62B-2CEC-4A05-85F2-94C72D5F5A87}" dt="2025-04-26T03:09:46.346" v="3654" actId="14100"/>
          <ac:spMkLst>
            <pc:docMk/>
            <pc:sldMk cId="3344090111" sldId="276"/>
            <ac:spMk id="8" creationId="{76D8DAC6-41D6-8137-DFCB-2F19B24EC089}"/>
          </ac:spMkLst>
        </pc:spChg>
        <pc:spChg chg="mod">
          <ac:chgData name="Kate Bellars" userId="7d5adb39-20a1-4353-95d2-9935bd223437" providerId="ADAL" clId="{3D12F62B-2CEC-4A05-85F2-94C72D5F5A87}" dt="2025-04-26T03:08:11.699" v="3577" actId="1037"/>
          <ac:spMkLst>
            <pc:docMk/>
            <pc:sldMk cId="3344090111" sldId="276"/>
            <ac:spMk id="10" creationId="{874C409E-0DFE-7B0A-2E82-FFE43D9A19FD}"/>
          </ac:spMkLst>
        </pc:spChg>
        <pc:spChg chg="mod">
          <ac:chgData name="Kate Bellars" userId="7d5adb39-20a1-4353-95d2-9935bd223437" providerId="ADAL" clId="{3D12F62B-2CEC-4A05-85F2-94C72D5F5A87}" dt="2025-04-26T03:08:11.699" v="3577" actId="1037"/>
          <ac:spMkLst>
            <pc:docMk/>
            <pc:sldMk cId="3344090111" sldId="276"/>
            <ac:spMk id="11" creationId="{C1F756D5-D23E-3304-0C3B-165ECC72436C}"/>
          </ac:spMkLst>
        </pc:spChg>
        <pc:spChg chg="add mod">
          <ac:chgData name="Kate Bellars" userId="7d5adb39-20a1-4353-95d2-9935bd223437" providerId="ADAL" clId="{3D12F62B-2CEC-4A05-85F2-94C72D5F5A87}" dt="2025-04-26T03:14:35.630" v="3669" actId="20577"/>
          <ac:spMkLst>
            <pc:docMk/>
            <pc:sldMk cId="3344090111" sldId="276"/>
            <ac:spMk id="14" creationId="{1C74D503-230C-90C3-E96A-318D119325ED}"/>
          </ac:spMkLst>
        </pc:spChg>
        <pc:spChg chg="mod">
          <ac:chgData name="Kate Bellars" userId="7d5adb39-20a1-4353-95d2-9935bd223437" providerId="ADAL" clId="{3D12F62B-2CEC-4A05-85F2-94C72D5F5A87}" dt="2025-04-26T03:07:37.612" v="3456" actId="14100"/>
          <ac:spMkLst>
            <pc:docMk/>
            <pc:sldMk cId="3344090111" sldId="276"/>
            <ac:spMk id="15" creationId="{22F9D398-DEE1-358A-A605-5DA7500C663E}"/>
          </ac:spMkLst>
        </pc:spChg>
        <pc:spChg chg="mod">
          <ac:chgData name="Kate Bellars" userId="7d5adb39-20a1-4353-95d2-9935bd223437" providerId="ADAL" clId="{3D12F62B-2CEC-4A05-85F2-94C72D5F5A87}" dt="2025-04-26T03:07:41.324" v="3457" actId="14100"/>
          <ac:spMkLst>
            <pc:docMk/>
            <pc:sldMk cId="3344090111" sldId="276"/>
            <ac:spMk id="16" creationId="{7DFCC262-5D81-BF6A-A162-909EEB003EAC}"/>
          </ac:spMkLst>
        </pc:spChg>
        <pc:spChg chg="mod">
          <ac:chgData name="Kate Bellars" userId="7d5adb39-20a1-4353-95d2-9935bd223437" providerId="ADAL" clId="{3D12F62B-2CEC-4A05-85F2-94C72D5F5A87}" dt="2025-04-26T03:07:11.141" v="3396" actId="1037"/>
          <ac:spMkLst>
            <pc:docMk/>
            <pc:sldMk cId="3344090111" sldId="276"/>
            <ac:spMk id="17" creationId="{97CAC65D-E33C-94BA-1414-47D8DA091435}"/>
          </ac:spMkLst>
        </pc:spChg>
        <pc:spChg chg="mod">
          <ac:chgData name="Kate Bellars" userId="7d5adb39-20a1-4353-95d2-9935bd223437" providerId="ADAL" clId="{3D12F62B-2CEC-4A05-85F2-94C72D5F5A87}" dt="2025-04-26T03:07:47.315" v="3468" actId="1038"/>
          <ac:spMkLst>
            <pc:docMk/>
            <pc:sldMk cId="3344090111" sldId="276"/>
            <ac:spMk id="18" creationId="{B26AF390-60F5-B61C-7465-22A9B646D2A2}"/>
          </ac:spMkLst>
        </pc:spChg>
        <pc:spChg chg="mod">
          <ac:chgData name="Kate Bellars" userId="7d5adb39-20a1-4353-95d2-9935bd223437" providerId="ADAL" clId="{3D12F62B-2CEC-4A05-85F2-94C72D5F5A87}" dt="2025-04-26T00:05:13.487" v="2606" actId="20577"/>
          <ac:spMkLst>
            <pc:docMk/>
            <pc:sldMk cId="3344090111" sldId="276"/>
            <ac:spMk id="27" creationId="{B0B33230-F57A-7900-A2BF-03383B17153F}"/>
          </ac:spMkLst>
        </pc:spChg>
        <pc:spChg chg="mod">
          <ac:chgData name="Kate Bellars" userId="7d5adb39-20a1-4353-95d2-9935bd223437" providerId="ADAL" clId="{3D12F62B-2CEC-4A05-85F2-94C72D5F5A87}" dt="2025-04-25T23:59:24.196" v="2418" actId="14100"/>
          <ac:spMkLst>
            <pc:docMk/>
            <pc:sldMk cId="3344090111" sldId="276"/>
            <ac:spMk id="30" creationId="{2CCDE35A-D142-3C35-532D-3C2AC14DBF5D}"/>
          </ac:spMkLst>
        </pc:spChg>
        <pc:spChg chg="mod">
          <ac:chgData name="Kate Bellars" userId="7d5adb39-20a1-4353-95d2-9935bd223437" providerId="ADAL" clId="{3D12F62B-2CEC-4A05-85F2-94C72D5F5A87}" dt="2025-04-26T03:08:30.570" v="3580" actId="1076"/>
          <ac:spMkLst>
            <pc:docMk/>
            <pc:sldMk cId="3344090111" sldId="276"/>
            <ac:spMk id="31" creationId="{FEA4DFC9-7026-490B-31A0-E380D2BC8E44}"/>
          </ac:spMkLst>
        </pc:spChg>
        <pc:spChg chg="mod ord">
          <ac:chgData name="Kate Bellars" userId="7d5adb39-20a1-4353-95d2-9935bd223437" providerId="ADAL" clId="{3D12F62B-2CEC-4A05-85F2-94C72D5F5A87}" dt="2025-04-26T03:09:30.972" v="3617" actId="14100"/>
          <ac:spMkLst>
            <pc:docMk/>
            <pc:sldMk cId="3344090111" sldId="276"/>
            <ac:spMk id="33" creationId="{28A32652-5C13-1267-9782-C8390851392F}"/>
          </ac:spMkLst>
        </pc:spChg>
        <pc:grpChg chg="add mod">
          <ac:chgData name="Kate Bellars" userId="7d5adb39-20a1-4353-95d2-9935bd223437" providerId="ADAL" clId="{3D12F62B-2CEC-4A05-85F2-94C72D5F5A87}" dt="2025-04-26T02:55:03.096" v="3122" actId="1036"/>
          <ac:grpSpMkLst>
            <pc:docMk/>
            <pc:sldMk cId="3344090111" sldId="276"/>
            <ac:grpSpMk id="9" creationId="{4A721217-D8B7-1C61-D21E-40F29FF05E15}"/>
          </ac:grpSpMkLst>
        </pc:grpChg>
        <pc:grpChg chg="mod">
          <ac:chgData name="Kate Bellars" userId="7d5adb39-20a1-4353-95d2-9935bd223437" providerId="ADAL" clId="{3D12F62B-2CEC-4A05-85F2-94C72D5F5A87}" dt="2025-04-26T03:07:53.352" v="3503" actId="1037"/>
          <ac:grpSpMkLst>
            <pc:docMk/>
            <pc:sldMk cId="3344090111" sldId="276"/>
            <ac:grpSpMk id="26" creationId="{59ECB444-B074-C497-765D-071BAA3488F2}"/>
          </ac:grpSpMkLst>
        </pc:grpChg>
        <pc:grpChg chg="mod">
          <ac:chgData name="Kate Bellars" userId="7d5adb39-20a1-4353-95d2-9935bd223437" providerId="ADAL" clId="{3D12F62B-2CEC-4A05-85F2-94C72D5F5A87}" dt="2025-04-26T03:07:59.149" v="3527" actId="1038"/>
          <ac:grpSpMkLst>
            <pc:docMk/>
            <pc:sldMk cId="3344090111" sldId="276"/>
            <ac:grpSpMk id="29" creationId="{2C154EE7-482D-C133-B93A-0FB600A3854D}"/>
          </ac:grpSpMkLst>
        </pc:grpChg>
        <pc:picChg chg="add mod modCrop">
          <ac:chgData name="Kate Bellars" userId="7d5adb39-20a1-4353-95d2-9935bd223437" providerId="ADAL" clId="{3D12F62B-2CEC-4A05-85F2-94C72D5F5A87}" dt="2025-04-26T00:36:39.975" v="2938" actId="1037"/>
          <ac:picMkLst>
            <pc:docMk/>
            <pc:sldMk cId="3344090111" sldId="276"/>
            <ac:picMk id="13" creationId="{0A6766B0-4D0E-D754-1FE3-9D5734977C5F}"/>
          </ac:picMkLst>
        </pc:picChg>
        <pc:picChg chg="add mod">
          <ac:chgData name="Kate Bellars" userId="7d5adb39-20a1-4353-95d2-9935bd223437" providerId="ADAL" clId="{3D12F62B-2CEC-4A05-85F2-94C72D5F5A87}" dt="2025-04-26T03:07:01.938" v="3372" actId="1037"/>
          <ac:picMkLst>
            <pc:docMk/>
            <pc:sldMk cId="3344090111" sldId="276"/>
            <ac:picMk id="21" creationId="{75728931-39B5-6EE9-2D61-7A59D5678526}"/>
          </ac:picMkLst>
        </pc:picChg>
        <pc:picChg chg="add mod">
          <ac:chgData name="Kate Bellars" userId="7d5adb39-20a1-4353-95d2-9935bd223437" providerId="ADAL" clId="{3D12F62B-2CEC-4A05-85F2-94C72D5F5A87}" dt="2025-04-26T03:09:41.079" v="3653" actId="1036"/>
          <ac:picMkLst>
            <pc:docMk/>
            <pc:sldMk cId="3344090111" sldId="276"/>
            <ac:picMk id="23" creationId="{1FB1E878-BAB3-E4D4-5C83-D09196E85784}"/>
          </ac:picMkLst>
        </pc:picChg>
        <pc:picChg chg="add mod">
          <ac:chgData name="Kate Bellars" userId="7d5adb39-20a1-4353-95d2-9935bd223437" providerId="ADAL" clId="{3D12F62B-2CEC-4A05-85F2-94C72D5F5A87}" dt="2025-04-26T03:09:55.282" v="3667" actId="1036"/>
          <ac:picMkLst>
            <pc:docMk/>
            <pc:sldMk cId="3344090111" sldId="276"/>
            <ac:picMk id="32" creationId="{33331754-CCEB-D91A-BD95-FA7C798D4784}"/>
          </ac:picMkLst>
        </pc:picChg>
        <pc:cxnChg chg="mod">
          <ac:chgData name="Kate Bellars" userId="7d5adb39-20a1-4353-95d2-9935bd223437" providerId="ADAL" clId="{3D12F62B-2CEC-4A05-85F2-94C72D5F5A87}" dt="2025-04-26T03:08:38.845" v="3607" actId="1038"/>
          <ac:cxnSpMkLst>
            <pc:docMk/>
            <pc:sldMk cId="3344090111" sldId="276"/>
            <ac:cxnSpMk id="25" creationId="{4BEF8AF1-E61A-970C-43B2-EA720182521B}"/>
          </ac:cxnSpMkLst>
        </pc:cxnChg>
        <pc:cxnChg chg="mod">
          <ac:chgData name="Kate Bellars" userId="7d5adb39-20a1-4353-95d2-9935bd223437" providerId="ADAL" clId="{3D12F62B-2CEC-4A05-85F2-94C72D5F5A87}" dt="2025-04-26T03:07:29.672" v="3453" actId="1038"/>
          <ac:cxnSpMkLst>
            <pc:docMk/>
            <pc:sldMk cId="3344090111" sldId="276"/>
            <ac:cxnSpMk id="34" creationId="{75412AC5-CB67-9214-C511-13F9FB2C913D}"/>
          </ac:cxnSpMkLst>
        </pc:cxnChg>
      </pc:sldChg>
      <pc:sldChg chg="addSp delSp modSp new mod">
        <pc:chgData name="Kate Bellars" userId="7d5adb39-20a1-4353-95d2-9935bd223437" providerId="ADAL" clId="{3D12F62B-2CEC-4A05-85F2-94C72D5F5A87}" dt="2025-04-26T03:05:05.662" v="3305" actId="113"/>
        <pc:sldMkLst>
          <pc:docMk/>
          <pc:sldMk cId="3559231284" sldId="278"/>
        </pc:sldMkLst>
        <pc:spChg chg="mod">
          <ac:chgData name="Kate Bellars" userId="7d5adb39-20a1-4353-95d2-9935bd223437" providerId="ADAL" clId="{3D12F62B-2CEC-4A05-85F2-94C72D5F5A87}" dt="2025-04-26T02:32:20.024" v="2989" actId="20577"/>
          <ac:spMkLst>
            <pc:docMk/>
            <pc:sldMk cId="3559231284" sldId="278"/>
            <ac:spMk id="2" creationId="{B02A429C-AD77-835B-2811-A95F375C9DFA}"/>
          </ac:spMkLst>
        </pc:spChg>
        <pc:spChg chg="add mod">
          <ac:chgData name="Kate Bellars" userId="7d5adb39-20a1-4353-95d2-9935bd223437" providerId="ADAL" clId="{3D12F62B-2CEC-4A05-85F2-94C72D5F5A87}" dt="2025-04-26T03:05:05.662" v="3305" actId="113"/>
          <ac:spMkLst>
            <pc:docMk/>
            <pc:sldMk cId="3559231284" sldId="278"/>
            <ac:spMk id="19" creationId="{A650DB8A-F8B4-2721-F094-868E92E22C18}"/>
          </ac:spMkLst>
        </pc:spChg>
        <pc:picChg chg="add mod modCrop">
          <ac:chgData name="Kate Bellars" userId="7d5adb39-20a1-4353-95d2-9935bd223437" providerId="ADAL" clId="{3D12F62B-2CEC-4A05-85F2-94C72D5F5A87}" dt="2025-04-26T03:02:54.143" v="3250" actId="14100"/>
          <ac:picMkLst>
            <pc:docMk/>
            <pc:sldMk cId="3559231284" sldId="278"/>
            <ac:picMk id="4" creationId="{DF38E361-83E0-9EEA-CEE5-340A813D23F5}"/>
          </ac:picMkLst>
        </pc:picChg>
        <pc:picChg chg="add mod">
          <ac:chgData name="Kate Bellars" userId="7d5adb39-20a1-4353-95d2-9935bd223437" providerId="ADAL" clId="{3D12F62B-2CEC-4A05-85F2-94C72D5F5A87}" dt="2025-04-26T03:02:54.143" v="3250" actId="14100"/>
          <ac:picMkLst>
            <pc:docMk/>
            <pc:sldMk cId="3559231284" sldId="278"/>
            <ac:picMk id="6" creationId="{FC7E13D6-A666-346A-C627-B66082A96F84}"/>
          </ac:picMkLst>
        </pc:picChg>
        <pc:picChg chg="add mod modCrop">
          <ac:chgData name="Kate Bellars" userId="7d5adb39-20a1-4353-95d2-9935bd223437" providerId="ADAL" clId="{3D12F62B-2CEC-4A05-85F2-94C72D5F5A87}" dt="2025-04-26T03:03:31.797" v="3282" actId="1076"/>
          <ac:picMkLst>
            <pc:docMk/>
            <pc:sldMk cId="3559231284" sldId="278"/>
            <ac:picMk id="8" creationId="{71EF1133-6DA9-CC67-DA65-9AC017D429E1}"/>
          </ac:picMkLst>
        </pc:picChg>
        <pc:picChg chg="add mod">
          <ac:chgData name="Kate Bellars" userId="7d5adb39-20a1-4353-95d2-9935bd223437" providerId="ADAL" clId="{3D12F62B-2CEC-4A05-85F2-94C72D5F5A87}" dt="2025-04-26T03:03:23.404" v="3280" actId="1076"/>
          <ac:picMkLst>
            <pc:docMk/>
            <pc:sldMk cId="3559231284" sldId="278"/>
            <ac:picMk id="10" creationId="{388DED52-4BCC-78E2-1783-8BB796D038C7}"/>
          </ac:picMkLst>
        </pc:picChg>
        <pc:picChg chg="add mod">
          <ac:chgData name="Kate Bellars" userId="7d5adb39-20a1-4353-95d2-9935bd223437" providerId="ADAL" clId="{3D12F62B-2CEC-4A05-85F2-94C72D5F5A87}" dt="2025-04-26T03:03:31.797" v="3282" actId="1076"/>
          <ac:picMkLst>
            <pc:docMk/>
            <pc:sldMk cId="3559231284" sldId="278"/>
            <ac:picMk id="12" creationId="{E5B3E71B-A7E7-E0FA-74FB-9E5614A81834}"/>
          </ac:picMkLst>
        </pc:picChg>
        <pc:picChg chg="add mod modCrop">
          <ac:chgData name="Kate Bellars" userId="7d5adb39-20a1-4353-95d2-9935bd223437" providerId="ADAL" clId="{3D12F62B-2CEC-4A05-85F2-94C72D5F5A87}" dt="2025-04-26T03:03:39.709" v="3302" actId="1038"/>
          <ac:picMkLst>
            <pc:docMk/>
            <pc:sldMk cId="3559231284" sldId="278"/>
            <ac:picMk id="15" creationId="{C28D3FA0-4823-F32B-0BCD-52EB1B26777A}"/>
          </ac:picMkLst>
        </pc:picChg>
        <pc:picChg chg="add mod">
          <ac:chgData name="Kate Bellars" userId="7d5adb39-20a1-4353-95d2-9935bd223437" providerId="ADAL" clId="{3D12F62B-2CEC-4A05-85F2-94C72D5F5A87}" dt="2025-04-26T03:03:27.132" v="3281" actId="1076"/>
          <ac:picMkLst>
            <pc:docMk/>
            <pc:sldMk cId="3559231284" sldId="278"/>
            <ac:picMk id="17" creationId="{17A5DF7E-1EAF-1095-766F-2E9CFB1E7AA2}"/>
          </ac:picMkLst>
        </pc:picChg>
      </pc:sldChg>
      <pc:sldChg chg="modSp add mod">
        <pc:chgData name="Kate Bellars" userId="7d5adb39-20a1-4353-95d2-9935bd223437" providerId="ADAL" clId="{3D12F62B-2CEC-4A05-85F2-94C72D5F5A87}" dt="2025-04-26T03:54:53.394" v="4132" actId="20577"/>
        <pc:sldMkLst>
          <pc:docMk/>
          <pc:sldMk cId="2537463139" sldId="326"/>
        </pc:sldMkLst>
        <pc:spChg chg="mod">
          <ac:chgData name="Kate Bellars" userId="7d5adb39-20a1-4353-95d2-9935bd223437" providerId="ADAL" clId="{3D12F62B-2CEC-4A05-85F2-94C72D5F5A87}" dt="2025-04-26T03:54:53.394" v="4132" actId="20577"/>
          <ac:spMkLst>
            <pc:docMk/>
            <pc:sldMk cId="2537463139" sldId="326"/>
            <ac:spMk id="2" creationId="{63E56B37-3767-6F21-B26E-3E83A335BBD0}"/>
          </ac:spMkLst>
        </pc:spChg>
      </pc:sldChg>
      <pc:sldMasterChg chg="modSldLayout">
        <pc:chgData name="Kate Bellars" userId="7d5adb39-20a1-4353-95d2-9935bd223437" providerId="ADAL" clId="{3D12F62B-2CEC-4A05-85F2-94C72D5F5A87}" dt="2025-04-25T08:00:13.363" v="23" actId="478"/>
        <pc:sldMasterMkLst>
          <pc:docMk/>
          <pc:sldMasterMk cId="3285705546" sldId="2147483648"/>
        </pc:sldMasterMkLst>
        <pc:sldLayoutChg chg="delSp mod">
          <pc:chgData name="Kate Bellars" userId="7d5adb39-20a1-4353-95d2-9935bd223437" providerId="ADAL" clId="{3D12F62B-2CEC-4A05-85F2-94C72D5F5A87}" dt="2025-04-25T08:00:13.363" v="23" actId="478"/>
          <pc:sldLayoutMkLst>
            <pc:docMk/>
            <pc:sldMasterMk cId="3285705546" sldId="2147483648"/>
            <pc:sldLayoutMk cId="2852635036" sldId="2147483650"/>
          </pc:sldLayoutMkLst>
        </pc:sldLayoutChg>
      </pc:sldMasterChg>
      <pc:sldMasterChg chg="new del mod addSldLayout delSldLayout">
        <pc:chgData name="Kate Bellars" userId="7d5adb39-20a1-4353-95d2-9935bd223437" providerId="ADAL" clId="{3D12F62B-2CEC-4A05-85F2-94C72D5F5A87}" dt="2025-04-25T08:00:10.307" v="22" actId="6938"/>
        <pc:sldMasterMkLst>
          <pc:docMk/>
          <pc:sldMasterMk cId="3659611318" sldId="2147483670"/>
        </pc:sldMasterMkLst>
        <pc:sldLayoutChg chg="new del replId">
          <pc:chgData name="Kate Bellars" userId="7d5adb39-20a1-4353-95d2-9935bd223437" providerId="ADAL" clId="{3D12F62B-2CEC-4A05-85F2-94C72D5F5A87}" dt="2025-04-25T08:00:10.307" v="22" actId="6938"/>
          <pc:sldLayoutMkLst>
            <pc:docMk/>
            <pc:sldMasterMk cId="3659611318" sldId="2147483670"/>
            <pc:sldLayoutMk cId="2155732401" sldId="2147483671"/>
          </pc:sldLayoutMkLst>
        </pc:sldLayoutChg>
        <pc:sldLayoutChg chg="new del replId">
          <pc:chgData name="Kate Bellars" userId="7d5adb39-20a1-4353-95d2-9935bd223437" providerId="ADAL" clId="{3D12F62B-2CEC-4A05-85F2-94C72D5F5A87}" dt="2025-04-25T08:00:10.307" v="22" actId="6938"/>
          <pc:sldLayoutMkLst>
            <pc:docMk/>
            <pc:sldMasterMk cId="3659611318" sldId="2147483670"/>
            <pc:sldLayoutMk cId="3125456370" sldId="2147483672"/>
          </pc:sldLayoutMkLst>
        </pc:sldLayoutChg>
        <pc:sldLayoutChg chg="new del replId">
          <pc:chgData name="Kate Bellars" userId="7d5adb39-20a1-4353-95d2-9935bd223437" providerId="ADAL" clId="{3D12F62B-2CEC-4A05-85F2-94C72D5F5A87}" dt="2025-04-25T08:00:10.307" v="22" actId="6938"/>
          <pc:sldLayoutMkLst>
            <pc:docMk/>
            <pc:sldMasterMk cId="3659611318" sldId="2147483670"/>
            <pc:sldLayoutMk cId="2632658216" sldId="2147483673"/>
          </pc:sldLayoutMkLst>
        </pc:sldLayoutChg>
        <pc:sldLayoutChg chg="new del replId">
          <pc:chgData name="Kate Bellars" userId="7d5adb39-20a1-4353-95d2-9935bd223437" providerId="ADAL" clId="{3D12F62B-2CEC-4A05-85F2-94C72D5F5A87}" dt="2025-04-25T08:00:10.307" v="22" actId="6938"/>
          <pc:sldLayoutMkLst>
            <pc:docMk/>
            <pc:sldMasterMk cId="3659611318" sldId="2147483670"/>
            <pc:sldLayoutMk cId="2388363316" sldId="2147483674"/>
          </pc:sldLayoutMkLst>
        </pc:sldLayoutChg>
        <pc:sldLayoutChg chg="new del replId">
          <pc:chgData name="Kate Bellars" userId="7d5adb39-20a1-4353-95d2-9935bd223437" providerId="ADAL" clId="{3D12F62B-2CEC-4A05-85F2-94C72D5F5A87}" dt="2025-04-25T08:00:10.307" v="22" actId="6938"/>
          <pc:sldLayoutMkLst>
            <pc:docMk/>
            <pc:sldMasterMk cId="3659611318" sldId="2147483670"/>
            <pc:sldLayoutMk cId="1846757893" sldId="2147483675"/>
          </pc:sldLayoutMkLst>
        </pc:sldLayoutChg>
        <pc:sldLayoutChg chg="new del replId">
          <pc:chgData name="Kate Bellars" userId="7d5adb39-20a1-4353-95d2-9935bd223437" providerId="ADAL" clId="{3D12F62B-2CEC-4A05-85F2-94C72D5F5A87}" dt="2025-04-25T08:00:10.307" v="22" actId="6938"/>
          <pc:sldLayoutMkLst>
            <pc:docMk/>
            <pc:sldMasterMk cId="3659611318" sldId="2147483670"/>
            <pc:sldLayoutMk cId="3489699246" sldId="2147483676"/>
          </pc:sldLayoutMkLst>
        </pc:sldLayoutChg>
        <pc:sldLayoutChg chg="new del replId">
          <pc:chgData name="Kate Bellars" userId="7d5adb39-20a1-4353-95d2-9935bd223437" providerId="ADAL" clId="{3D12F62B-2CEC-4A05-85F2-94C72D5F5A87}" dt="2025-04-25T08:00:10.307" v="22" actId="6938"/>
          <pc:sldLayoutMkLst>
            <pc:docMk/>
            <pc:sldMasterMk cId="3659611318" sldId="2147483670"/>
            <pc:sldLayoutMk cId="2244627233" sldId="2147483677"/>
          </pc:sldLayoutMkLst>
        </pc:sldLayoutChg>
        <pc:sldLayoutChg chg="new del replId">
          <pc:chgData name="Kate Bellars" userId="7d5adb39-20a1-4353-95d2-9935bd223437" providerId="ADAL" clId="{3D12F62B-2CEC-4A05-85F2-94C72D5F5A87}" dt="2025-04-25T08:00:10.307" v="22" actId="6938"/>
          <pc:sldLayoutMkLst>
            <pc:docMk/>
            <pc:sldMasterMk cId="3659611318" sldId="2147483670"/>
            <pc:sldLayoutMk cId="3167923767" sldId="2147483678"/>
          </pc:sldLayoutMkLst>
        </pc:sldLayoutChg>
        <pc:sldLayoutChg chg="new del replId">
          <pc:chgData name="Kate Bellars" userId="7d5adb39-20a1-4353-95d2-9935bd223437" providerId="ADAL" clId="{3D12F62B-2CEC-4A05-85F2-94C72D5F5A87}" dt="2025-04-25T08:00:10.307" v="22" actId="6938"/>
          <pc:sldLayoutMkLst>
            <pc:docMk/>
            <pc:sldMasterMk cId="3659611318" sldId="2147483670"/>
            <pc:sldLayoutMk cId="3640222502" sldId="2147483679"/>
          </pc:sldLayoutMkLst>
        </pc:sldLayoutChg>
        <pc:sldLayoutChg chg="new del replId">
          <pc:chgData name="Kate Bellars" userId="7d5adb39-20a1-4353-95d2-9935bd223437" providerId="ADAL" clId="{3D12F62B-2CEC-4A05-85F2-94C72D5F5A87}" dt="2025-04-25T08:00:10.307" v="22" actId="6938"/>
          <pc:sldLayoutMkLst>
            <pc:docMk/>
            <pc:sldMasterMk cId="3659611318" sldId="2147483670"/>
            <pc:sldLayoutMk cId="1688418950" sldId="2147483680"/>
          </pc:sldLayoutMkLst>
        </pc:sldLayoutChg>
        <pc:sldLayoutChg chg="new del replId">
          <pc:chgData name="Kate Bellars" userId="7d5adb39-20a1-4353-95d2-9935bd223437" providerId="ADAL" clId="{3D12F62B-2CEC-4A05-85F2-94C72D5F5A87}" dt="2025-04-25T08:00:10.307" v="22" actId="6938"/>
          <pc:sldLayoutMkLst>
            <pc:docMk/>
            <pc:sldMasterMk cId="3659611318" sldId="2147483670"/>
            <pc:sldLayoutMk cId="3678116207" sldId="2147483681"/>
          </pc:sldLayoutMkLst>
        </pc:sldLayoutChg>
      </pc:sldMasterChg>
    </pc:docChg>
  </pc:docChgLst>
  <pc:docChgLst>
    <pc:chgData name="Abbey Caller" userId="88692996-20e2-4708-8231-4c35c953d2bf" providerId="ADAL" clId="{9D4624E7-93AC-5C4E-B889-AF85A83EA2B4}"/>
    <pc:docChg chg="undo custSel addSld delSld modSld sldOrd modMainMaster modSection">
      <pc:chgData name="Abbey Caller" userId="88692996-20e2-4708-8231-4c35c953d2bf" providerId="ADAL" clId="{9D4624E7-93AC-5C4E-B889-AF85A83EA2B4}" dt="2025-04-26T03:25:06.952" v="5251" actId="20577"/>
      <pc:docMkLst>
        <pc:docMk/>
      </pc:docMkLst>
      <pc:sldChg chg="modSp mod">
        <pc:chgData name="Abbey Caller" userId="88692996-20e2-4708-8231-4c35c953d2bf" providerId="ADAL" clId="{9D4624E7-93AC-5C4E-B889-AF85A83EA2B4}" dt="2025-04-25T08:01:03.383" v="121" actId="1076"/>
        <pc:sldMkLst>
          <pc:docMk/>
          <pc:sldMk cId="2839923948" sldId="257"/>
        </pc:sldMkLst>
        <pc:spChg chg="mod">
          <ac:chgData name="Abbey Caller" userId="88692996-20e2-4708-8231-4c35c953d2bf" providerId="ADAL" clId="{9D4624E7-93AC-5C4E-B889-AF85A83EA2B4}" dt="2025-04-25T07:56:10.775" v="51" actId="20577"/>
          <ac:spMkLst>
            <pc:docMk/>
            <pc:sldMk cId="2839923948" sldId="257"/>
            <ac:spMk id="2" creationId="{90B82A87-0655-94B2-1468-B928791040D3}"/>
          </ac:spMkLst>
        </pc:spChg>
      </pc:sldChg>
      <pc:sldChg chg="del">
        <pc:chgData name="Abbey Caller" userId="88692996-20e2-4708-8231-4c35c953d2bf" providerId="ADAL" clId="{9D4624E7-93AC-5C4E-B889-AF85A83EA2B4}" dt="2025-04-25T09:04:06.209" v="124" actId="2696"/>
        <pc:sldMkLst>
          <pc:docMk/>
          <pc:sldMk cId="3195564527" sldId="265"/>
        </pc:sldMkLst>
      </pc:sldChg>
      <pc:sldChg chg="addSp delSp modSp new mod ord">
        <pc:chgData name="Abbey Caller" userId="88692996-20e2-4708-8231-4c35c953d2bf" providerId="ADAL" clId="{9D4624E7-93AC-5C4E-B889-AF85A83EA2B4}" dt="2025-04-25T09:34:42.430" v="992" actId="14100"/>
        <pc:sldMkLst>
          <pc:docMk/>
          <pc:sldMk cId="3507297496" sldId="266"/>
        </pc:sldMkLst>
        <pc:spChg chg="mod">
          <ac:chgData name="Abbey Caller" userId="88692996-20e2-4708-8231-4c35c953d2bf" providerId="ADAL" clId="{9D4624E7-93AC-5C4E-B889-AF85A83EA2B4}" dt="2025-04-25T09:16:39.926" v="433" actId="20577"/>
          <ac:spMkLst>
            <pc:docMk/>
            <pc:sldMk cId="3507297496" sldId="266"/>
            <ac:spMk id="2" creationId="{A7D25424-495D-96E4-38BD-80FA8A1BEA9F}"/>
          </ac:spMkLst>
        </pc:spChg>
        <pc:spChg chg="add">
          <ac:chgData name="Abbey Caller" userId="88692996-20e2-4708-8231-4c35c953d2bf" providerId="ADAL" clId="{9D4624E7-93AC-5C4E-B889-AF85A83EA2B4}" dt="2025-04-25T09:09:52.928" v="134"/>
          <ac:spMkLst>
            <pc:docMk/>
            <pc:sldMk cId="3507297496" sldId="266"/>
            <ac:spMk id="4" creationId="{C5899FC8-23CD-8D8C-9BBC-EC7899320467}"/>
          </ac:spMkLst>
        </pc:spChg>
        <pc:spChg chg="add">
          <ac:chgData name="Abbey Caller" userId="88692996-20e2-4708-8231-4c35c953d2bf" providerId="ADAL" clId="{9D4624E7-93AC-5C4E-B889-AF85A83EA2B4}" dt="2025-04-25T09:09:52.928" v="134"/>
          <ac:spMkLst>
            <pc:docMk/>
            <pc:sldMk cId="3507297496" sldId="266"/>
            <ac:spMk id="5" creationId="{73F0021F-F4C3-D91E-193A-CAF54753B382}"/>
          </ac:spMkLst>
        </pc:spChg>
        <pc:spChg chg="add">
          <ac:chgData name="Abbey Caller" userId="88692996-20e2-4708-8231-4c35c953d2bf" providerId="ADAL" clId="{9D4624E7-93AC-5C4E-B889-AF85A83EA2B4}" dt="2025-04-25T09:09:52.928" v="134"/>
          <ac:spMkLst>
            <pc:docMk/>
            <pc:sldMk cId="3507297496" sldId="266"/>
            <ac:spMk id="6" creationId="{42B6518C-5751-6DD3-0114-AF6E93D60FD2}"/>
          </ac:spMkLst>
        </pc:spChg>
        <pc:spChg chg="mod">
          <ac:chgData name="Abbey Caller" userId="88692996-20e2-4708-8231-4c35c953d2bf" providerId="ADAL" clId="{9D4624E7-93AC-5C4E-B889-AF85A83EA2B4}" dt="2025-04-25T09:17:39.687" v="482" actId="20577"/>
          <ac:spMkLst>
            <pc:docMk/>
            <pc:sldMk cId="3507297496" sldId="266"/>
            <ac:spMk id="27" creationId="{00D5935C-9A84-5A18-F40F-32B3B2B25C2C}"/>
          </ac:spMkLst>
        </pc:spChg>
        <pc:spChg chg="mod">
          <ac:chgData name="Abbey Caller" userId="88692996-20e2-4708-8231-4c35c953d2bf" providerId="ADAL" clId="{9D4624E7-93AC-5C4E-B889-AF85A83EA2B4}" dt="2025-04-25T09:17:16.969" v="434"/>
          <ac:spMkLst>
            <pc:docMk/>
            <pc:sldMk cId="3507297496" sldId="266"/>
            <ac:spMk id="28" creationId="{7D62DD99-152D-ABF3-E4D9-279393C62337}"/>
          </ac:spMkLst>
        </pc:spChg>
        <pc:spChg chg="mod">
          <ac:chgData name="Abbey Caller" userId="88692996-20e2-4708-8231-4c35c953d2bf" providerId="ADAL" clId="{9D4624E7-93AC-5C4E-B889-AF85A83EA2B4}" dt="2025-04-25T09:17:43.599" v="492" actId="20577"/>
          <ac:spMkLst>
            <pc:docMk/>
            <pc:sldMk cId="3507297496" sldId="266"/>
            <ac:spMk id="30" creationId="{C68CC226-7458-2C4C-7871-A7823488C080}"/>
          </ac:spMkLst>
        </pc:spChg>
        <pc:spChg chg="mod">
          <ac:chgData name="Abbey Caller" userId="88692996-20e2-4708-8231-4c35c953d2bf" providerId="ADAL" clId="{9D4624E7-93AC-5C4E-B889-AF85A83EA2B4}" dt="2025-04-25T09:17:16.969" v="434"/>
          <ac:spMkLst>
            <pc:docMk/>
            <pc:sldMk cId="3507297496" sldId="266"/>
            <ac:spMk id="31" creationId="{4E006316-A1C6-D386-40B4-C739A0101D54}"/>
          </ac:spMkLst>
        </pc:spChg>
        <pc:spChg chg="add mod">
          <ac:chgData name="Abbey Caller" userId="88692996-20e2-4708-8231-4c35c953d2bf" providerId="ADAL" clId="{9D4624E7-93AC-5C4E-B889-AF85A83EA2B4}" dt="2025-04-25T09:27:10.491" v="851" actId="20577"/>
          <ac:spMkLst>
            <pc:docMk/>
            <pc:sldMk cId="3507297496" sldId="266"/>
            <ac:spMk id="33" creationId="{CDE5D154-0C27-A200-763D-79250FD6B91F}"/>
          </ac:spMkLst>
        </pc:spChg>
        <pc:spChg chg="mod">
          <ac:chgData name="Abbey Caller" userId="88692996-20e2-4708-8231-4c35c953d2bf" providerId="ADAL" clId="{9D4624E7-93AC-5C4E-B889-AF85A83EA2B4}" dt="2025-04-25T09:17:16.969" v="434"/>
          <ac:spMkLst>
            <pc:docMk/>
            <pc:sldMk cId="3507297496" sldId="266"/>
            <ac:spMk id="36" creationId="{AB7EA0AD-903D-48DD-6BD6-18A29C47B30D}"/>
          </ac:spMkLst>
        </pc:spChg>
        <pc:spChg chg="mod">
          <ac:chgData name="Abbey Caller" userId="88692996-20e2-4708-8231-4c35c953d2bf" providerId="ADAL" clId="{9D4624E7-93AC-5C4E-B889-AF85A83EA2B4}" dt="2025-04-25T09:17:16.969" v="434"/>
          <ac:spMkLst>
            <pc:docMk/>
            <pc:sldMk cId="3507297496" sldId="266"/>
            <ac:spMk id="37" creationId="{9E409CC1-6999-D51E-1841-826B675067C6}"/>
          </ac:spMkLst>
        </pc:spChg>
        <pc:spChg chg="mod">
          <ac:chgData name="Abbey Caller" userId="88692996-20e2-4708-8231-4c35c953d2bf" providerId="ADAL" clId="{9D4624E7-93AC-5C4E-B889-AF85A83EA2B4}" dt="2025-04-25T09:17:16.969" v="434"/>
          <ac:spMkLst>
            <pc:docMk/>
            <pc:sldMk cId="3507297496" sldId="266"/>
            <ac:spMk id="38" creationId="{44BC9E69-20F8-8F36-2F81-B0F07F882D1C}"/>
          </ac:spMkLst>
        </pc:spChg>
        <pc:spChg chg="mod">
          <ac:chgData name="Abbey Caller" userId="88692996-20e2-4708-8231-4c35c953d2bf" providerId="ADAL" clId="{9D4624E7-93AC-5C4E-B889-AF85A83EA2B4}" dt="2025-04-25T09:19:10.762" v="577" actId="20577"/>
          <ac:spMkLst>
            <pc:docMk/>
            <pc:sldMk cId="3507297496" sldId="266"/>
            <ac:spMk id="39" creationId="{C6AE60BA-56F8-7B79-AAA7-41AA36CD8CA9}"/>
          </ac:spMkLst>
        </pc:spChg>
        <pc:spChg chg="mod">
          <ac:chgData name="Abbey Caller" userId="88692996-20e2-4708-8231-4c35c953d2bf" providerId="ADAL" clId="{9D4624E7-93AC-5C4E-B889-AF85A83EA2B4}" dt="2025-04-25T09:19:08.402" v="573" actId="20577"/>
          <ac:spMkLst>
            <pc:docMk/>
            <pc:sldMk cId="3507297496" sldId="266"/>
            <ac:spMk id="40" creationId="{37E2241E-ABB4-0426-E412-343ECD76BAC4}"/>
          </ac:spMkLst>
        </pc:spChg>
        <pc:spChg chg="mod">
          <ac:chgData name="Abbey Caller" userId="88692996-20e2-4708-8231-4c35c953d2bf" providerId="ADAL" clId="{9D4624E7-93AC-5C4E-B889-AF85A83EA2B4}" dt="2025-04-25T09:17:28.365" v="448" actId="20577"/>
          <ac:spMkLst>
            <pc:docMk/>
            <pc:sldMk cId="3507297496" sldId="266"/>
            <ac:spMk id="41" creationId="{002C0AA3-5660-28B1-9C95-EA379F31D095}"/>
          </ac:spMkLst>
        </pc:spChg>
        <pc:grpChg chg="add mod">
          <ac:chgData name="Abbey Caller" userId="88692996-20e2-4708-8231-4c35c953d2bf" providerId="ADAL" clId="{9D4624E7-93AC-5C4E-B889-AF85A83EA2B4}" dt="2025-04-25T09:17:16.969" v="434"/>
          <ac:grpSpMkLst>
            <pc:docMk/>
            <pc:sldMk cId="3507297496" sldId="266"/>
            <ac:grpSpMk id="26" creationId="{B151DC65-6598-2D50-9DE9-8AF6B580DD45}"/>
          </ac:grpSpMkLst>
        </pc:grpChg>
        <pc:grpChg chg="add mod">
          <ac:chgData name="Abbey Caller" userId="88692996-20e2-4708-8231-4c35c953d2bf" providerId="ADAL" clId="{9D4624E7-93AC-5C4E-B889-AF85A83EA2B4}" dt="2025-04-25T09:34:29.129" v="990" actId="14100"/>
          <ac:grpSpMkLst>
            <pc:docMk/>
            <pc:sldMk cId="3507297496" sldId="266"/>
            <ac:grpSpMk id="29" creationId="{5D127048-CE6A-9CCE-28F2-95BD9005594A}"/>
          </ac:grpSpMkLst>
        </pc:grpChg>
        <pc:grpChg chg="add mod">
          <ac:chgData name="Abbey Caller" userId="88692996-20e2-4708-8231-4c35c953d2bf" providerId="ADAL" clId="{9D4624E7-93AC-5C4E-B889-AF85A83EA2B4}" dt="2025-04-25T09:17:16.969" v="434"/>
          <ac:grpSpMkLst>
            <pc:docMk/>
            <pc:sldMk cId="3507297496" sldId="266"/>
            <ac:grpSpMk id="35" creationId="{7D4BB2A4-3332-77E7-313E-535CC44C0ABF}"/>
          </ac:grpSpMkLst>
        </pc:grpChg>
        <pc:cxnChg chg="add mod">
          <ac:chgData name="Abbey Caller" userId="88692996-20e2-4708-8231-4c35c953d2bf" providerId="ADAL" clId="{9D4624E7-93AC-5C4E-B889-AF85A83EA2B4}" dt="2025-04-25T09:17:16.969" v="434"/>
          <ac:cxnSpMkLst>
            <pc:docMk/>
            <pc:sldMk cId="3507297496" sldId="266"/>
            <ac:cxnSpMk id="25" creationId="{2FDB9073-AB00-BD1A-4784-0A810C14B01D}"/>
          </ac:cxnSpMkLst>
        </pc:cxnChg>
        <pc:cxnChg chg="add mod">
          <ac:chgData name="Abbey Caller" userId="88692996-20e2-4708-8231-4c35c953d2bf" providerId="ADAL" clId="{9D4624E7-93AC-5C4E-B889-AF85A83EA2B4}" dt="2025-04-25T09:17:16.969" v="434"/>
          <ac:cxnSpMkLst>
            <pc:docMk/>
            <pc:sldMk cId="3507297496" sldId="266"/>
            <ac:cxnSpMk id="34" creationId="{D721EB21-A5CC-9EA1-58DC-7C76ED26B3CF}"/>
          </ac:cxnSpMkLst>
        </pc:cxnChg>
      </pc:sldChg>
      <pc:sldChg chg="addSp modSp add mod ord">
        <pc:chgData name="Abbey Caller" userId="88692996-20e2-4708-8231-4c35c953d2bf" providerId="ADAL" clId="{9D4624E7-93AC-5C4E-B889-AF85A83EA2B4}" dt="2025-04-25T09:44:12.219" v="1363" actId="20577"/>
        <pc:sldMkLst>
          <pc:docMk/>
          <pc:sldMk cId="1072099386" sldId="267"/>
        </pc:sldMkLst>
        <pc:spChg chg="add mod">
          <ac:chgData name="Abbey Caller" userId="88692996-20e2-4708-8231-4c35c953d2bf" providerId="ADAL" clId="{9D4624E7-93AC-5C4E-B889-AF85A83EA2B4}" dt="2025-04-25T09:15:09.448" v="361" actId="20577"/>
          <ac:spMkLst>
            <pc:docMk/>
            <pc:sldMk cId="1072099386" sldId="267"/>
            <ac:spMk id="3" creationId="{C3BA7F7B-9415-5F25-AE73-BE2AB556BCF9}"/>
          </ac:spMkLst>
        </pc:spChg>
        <pc:spChg chg="mod">
          <ac:chgData name="Abbey Caller" userId="88692996-20e2-4708-8231-4c35c953d2bf" providerId="ADAL" clId="{9D4624E7-93AC-5C4E-B889-AF85A83EA2B4}" dt="2025-04-25T09:15:28.768" v="362" actId="14100"/>
          <ac:spMkLst>
            <pc:docMk/>
            <pc:sldMk cId="1072099386" sldId="267"/>
            <ac:spMk id="9" creationId="{57907A24-FFB8-7586-19AD-9B1EDCCEEB17}"/>
          </ac:spMkLst>
        </pc:spChg>
        <pc:spChg chg="mod">
          <ac:chgData name="Abbey Caller" userId="88692996-20e2-4708-8231-4c35c953d2bf" providerId="ADAL" clId="{9D4624E7-93AC-5C4E-B889-AF85A83EA2B4}" dt="2025-04-25T09:43:56.036" v="1358" actId="1076"/>
          <ac:spMkLst>
            <pc:docMk/>
            <pc:sldMk cId="1072099386" sldId="267"/>
            <ac:spMk id="10" creationId="{14AF6C58-00EE-1E65-650D-ACD7502EBCEE}"/>
          </ac:spMkLst>
        </pc:spChg>
        <pc:spChg chg="mod">
          <ac:chgData name="Abbey Caller" userId="88692996-20e2-4708-8231-4c35c953d2bf" providerId="ADAL" clId="{9D4624E7-93AC-5C4E-B889-AF85A83EA2B4}" dt="2025-04-25T09:44:07.287" v="1359" actId="1076"/>
          <ac:spMkLst>
            <pc:docMk/>
            <pc:sldMk cId="1072099386" sldId="267"/>
            <ac:spMk id="11" creationId="{324CD155-5FF6-7F1E-86A3-D899355E092E}"/>
          </ac:spMkLst>
        </pc:spChg>
        <pc:spChg chg="mod">
          <ac:chgData name="Abbey Caller" userId="88692996-20e2-4708-8231-4c35c953d2bf" providerId="ADAL" clId="{9D4624E7-93AC-5C4E-B889-AF85A83EA2B4}" dt="2025-04-25T09:14:39.368" v="272" actId="1076"/>
          <ac:spMkLst>
            <pc:docMk/>
            <pc:sldMk cId="1072099386" sldId="267"/>
            <ac:spMk id="12" creationId="{86C4C927-FA23-4F8E-7C66-652C9E000AC0}"/>
          </ac:spMkLst>
        </pc:spChg>
        <pc:spChg chg="mod">
          <ac:chgData name="Abbey Caller" userId="88692996-20e2-4708-8231-4c35c953d2bf" providerId="ADAL" clId="{9D4624E7-93AC-5C4E-B889-AF85A83EA2B4}" dt="2025-04-25T09:44:12.219" v="1363" actId="20577"/>
          <ac:spMkLst>
            <pc:docMk/>
            <pc:sldMk cId="1072099386" sldId="267"/>
            <ac:spMk id="13" creationId="{11A80A8F-F1BE-649E-3560-BA3BD3DFE588}"/>
          </ac:spMkLst>
        </pc:spChg>
        <pc:spChg chg="mod">
          <ac:chgData name="Abbey Caller" userId="88692996-20e2-4708-8231-4c35c953d2bf" providerId="ADAL" clId="{9D4624E7-93AC-5C4E-B889-AF85A83EA2B4}" dt="2025-04-25T09:44:09.587" v="1361" actId="20577"/>
          <ac:spMkLst>
            <pc:docMk/>
            <pc:sldMk cId="1072099386" sldId="267"/>
            <ac:spMk id="14" creationId="{A50EBBC3-3959-9A2F-755B-316145ACCEEC}"/>
          </ac:spMkLst>
        </pc:spChg>
        <pc:spChg chg="mod">
          <ac:chgData name="Abbey Caller" userId="88692996-20e2-4708-8231-4c35c953d2bf" providerId="ADAL" clId="{9D4624E7-93AC-5C4E-B889-AF85A83EA2B4}" dt="2025-04-25T09:14:39.368" v="272" actId="1076"/>
          <ac:spMkLst>
            <pc:docMk/>
            <pc:sldMk cId="1072099386" sldId="267"/>
            <ac:spMk id="15" creationId="{97DBA5FA-8AEA-0120-450F-87904665D310}"/>
          </ac:spMkLst>
        </pc:spChg>
        <pc:spChg chg="mod">
          <ac:chgData name="Abbey Caller" userId="88692996-20e2-4708-8231-4c35c953d2bf" providerId="ADAL" clId="{9D4624E7-93AC-5C4E-B889-AF85A83EA2B4}" dt="2025-04-25T09:43:56.036" v="1358" actId="1076"/>
          <ac:spMkLst>
            <pc:docMk/>
            <pc:sldMk cId="1072099386" sldId="267"/>
            <ac:spMk id="17" creationId="{E1032BC1-8EEE-2883-641E-9B6D16865A9C}"/>
          </ac:spMkLst>
        </pc:spChg>
        <pc:spChg chg="mod">
          <ac:chgData name="Abbey Caller" userId="88692996-20e2-4708-8231-4c35c953d2bf" providerId="ADAL" clId="{9D4624E7-93AC-5C4E-B889-AF85A83EA2B4}" dt="2025-04-25T09:44:07.287" v="1359" actId="1076"/>
          <ac:spMkLst>
            <pc:docMk/>
            <pc:sldMk cId="1072099386" sldId="267"/>
            <ac:spMk id="19" creationId="{998FFF6D-F93F-EB57-6CEE-71DD332FA87A}"/>
          </ac:spMkLst>
        </pc:spChg>
        <pc:cxnChg chg="mod">
          <ac:chgData name="Abbey Caller" userId="88692996-20e2-4708-8231-4c35c953d2bf" providerId="ADAL" clId="{9D4624E7-93AC-5C4E-B889-AF85A83EA2B4}" dt="2025-04-25T09:15:43.517" v="363" actId="1076"/>
          <ac:cxnSpMkLst>
            <pc:docMk/>
            <pc:sldMk cId="1072099386" sldId="267"/>
            <ac:cxnSpMk id="16" creationId="{72AD96DA-E566-1181-0692-271B5B2E9F84}"/>
          </ac:cxnSpMkLst>
        </pc:cxnChg>
        <pc:cxnChg chg="mod">
          <ac:chgData name="Abbey Caller" userId="88692996-20e2-4708-8231-4c35c953d2bf" providerId="ADAL" clId="{9D4624E7-93AC-5C4E-B889-AF85A83EA2B4}" dt="2025-04-25T09:43:56.036" v="1358" actId="1076"/>
          <ac:cxnSpMkLst>
            <pc:docMk/>
            <pc:sldMk cId="1072099386" sldId="267"/>
            <ac:cxnSpMk id="23" creationId="{1CF595D0-083D-BCB3-0B37-9E78185595FF}"/>
          </ac:cxnSpMkLst>
        </pc:cxnChg>
        <pc:cxnChg chg="mod">
          <ac:chgData name="Abbey Caller" userId="88692996-20e2-4708-8231-4c35c953d2bf" providerId="ADAL" clId="{9D4624E7-93AC-5C4E-B889-AF85A83EA2B4}" dt="2025-04-25T09:15:43.517" v="363" actId="1076"/>
          <ac:cxnSpMkLst>
            <pc:docMk/>
            <pc:sldMk cId="1072099386" sldId="267"/>
            <ac:cxnSpMk id="24" creationId="{36F26C46-3E0D-929C-1E1B-CC849BFDF2AA}"/>
          </ac:cxnSpMkLst>
        </pc:cxnChg>
      </pc:sldChg>
      <pc:sldChg chg="addSp delSp modSp add mod ord">
        <pc:chgData name="Abbey Caller" userId="88692996-20e2-4708-8231-4c35c953d2bf" providerId="ADAL" clId="{9D4624E7-93AC-5C4E-B889-AF85A83EA2B4}" dt="2025-04-25T23:43:17.371" v="3647" actId="478"/>
        <pc:sldMkLst>
          <pc:docMk/>
          <pc:sldMk cId="2663621207" sldId="269"/>
        </pc:sldMkLst>
        <pc:spChg chg="mod">
          <ac:chgData name="Abbey Caller" userId="88692996-20e2-4708-8231-4c35c953d2bf" providerId="ADAL" clId="{9D4624E7-93AC-5C4E-B889-AF85A83EA2B4}" dt="2025-04-25T09:27:45.765" v="926" actId="20577"/>
          <ac:spMkLst>
            <pc:docMk/>
            <pc:sldMk cId="2663621207" sldId="269"/>
            <ac:spMk id="2" creationId="{7594DF15-3F49-3AD0-0C53-3B3329549BBB}"/>
          </ac:spMkLst>
        </pc:spChg>
        <pc:spChg chg="add mod">
          <ac:chgData name="Abbey Caller" userId="88692996-20e2-4708-8231-4c35c953d2bf" providerId="ADAL" clId="{9D4624E7-93AC-5C4E-B889-AF85A83EA2B4}" dt="2025-04-25T11:20:42.584" v="1688" actId="1076"/>
          <ac:spMkLst>
            <pc:docMk/>
            <pc:sldMk cId="2663621207" sldId="269"/>
            <ac:spMk id="8" creationId="{04FBAE05-C8F3-ECF1-42FC-15DF9F5F0461}"/>
          </ac:spMkLst>
        </pc:spChg>
        <pc:spChg chg="add mod">
          <ac:chgData name="Abbey Caller" userId="88692996-20e2-4708-8231-4c35c953d2bf" providerId="ADAL" clId="{9D4624E7-93AC-5C4E-B889-AF85A83EA2B4}" dt="2025-04-25T11:28:46.615" v="2052" actId="20577"/>
          <ac:spMkLst>
            <pc:docMk/>
            <pc:sldMk cId="2663621207" sldId="269"/>
            <ac:spMk id="11" creationId="{D761FF94-404C-4762-C306-A38140B02919}"/>
          </ac:spMkLst>
        </pc:spChg>
        <pc:spChg chg="add mod">
          <ac:chgData name="Abbey Caller" userId="88692996-20e2-4708-8231-4c35c953d2bf" providerId="ADAL" clId="{9D4624E7-93AC-5C4E-B889-AF85A83EA2B4}" dt="2025-04-25T11:28:49.535" v="2053" actId="20577"/>
          <ac:spMkLst>
            <pc:docMk/>
            <pc:sldMk cId="2663621207" sldId="269"/>
            <ac:spMk id="12" creationId="{5CF815B8-35EE-F82F-FCF3-925CB6929847}"/>
          </ac:spMkLst>
        </pc:spChg>
        <pc:picChg chg="add mod">
          <ac:chgData name="Abbey Caller" userId="88692996-20e2-4708-8231-4c35c953d2bf" providerId="ADAL" clId="{9D4624E7-93AC-5C4E-B889-AF85A83EA2B4}" dt="2025-04-25T11:20:37.908" v="1687" actId="1076"/>
          <ac:picMkLst>
            <pc:docMk/>
            <pc:sldMk cId="2663621207" sldId="269"/>
            <ac:picMk id="4098" creationId="{6F4463D2-62B7-7505-6142-A5F37066A1D7}"/>
          </ac:picMkLst>
        </pc:picChg>
        <pc:picChg chg="add mod">
          <ac:chgData name="Abbey Caller" userId="88692996-20e2-4708-8231-4c35c953d2bf" providerId="ADAL" clId="{9D4624E7-93AC-5C4E-B889-AF85A83EA2B4}" dt="2025-04-25T11:20:37.908" v="1687" actId="1076"/>
          <ac:picMkLst>
            <pc:docMk/>
            <pc:sldMk cId="2663621207" sldId="269"/>
            <ac:picMk id="4102" creationId="{08D09F1E-80D0-FA8B-0BD1-398ECA13E45C}"/>
          </ac:picMkLst>
        </pc:picChg>
        <pc:cxnChg chg="add mod">
          <ac:chgData name="Abbey Caller" userId="88692996-20e2-4708-8231-4c35c953d2bf" providerId="ADAL" clId="{9D4624E7-93AC-5C4E-B889-AF85A83EA2B4}" dt="2025-04-25T09:21:36.071" v="632" actId="1076"/>
          <ac:cxnSpMkLst>
            <pc:docMk/>
            <pc:sldMk cId="2663621207" sldId="269"/>
            <ac:cxnSpMk id="7" creationId="{26F5E313-C7EA-5EC0-0553-638139384778}"/>
          </ac:cxnSpMkLst>
        </pc:cxnChg>
      </pc:sldChg>
      <pc:sldChg chg="new del">
        <pc:chgData name="Abbey Caller" userId="88692996-20e2-4708-8231-4c35c953d2bf" providerId="ADAL" clId="{9D4624E7-93AC-5C4E-B889-AF85A83EA2B4}" dt="2025-04-25T09:28:05.881" v="928" actId="2696"/>
        <pc:sldMkLst>
          <pc:docMk/>
          <pc:sldMk cId="1526821726" sldId="273"/>
        </pc:sldMkLst>
      </pc:sldChg>
      <pc:sldChg chg="addSp delSp modSp new del mod ord delAnim modAnim">
        <pc:chgData name="Abbey Caller" userId="88692996-20e2-4708-8231-4c35c953d2bf" providerId="ADAL" clId="{9D4624E7-93AC-5C4E-B889-AF85A83EA2B4}" dt="2025-04-26T00:15:58.191" v="3786" actId="2696"/>
        <pc:sldMkLst>
          <pc:docMk/>
          <pc:sldMk cId="1709589740" sldId="273"/>
        </pc:sldMkLst>
      </pc:sldChg>
      <pc:sldChg chg="addSp delSp modSp add del mod ord">
        <pc:chgData name="Abbey Caller" userId="88692996-20e2-4708-8231-4c35c953d2bf" providerId="ADAL" clId="{9D4624E7-93AC-5C4E-B889-AF85A83EA2B4}" dt="2025-04-26T03:00:10.767" v="5100" actId="2696"/>
        <pc:sldMkLst>
          <pc:docMk/>
          <pc:sldMk cId="1302658134" sldId="274"/>
        </pc:sldMkLst>
      </pc:sldChg>
      <pc:sldChg chg="addSp delSp modSp add mod">
        <pc:chgData name="Abbey Caller" userId="88692996-20e2-4708-8231-4c35c953d2bf" providerId="ADAL" clId="{9D4624E7-93AC-5C4E-B889-AF85A83EA2B4}" dt="2025-04-26T03:23:38.638" v="5248" actId="20577"/>
        <pc:sldMkLst>
          <pc:docMk/>
          <pc:sldMk cId="2122097754" sldId="275"/>
        </pc:sldMkLst>
        <pc:spChg chg="mod">
          <ac:chgData name="Abbey Caller" userId="88692996-20e2-4708-8231-4c35c953d2bf" providerId="ADAL" clId="{9D4624E7-93AC-5C4E-B889-AF85A83EA2B4}" dt="2025-04-25T09:29:31.076" v="943" actId="255"/>
          <ac:spMkLst>
            <pc:docMk/>
            <pc:sldMk cId="2122097754" sldId="275"/>
            <ac:spMk id="2" creationId="{FA7243A0-7347-EFF9-9AEA-83DF40BA465D}"/>
          </ac:spMkLst>
        </pc:spChg>
        <pc:spChg chg="add del mod">
          <ac:chgData name="Abbey Caller" userId="88692996-20e2-4708-8231-4c35c953d2bf" providerId="ADAL" clId="{9D4624E7-93AC-5C4E-B889-AF85A83EA2B4}" dt="2025-04-25T11:20:10.872" v="1682" actId="1076"/>
          <ac:spMkLst>
            <pc:docMk/>
            <pc:sldMk cId="2122097754" sldId="275"/>
            <ac:spMk id="4" creationId="{817D3D73-86EF-534A-1153-E0DD7450A8BB}"/>
          </ac:spMkLst>
        </pc:spChg>
        <pc:spChg chg="add mod">
          <ac:chgData name="Abbey Caller" userId="88692996-20e2-4708-8231-4c35c953d2bf" providerId="ADAL" clId="{9D4624E7-93AC-5C4E-B889-AF85A83EA2B4}" dt="2025-04-25T23:25:56.251" v="3218" actId="20577"/>
          <ac:spMkLst>
            <pc:docMk/>
            <pc:sldMk cId="2122097754" sldId="275"/>
            <ac:spMk id="6" creationId="{0D4B7339-3875-5DBA-0DD5-84D0EC7BF38E}"/>
          </ac:spMkLst>
        </pc:spChg>
        <pc:spChg chg="add mod">
          <ac:chgData name="Abbey Caller" userId="88692996-20e2-4708-8231-4c35c953d2bf" providerId="ADAL" clId="{9D4624E7-93AC-5C4E-B889-AF85A83EA2B4}" dt="2025-04-25T23:25:58.092" v="3219" actId="20577"/>
          <ac:spMkLst>
            <pc:docMk/>
            <pc:sldMk cId="2122097754" sldId="275"/>
            <ac:spMk id="8" creationId="{F35EC2EA-C920-E542-3D82-37F1DF2EEE79}"/>
          </ac:spMkLst>
        </pc:spChg>
        <pc:spChg chg="add mod">
          <ac:chgData name="Abbey Caller" userId="88692996-20e2-4708-8231-4c35c953d2bf" providerId="ADAL" clId="{9D4624E7-93AC-5C4E-B889-AF85A83EA2B4}" dt="2025-04-25T23:25:54.728" v="3217" actId="20577"/>
          <ac:spMkLst>
            <pc:docMk/>
            <pc:sldMk cId="2122097754" sldId="275"/>
            <ac:spMk id="10" creationId="{A06C363F-DD45-16CD-94DA-F38ECAAC24FF}"/>
          </ac:spMkLst>
        </pc:spChg>
        <pc:spChg chg="add mod">
          <ac:chgData name="Abbey Caller" userId="88692996-20e2-4708-8231-4c35c953d2bf" providerId="ADAL" clId="{9D4624E7-93AC-5C4E-B889-AF85A83EA2B4}" dt="2025-04-25T23:26:29.722" v="3251" actId="1076"/>
          <ac:spMkLst>
            <pc:docMk/>
            <pc:sldMk cId="2122097754" sldId="275"/>
            <ac:spMk id="11" creationId="{DAB916B1-FAAC-70F7-8EC9-A09085151E4F}"/>
          </ac:spMkLst>
        </pc:spChg>
        <pc:spChg chg="add mod">
          <ac:chgData name="Abbey Caller" userId="88692996-20e2-4708-8231-4c35c953d2bf" providerId="ADAL" clId="{9D4624E7-93AC-5C4E-B889-AF85A83EA2B4}" dt="2025-04-25T23:26:35.867" v="3252" actId="1076"/>
          <ac:spMkLst>
            <pc:docMk/>
            <pc:sldMk cId="2122097754" sldId="275"/>
            <ac:spMk id="12" creationId="{D20BFA00-180D-0BB6-36D8-4200B1A91995}"/>
          </ac:spMkLst>
        </pc:spChg>
        <pc:spChg chg="add mod">
          <ac:chgData name="Abbey Caller" userId="88692996-20e2-4708-8231-4c35c953d2bf" providerId="ADAL" clId="{9D4624E7-93AC-5C4E-B889-AF85A83EA2B4}" dt="2025-04-25T23:26:24.062" v="3250" actId="1076"/>
          <ac:spMkLst>
            <pc:docMk/>
            <pc:sldMk cId="2122097754" sldId="275"/>
            <ac:spMk id="13" creationId="{62AA8E09-E424-5695-1608-C7AA62B40ED8}"/>
          </ac:spMkLst>
        </pc:spChg>
        <pc:spChg chg="add mod">
          <ac:chgData name="Abbey Caller" userId="88692996-20e2-4708-8231-4c35c953d2bf" providerId="ADAL" clId="{9D4624E7-93AC-5C4E-B889-AF85A83EA2B4}" dt="2025-04-25T23:26:09.572" v="3249" actId="20577"/>
          <ac:spMkLst>
            <pc:docMk/>
            <pc:sldMk cId="2122097754" sldId="275"/>
            <ac:spMk id="15" creationId="{F6CCACD1-AD02-0EF8-3AED-C8182A3BAED3}"/>
          </ac:spMkLst>
        </pc:spChg>
        <pc:spChg chg="add mod">
          <ac:chgData name="Abbey Caller" userId="88692996-20e2-4708-8231-4c35c953d2bf" providerId="ADAL" clId="{9D4624E7-93AC-5C4E-B889-AF85A83EA2B4}" dt="2025-04-26T03:23:38.638" v="5248" actId="20577"/>
          <ac:spMkLst>
            <pc:docMk/>
            <pc:sldMk cId="2122097754" sldId="275"/>
            <ac:spMk id="16" creationId="{123BEAC1-988B-4981-ED40-E98E02D883F7}"/>
          </ac:spMkLst>
        </pc:spChg>
        <pc:spChg chg="add mod">
          <ac:chgData name="Abbey Caller" userId="88692996-20e2-4708-8231-4c35c953d2bf" providerId="ADAL" clId="{9D4624E7-93AC-5C4E-B889-AF85A83EA2B4}" dt="2025-04-25T11:20:10.872" v="1682" actId="1076"/>
          <ac:spMkLst>
            <pc:docMk/>
            <pc:sldMk cId="2122097754" sldId="275"/>
            <ac:spMk id="23" creationId="{2EEEAB15-03DB-4327-04B1-54CC088D7927}"/>
          </ac:spMkLst>
        </pc:spChg>
        <pc:spChg chg="add mod">
          <ac:chgData name="Abbey Caller" userId="88692996-20e2-4708-8231-4c35c953d2bf" providerId="ADAL" clId="{9D4624E7-93AC-5C4E-B889-AF85A83EA2B4}" dt="2025-04-25T23:27:20.618" v="3416" actId="14100"/>
          <ac:spMkLst>
            <pc:docMk/>
            <pc:sldMk cId="2122097754" sldId="275"/>
            <ac:spMk id="24" creationId="{ECAEE521-C7E5-5BC4-CB04-10F327F2397C}"/>
          </ac:spMkLst>
        </pc:spChg>
        <pc:spChg chg="add mod">
          <ac:chgData name="Abbey Caller" userId="88692996-20e2-4708-8231-4c35c953d2bf" providerId="ADAL" clId="{9D4624E7-93AC-5C4E-B889-AF85A83EA2B4}" dt="2025-04-25T23:31:44.063" v="3519" actId="20577"/>
          <ac:spMkLst>
            <pc:docMk/>
            <pc:sldMk cId="2122097754" sldId="275"/>
            <ac:spMk id="25" creationId="{E67832B8-BC66-22FD-4AD1-B558E7F3081F}"/>
          </ac:spMkLst>
        </pc:spChg>
        <pc:spChg chg="add mod">
          <ac:chgData name="Abbey Caller" userId="88692996-20e2-4708-8231-4c35c953d2bf" providerId="ADAL" clId="{9D4624E7-93AC-5C4E-B889-AF85A83EA2B4}" dt="2025-04-25T23:30:21.561" v="3494" actId="20577"/>
          <ac:spMkLst>
            <pc:docMk/>
            <pc:sldMk cId="2122097754" sldId="275"/>
            <ac:spMk id="26" creationId="{EBA2DCB9-A62C-094D-B49A-EAD32ACE64DB}"/>
          </ac:spMkLst>
        </pc:spChg>
        <pc:spChg chg="add mod">
          <ac:chgData name="Abbey Caller" userId="88692996-20e2-4708-8231-4c35c953d2bf" providerId="ADAL" clId="{9D4624E7-93AC-5C4E-B889-AF85A83EA2B4}" dt="2025-04-25T23:35:32.992" v="3602" actId="20577"/>
          <ac:spMkLst>
            <pc:docMk/>
            <pc:sldMk cId="2122097754" sldId="275"/>
            <ac:spMk id="27" creationId="{6B74A9D6-55B6-3271-15F5-79D7F74F2AFE}"/>
          </ac:spMkLst>
        </pc:spChg>
        <pc:picChg chg="add mod modCrop">
          <ac:chgData name="Abbey Caller" userId="88692996-20e2-4708-8231-4c35c953d2bf" providerId="ADAL" clId="{9D4624E7-93AC-5C4E-B889-AF85A83EA2B4}" dt="2025-04-25T11:20:10.872" v="1682" actId="1076"/>
          <ac:picMkLst>
            <pc:docMk/>
            <pc:sldMk cId="2122097754" sldId="275"/>
            <ac:picMk id="34" creationId="{70EAFFFE-4455-E6D7-0D3D-DBB1199ECB45}"/>
          </ac:picMkLst>
        </pc:picChg>
        <pc:cxnChg chg="add mod">
          <ac:chgData name="Abbey Caller" userId="88692996-20e2-4708-8231-4c35c953d2bf" providerId="ADAL" clId="{9D4624E7-93AC-5C4E-B889-AF85A83EA2B4}" dt="2025-04-25T11:20:10.872" v="1682" actId="1076"/>
          <ac:cxnSpMkLst>
            <pc:docMk/>
            <pc:sldMk cId="2122097754" sldId="275"/>
            <ac:cxnSpMk id="3" creationId="{37057AB0-43E7-B423-8696-82BD4950D5A8}"/>
          </ac:cxnSpMkLst>
        </pc:cxnChg>
        <pc:cxnChg chg="add mod">
          <ac:chgData name="Abbey Caller" userId="88692996-20e2-4708-8231-4c35c953d2bf" providerId="ADAL" clId="{9D4624E7-93AC-5C4E-B889-AF85A83EA2B4}" dt="2025-04-25T23:21:42.432" v="2901" actId="1076"/>
          <ac:cxnSpMkLst>
            <pc:docMk/>
            <pc:sldMk cId="2122097754" sldId="275"/>
            <ac:cxnSpMk id="5" creationId="{B0C997D1-BA76-EB27-BD65-7D4972F95009}"/>
          </ac:cxnSpMkLst>
        </pc:cxnChg>
        <pc:cxnChg chg="add mod">
          <ac:chgData name="Abbey Caller" userId="88692996-20e2-4708-8231-4c35c953d2bf" providerId="ADAL" clId="{9D4624E7-93AC-5C4E-B889-AF85A83EA2B4}" dt="2025-04-25T11:20:10.872" v="1682" actId="1076"/>
          <ac:cxnSpMkLst>
            <pc:docMk/>
            <pc:sldMk cId="2122097754" sldId="275"/>
            <ac:cxnSpMk id="7" creationId="{9DFDA0F9-2487-A0FF-6700-08FA518287F7}"/>
          </ac:cxnSpMkLst>
        </pc:cxnChg>
        <pc:cxnChg chg="add mod">
          <ac:chgData name="Abbey Caller" userId="88692996-20e2-4708-8231-4c35c953d2bf" providerId="ADAL" clId="{9D4624E7-93AC-5C4E-B889-AF85A83EA2B4}" dt="2025-04-25T11:20:10.872" v="1682" actId="1076"/>
          <ac:cxnSpMkLst>
            <pc:docMk/>
            <pc:sldMk cId="2122097754" sldId="275"/>
            <ac:cxnSpMk id="9" creationId="{1C2BF9DE-56DB-2068-14AA-02E234C6F1D8}"/>
          </ac:cxnSpMkLst>
        </pc:cxnChg>
        <pc:cxnChg chg="add mod">
          <ac:chgData name="Abbey Caller" userId="88692996-20e2-4708-8231-4c35c953d2bf" providerId="ADAL" clId="{9D4624E7-93AC-5C4E-B889-AF85A83EA2B4}" dt="2025-04-25T11:20:10.872" v="1682" actId="1076"/>
          <ac:cxnSpMkLst>
            <pc:docMk/>
            <pc:sldMk cId="2122097754" sldId="275"/>
            <ac:cxnSpMk id="14" creationId="{5CB3DA5E-7A76-15F1-C869-9A0D9B447ADA}"/>
          </ac:cxnSpMkLst>
        </pc:cxnChg>
        <pc:cxnChg chg="add mod">
          <ac:chgData name="Abbey Caller" userId="88692996-20e2-4708-8231-4c35c953d2bf" providerId="ADAL" clId="{9D4624E7-93AC-5C4E-B889-AF85A83EA2B4}" dt="2025-04-25T11:20:10.872" v="1682" actId="1076"/>
          <ac:cxnSpMkLst>
            <pc:docMk/>
            <pc:sldMk cId="2122097754" sldId="275"/>
            <ac:cxnSpMk id="35" creationId="{CEC5304A-8209-DD20-5EF8-382F9280B36F}"/>
          </ac:cxnSpMkLst>
        </pc:cxnChg>
      </pc:sldChg>
      <pc:sldChg chg="addSp delSp modSp mod">
        <pc:chgData name="Abbey Caller" userId="88692996-20e2-4708-8231-4c35c953d2bf" providerId="ADAL" clId="{9D4624E7-93AC-5C4E-B889-AF85A83EA2B4}" dt="2025-04-26T01:28:33.902" v="4882" actId="1076"/>
        <pc:sldMkLst>
          <pc:docMk/>
          <pc:sldMk cId="3344090111" sldId="276"/>
        </pc:sldMkLst>
        <pc:spChg chg="mod">
          <ac:chgData name="Abbey Caller" userId="88692996-20e2-4708-8231-4c35c953d2bf" providerId="ADAL" clId="{9D4624E7-93AC-5C4E-B889-AF85A83EA2B4}" dt="2025-04-26T01:27:12.152" v="4878" actId="1076"/>
          <ac:spMkLst>
            <pc:docMk/>
            <pc:sldMk cId="3344090111" sldId="276"/>
            <ac:spMk id="3" creationId="{398BA587-05A5-2A6F-B535-6F8FFE69B7F3}"/>
          </ac:spMkLst>
        </pc:spChg>
        <pc:spChg chg="mod">
          <ac:chgData name="Abbey Caller" userId="88692996-20e2-4708-8231-4c35c953d2bf" providerId="ADAL" clId="{9D4624E7-93AC-5C4E-B889-AF85A83EA2B4}" dt="2025-04-26T01:27:12.152" v="4878" actId="1076"/>
          <ac:spMkLst>
            <pc:docMk/>
            <pc:sldMk cId="3344090111" sldId="276"/>
            <ac:spMk id="8" creationId="{76D8DAC6-41D6-8137-DFCB-2F19B24EC089}"/>
          </ac:spMkLst>
        </pc:spChg>
        <pc:spChg chg="mod">
          <ac:chgData name="Abbey Caller" userId="88692996-20e2-4708-8231-4c35c953d2bf" providerId="ADAL" clId="{9D4624E7-93AC-5C4E-B889-AF85A83EA2B4}" dt="2025-04-26T01:26:26.247" v="4872" actId="14100"/>
          <ac:spMkLst>
            <pc:docMk/>
            <pc:sldMk cId="3344090111" sldId="276"/>
            <ac:spMk id="10" creationId="{874C409E-0DFE-7B0A-2E82-FFE43D9A19FD}"/>
          </ac:spMkLst>
        </pc:spChg>
        <pc:spChg chg="mod">
          <ac:chgData name="Abbey Caller" userId="88692996-20e2-4708-8231-4c35c953d2bf" providerId="ADAL" clId="{9D4624E7-93AC-5C4E-B889-AF85A83EA2B4}" dt="2025-04-26T01:26:38.247" v="4874" actId="1076"/>
          <ac:spMkLst>
            <pc:docMk/>
            <pc:sldMk cId="3344090111" sldId="276"/>
            <ac:spMk id="11" creationId="{C1F756D5-D23E-3304-0C3B-165ECC72436C}"/>
          </ac:spMkLst>
        </pc:spChg>
        <pc:spChg chg="mod">
          <ac:chgData name="Abbey Caller" userId="88692996-20e2-4708-8231-4c35c953d2bf" providerId="ADAL" clId="{9D4624E7-93AC-5C4E-B889-AF85A83EA2B4}" dt="2025-04-26T01:24:59.521" v="4857"/>
          <ac:spMkLst>
            <pc:docMk/>
            <pc:sldMk cId="3344090111" sldId="276"/>
            <ac:spMk id="12" creationId="{A3199793-839B-9DBA-84CC-60665680849C}"/>
          </ac:spMkLst>
        </pc:spChg>
        <pc:spChg chg="mod">
          <ac:chgData name="Abbey Caller" userId="88692996-20e2-4708-8231-4c35c953d2bf" providerId="ADAL" clId="{9D4624E7-93AC-5C4E-B889-AF85A83EA2B4}" dt="2025-04-26T01:28:33.902" v="4882" actId="1076"/>
          <ac:spMkLst>
            <pc:docMk/>
            <pc:sldMk cId="3344090111" sldId="276"/>
            <ac:spMk id="14" creationId="{1C74D503-230C-90C3-E96A-318D119325ED}"/>
          </ac:spMkLst>
        </pc:spChg>
        <pc:spChg chg="mod">
          <ac:chgData name="Abbey Caller" userId="88692996-20e2-4708-8231-4c35c953d2bf" providerId="ADAL" clId="{9D4624E7-93AC-5C4E-B889-AF85A83EA2B4}" dt="2025-04-26T01:24:59.521" v="4857"/>
          <ac:spMkLst>
            <pc:docMk/>
            <pc:sldMk cId="3344090111" sldId="276"/>
            <ac:spMk id="15" creationId="{22F9D398-DEE1-358A-A605-5DA7500C663E}"/>
          </ac:spMkLst>
        </pc:spChg>
        <pc:spChg chg="mod">
          <ac:chgData name="Abbey Caller" userId="88692996-20e2-4708-8231-4c35c953d2bf" providerId="ADAL" clId="{9D4624E7-93AC-5C4E-B889-AF85A83EA2B4}" dt="2025-04-26T01:24:59.521" v="4857"/>
          <ac:spMkLst>
            <pc:docMk/>
            <pc:sldMk cId="3344090111" sldId="276"/>
            <ac:spMk id="16" creationId="{7DFCC262-5D81-BF6A-A162-909EEB003EAC}"/>
          </ac:spMkLst>
        </pc:spChg>
        <pc:spChg chg="mod">
          <ac:chgData name="Abbey Caller" userId="88692996-20e2-4708-8231-4c35c953d2bf" providerId="ADAL" clId="{9D4624E7-93AC-5C4E-B889-AF85A83EA2B4}" dt="2025-04-26T01:24:59.521" v="4857"/>
          <ac:spMkLst>
            <pc:docMk/>
            <pc:sldMk cId="3344090111" sldId="276"/>
            <ac:spMk id="17" creationId="{97CAC65D-E33C-94BA-1414-47D8DA091435}"/>
          </ac:spMkLst>
        </pc:spChg>
        <pc:spChg chg="mod">
          <ac:chgData name="Abbey Caller" userId="88692996-20e2-4708-8231-4c35c953d2bf" providerId="ADAL" clId="{9D4624E7-93AC-5C4E-B889-AF85A83EA2B4}" dt="2025-04-26T01:24:59.521" v="4857"/>
          <ac:spMkLst>
            <pc:docMk/>
            <pc:sldMk cId="3344090111" sldId="276"/>
            <ac:spMk id="18" creationId="{B26AF390-60F5-B61C-7465-22A9B646D2A2}"/>
          </ac:spMkLst>
        </pc:spChg>
        <pc:spChg chg="mod">
          <ac:chgData name="Abbey Caller" userId="88692996-20e2-4708-8231-4c35c953d2bf" providerId="ADAL" clId="{9D4624E7-93AC-5C4E-B889-AF85A83EA2B4}" dt="2025-04-26T01:24:59.521" v="4857"/>
          <ac:spMkLst>
            <pc:docMk/>
            <pc:sldMk cId="3344090111" sldId="276"/>
            <ac:spMk id="19" creationId="{541612FA-447C-4406-C24D-F08DC2C6573D}"/>
          </ac:spMkLst>
        </pc:spChg>
        <pc:spChg chg="mod">
          <ac:chgData name="Abbey Caller" userId="88692996-20e2-4708-8231-4c35c953d2bf" providerId="ADAL" clId="{9D4624E7-93AC-5C4E-B889-AF85A83EA2B4}" dt="2025-04-26T01:26:10.500" v="4869" actId="14100"/>
          <ac:spMkLst>
            <pc:docMk/>
            <pc:sldMk cId="3344090111" sldId="276"/>
            <ac:spMk id="27" creationId="{B0B33230-F57A-7900-A2BF-03383B17153F}"/>
          </ac:spMkLst>
        </pc:spChg>
        <pc:spChg chg="mod">
          <ac:chgData name="Abbey Caller" userId="88692996-20e2-4708-8231-4c35c953d2bf" providerId="ADAL" clId="{9D4624E7-93AC-5C4E-B889-AF85A83EA2B4}" dt="2025-04-26T01:27:01.852" v="4877" actId="1076"/>
          <ac:spMkLst>
            <pc:docMk/>
            <pc:sldMk cId="3344090111" sldId="276"/>
            <ac:spMk id="28" creationId="{D04A0749-4467-33D3-DB59-CE4DB8DE5C6D}"/>
          </ac:spMkLst>
        </pc:spChg>
        <pc:spChg chg="mod">
          <ac:chgData name="Abbey Caller" userId="88692996-20e2-4708-8231-4c35c953d2bf" providerId="ADAL" clId="{9D4624E7-93AC-5C4E-B889-AF85A83EA2B4}" dt="2025-04-26T01:26:17.502" v="4870" actId="14100"/>
          <ac:spMkLst>
            <pc:docMk/>
            <pc:sldMk cId="3344090111" sldId="276"/>
            <ac:spMk id="30" creationId="{2CCDE35A-D142-3C35-532D-3C2AC14DBF5D}"/>
          </ac:spMkLst>
        </pc:spChg>
        <pc:spChg chg="mod">
          <ac:chgData name="Abbey Caller" userId="88692996-20e2-4708-8231-4c35c953d2bf" providerId="ADAL" clId="{9D4624E7-93AC-5C4E-B889-AF85A83EA2B4}" dt="2025-04-26T01:26:48.501" v="4875" actId="1076"/>
          <ac:spMkLst>
            <pc:docMk/>
            <pc:sldMk cId="3344090111" sldId="276"/>
            <ac:spMk id="31" creationId="{FEA4DFC9-7026-490B-31A0-E380D2BC8E44}"/>
          </ac:spMkLst>
        </pc:spChg>
        <pc:spChg chg="mod">
          <ac:chgData name="Abbey Caller" userId="88692996-20e2-4708-8231-4c35c953d2bf" providerId="ADAL" clId="{9D4624E7-93AC-5C4E-B889-AF85A83EA2B4}" dt="2025-04-26T01:27:12.152" v="4878" actId="1076"/>
          <ac:spMkLst>
            <pc:docMk/>
            <pc:sldMk cId="3344090111" sldId="276"/>
            <ac:spMk id="33" creationId="{28A32652-5C13-1267-9782-C8390851392F}"/>
          </ac:spMkLst>
        </pc:spChg>
        <pc:grpChg chg="add mod">
          <ac:chgData name="Abbey Caller" userId="88692996-20e2-4708-8231-4c35c953d2bf" providerId="ADAL" clId="{9D4624E7-93AC-5C4E-B889-AF85A83EA2B4}" dt="2025-04-26T01:24:59.521" v="4857"/>
          <ac:grpSpMkLst>
            <pc:docMk/>
            <pc:sldMk cId="3344090111" sldId="276"/>
            <ac:grpSpMk id="7" creationId="{3AE219A4-1ECA-65AB-6CEB-27910470BACE}"/>
          </ac:grpSpMkLst>
        </pc:grpChg>
        <pc:grpChg chg="mod">
          <ac:chgData name="Abbey Caller" userId="88692996-20e2-4708-8231-4c35c953d2bf" providerId="ADAL" clId="{9D4624E7-93AC-5C4E-B889-AF85A83EA2B4}" dt="2025-04-26T01:25:57.649" v="4867" actId="14100"/>
          <ac:grpSpMkLst>
            <pc:docMk/>
            <pc:sldMk cId="3344090111" sldId="276"/>
            <ac:grpSpMk id="9" creationId="{4A721217-D8B7-1C61-D21E-40F29FF05E15}"/>
          </ac:grpSpMkLst>
        </pc:grpChg>
        <pc:grpChg chg="mod">
          <ac:chgData name="Abbey Caller" userId="88692996-20e2-4708-8231-4c35c953d2bf" providerId="ADAL" clId="{9D4624E7-93AC-5C4E-B889-AF85A83EA2B4}" dt="2025-04-26T01:25:57.649" v="4867" actId="14100"/>
          <ac:grpSpMkLst>
            <pc:docMk/>
            <pc:sldMk cId="3344090111" sldId="276"/>
            <ac:grpSpMk id="26" creationId="{59ECB444-B074-C497-765D-071BAA3488F2}"/>
          </ac:grpSpMkLst>
        </pc:grpChg>
        <pc:grpChg chg="mod">
          <ac:chgData name="Abbey Caller" userId="88692996-20e2-4708-8231-4c35c953d2bf" providerId="ADAL" clId="{9D4624E7-93AC-5C4E-B889-AF85A83EA2B4}" dt="2025-04-26T01:26:30" v="4873" actId="1076"/>
          <ac:grpSpMkLst>
            <pc:docMk/>
            <pc:sldMk cId="3344090111" sldId="276"/>
            <ac:grpSpMk id="29" creationId="{2C154EE7-482D-C133-B93A-0FB600A3854D}"/>
          </ac:grpSpMkLst>
        </pc:grpChg>
        <pc:picChg chg="mod modCrop">
          <ac:chgData name="Abbey Caller" userId="88692996-20e2-4708-8231-4c35c953d2bf" providerId="ADAL" clId="{9D4624E7-93AC-5C4E-B889-AF85A83EA2B4}" dt="2025-04-26T01:28:24.650" v="4881" actId="732"/>
          <ac:picMkLst>
            <pc:docMk/>
            <pc:sldMk cId="3344090111" sldId="276"/>
            <ac:picMk id="13" creationId="{0A6766B0-4D0E-D754-1FE3-9D5734977C5F}"/>
          </ac:picMkLst>
        </pc:picChg>
        <pc:cxnChg chg="mod">
          <ac:chgData name="Abbey Caller" userId="88692996-20e2-4708-8231-4c35c953d2bf" providerId="ADAL" clId="{9D4624E7-93AC-5C4E-B889-AF85A83EA2B4}" dt="2025-04-26T01:25:47.596" v="4865" actId="1076"/>
          <ac:cxnSpMkLst>
            <pc:docMk/>
            <pc:sldMk cId="3344090111" sldId="276"/>
            <ac:cxnSpMk id="25" creationId="{4BEF8AF1-E61A-970C-43B2-EA720182521B}"/>
          </ac:cxnSpMkLst>
        </pc:cxnChg>
        <pc:cxnChg chg="mod">
          <ac:chgData name="Abbey Caller" userId="88692996-20e2-4708-8231-4c35c953d2bf" providerId="ADAL" clId="{9D4624E7-93AC-5C4E-B889-AF85A83EA2B4}" dt="2025-04-26T01:26:01.901" v="4868" actId="1076"/>
          <ac:cxnSpMkLst>
            <pc:docMk/>
            <pc:sldMk cId="3344090111" sldId="276"/>
            <ac:cxnSpMk id="34" creationId="{75412AC5-CB67-9214-C511-13F9FB2C913D}"/>
          </ac:cxnSpMkLst>
        </pc:cxnChg>
      </pc:sldChg>
      <pc:sldChg chg="modSp mod">
        <pc:chgData name="Abbey Caller" userId="88692996-20e2-4708-8231-4c35c953d2bf" providerId="ADAL" clId="{9D4624E7-93AC-5C4E-B889-AF85A83EA2B4}" dt="2025-04-25T23:11:18.811" v="2900" actId="1076"/>
        <pc:sldMkLst>
          <pc:docMk/>
          <pc:sldMk cId="1736319398" sldId="290"/>
        </pc:sldMkLst>
        <pc:spChg chg="mod">
          <ac:chgData name="Abbey Caller" userId="88692996-20e2-4708-8231-4c35c953d2bf" providerId="ADAL" clId="{9D4624E7-93AC-5C4E-B889-AF85A83EA2B4}" dt="2025-04-25T23:11:18.811" v="2900" actId="1076"/>
          <ac:spMkLst>
            <pc:docMk/>
            <pc:sldMk cId="1736319398" sldId="290"/>
            <ac:spMk id="2" creationId="{801E8A15-E817-693C-3AFC-AC2C547FF0EC}"/>
          </ac:spMkLst>
        </pc:spChg>
      </pc:sldChg>
      <pc:sldChg chg="modSp mod">
        <pc:chgData name="Abbey Caller" userId="88692996-20e2-4708-8231-4c35c953d2bf" providerId="ADAL" clId="{9D4624E7-93AC-5C4E-B889-AF85A83EA2B4}" dt="2025-04-26T01:00:23.512" v="4524" actId="20577"/>
        <pc:sldMkLst>
          <pc:docMk/>
          <pc:sldMk cId="2899096539" sldId="292"/>
        </pc:sldMkLst>
        <pc:spChg chg="mod">
          <ac:chgData name="Abbey Caller" userId="88692996-20e2-4708-8231-4c35c953d2bf" providerId="ADAL" clId="{9D4624E7-93AC-5C4E-B889-AF85A83EA2B4}" dt="2025-04-26T01:00:23.512" v="4524" actId="20577"/>
          <ac:spMkLst>
            <pc:docMk/>
            <pc:sldMk cId="2899096539" sldId="292"/>
            <ac:spMk id="2" creationId="{FB6CFD15-F93A-EFA0-65B0-20BA35C2E559}"/>
          </ac:spMkLst>
        </pc:spChg>
      </pc:sldChg>
      <pc:sldChg chg="addSp delSp modSp add mod ord delAnim">
        <pc:chgData name="Abbey Caller" userId="88692996-20e2-4708-8231-4c35c953d2bf" providerId="ADAL" clId="{9D4624E7-93AC-5C4E-B889-AF85A83EA2B4}" dt="2025-04-26T01:38:12.645" v="4960" actId="1076"/>
        <pc:sldMkLst>
          <pc:docMk/>
          <pc:sldMk cId="1795458512" sldId="297"/>
        </pc:sldMkLst>
        <pc:spChg chg="mod">
          <ac:chgData name="Abbey Caller" userId="88692996-20e2-4708-8231-4c35c953d2bf" providerId="ADAL" clId="{9D4624E7-93AC-5C4E-B889-AF85A83EA2B4}" dt="2025-04-26T01:19:49.670" v="4639" actId="1076"/>
          <ac:spMkLst>
            <pc:docMk/>
            <pc:sldMk cId="1795458512" sldId="297"/>
            <ac:spMk id="2" creationId="{850CC933-7E64-C9D5-4306-4FE2FCCA7B2B}"/>
          </ac:spMkLst>
        </pc:spChg>
        <pc:spChg chg="mod">
          <ac:chgData name="Abbey Caller" userId="88692996-20e2-4708-8231-4c35c953d2bf" providerId="ADAL" clId="{9D4624E7-93AC-5C4E-B889-AF85A83EA2B4}" dt="2025-04-26T01:23:58.027" v="4855" actId="14100"/>
          <ac:spMkLst>
            <pc:docMk/>
            <pc:sldMk cId="1795458512" sldId="297"/>
            <ac:spMk id="3" creationId="{DE266D27-04EB-2D1C-EE2C-A2DA8596F0AB}"/>
          </ac:spMkLst>
        </pc:spChg>
        <pc:spChg chg="mod topLvl">
          <ac:chgData name="Abbey Caller" userId="88692996-20e2-4708-8231-4c35c953d2bf" providerId="ADAL" clId="{9D4624E7-93AC-5C4E-B889-AF85A83EA2B4}" dt="2025-04-26T01:36:43.333" v="4928" actId="14100"/>
          <ac:spMkLst>
            <pc:docMk/>
            <pc:sldMk cId="1795458512" sldId="297"/>
            <ac:spMk id="13" creationId="{385857DC-1907-F11A-C585-B1B573812FC7}"/>
          </ac:spMkLst>
        </pc:spChg>
        <pc:spChg chg="mod">
          <ac:chgData name="Abbey Caller" userId="88692996-20e2-4708-8231-4c35c953d2bf" providerId="ADAL" clId="{9D4624E7-93AC-5C4E-B889-AF85A83EA2B4}" dt="2025-04-26T01:35:42.131" v="4896" actId="1076"/>
          <ac:spMkLst>
            <pc:docMk/>
            <pc:sldMk cId="1795458512" sldId="297"/>
            <ac:spMk id="19" creationId="{2AE4CAC3-DA6E-AED5-6783-6EA3C28EDE4A}"/>
          </ac:spMkLst>
        </pc:spChg>
        <pc:spChg chg="mod">
          <ac:chgData name="Abbey Caller" userId="88692996-20e2-4708-8231-4c35c953d2bf" providerId="ADAL" clId="{9D4624E7-93AC-5C4E-B889-AF85A83EA2B4}" dt="2025-04-26T01:37:31.788" v="4939" actId="14100"/>
          <ac:spMkLst>
            <pc:docMk/>
            <pc:sldMk cId="1795458512" sldId="297"/>
            <ac:spMk id="21" creationId="{E51D7555-C5B3-1612-AD0E-3AF3D9C8480E}"/>
          </ac:spMkLst>
        </pc:spChg>
        <pc:spChg chg="mod">
          <ac:chgData name="Abbey Caller" userId="88692996-20e2-4708-8231-4c35c953d2bf" providerId="ADAL" clId="{9D4624E7-93AC-5C4E-B889-AF85A83EA2B4}" dt="2025-04-26T01:37:48.544" v="4955" actId="14100"/>
          <ac:spMkLst>
            <pc:docMk/>
            <pc:sldMk cId="1795458512" sldId="297"/>
            <ac:spMk id="27" creationId="{8F5BAB09-5C6A-DA53-945D-64436E334EA6}"/>
          </ac:spMkLst>
        </pc:spChg>
        <pc:spChg chg="add mod">
          <ac:chgData name="Abbey Caller" userId="88692996-20e2-4708-8231-4c35c953d2bf" providerId="ADAL" clId="{9D4624E7-93AC-5C4E-B889-AF85A83EA2B4}" dt="2025-04-26T01:36:09.546" v="4916" actId="20577"/>
          <ac:spMkLst>
            <pc:docMk/>
            <pc:sldMk cId="1795458512" sldId="297"/>
            <ac:spMk id="28" creationId="{145C7E2A-6170-EEB8-3F92-0A6693245FBF}"/>
          </ac:spMkLst>
        </pc:spChg>
        <pc:spChg chg="add mod">
          <ac:chgData name="Abbey Caller" userId="88692996-20e2-4708-8231-4c35c953d2bf" providerId="ADAL" clId="{9D4624E7-93AC-5C4E-B889-AF85A83EA2B4}" dt="2025-04-26T01:36:16.765" v="4924" actId="20577"/>
          <ac:spMkLst>
            <pc:docMk/>
            <pc:sldMk cId="1795458512" sldId="297"/>
            <ac:spMk id="29" creationId="{5E21D839-8F64-E650-285C-B07207BC8910}"/>
          </ac:spMkLst>
        </pc:spChg>
        <pc:spChg chg="add mod">
          <ac:chgData name="Abbey Caller" userId="88692996-20e2-4708-8231-4c35c953d2bf" providerId="ADAL" clId="{9D4624E7-93AC-5C4E-B889-AF85A83EA2B4}" dt="2025-04-26T01:37:37.441" v="4946" actId="20577"/>
          <ac:spMkLst>
            <pc:docMk/>
            <pc:sldMk cId="1795458512" sldId="297"/>
            <ac:spMk id="30" creationId="{2EF591E6-4318-5378-0135-C5923D29FEC0}"/>
          </ac:spMkLst>
        </pc:spChg>
        <pc:spChg chg="mod">
          <ac:chgData name="Abbey Caller" userId="88692996-20e2-4708-8231-4c35c953d2bf" providerId="ADAL" clId="{9D4624E7-93AC-5C4E-B889-AF85A83EA2B4}" dt="2025-04-26T01:35:35.384" v="4895" actId="14100"/>
          <ac:spMkLst>
            <pc:docMk/>
            <pc:sldMk cId="1795458512" sldId="297"/>
            <ac:spMk id="33" creationId="{C96EACB9-8457-6D0C-ED8E-EFB4769E9FD7}"/>
          </ac:spMkLst>
        </pc:spChg>
        <pc:spChg chg="add mod">
          <ac:chgData name="Abbey Caller" userId="88692996-20e2-4708-8231-4c35c953d2bf" providerId="ADAL" clId="{9D4624E7-93AC-5C4E-B889-AF85A83EA2B4}" dt="2025-04-26T01:20:51.274" v="4653" actId="1076"/>
          <ac:spMkLst>
            <pc:docMk/>
            <pc:sldMk cId="1795458512" sldId="297"/>
            <ac:spMk id="35" creationId="{B97B42B1-9E69-9CF1-6213-7763D724A119}"/>
          </ac:spMkLst>
        </pc:spChg>
        <pc:spChg chg="add mod">
          <ac:chgData name="Abbey Caller" userId="88692996-20e2-4708-8231-4c35c953d2bf" providerId="ADAL" clId="{9D4624E7-93AC-5C4E-B889-AF85A83EA2B4}" dt="2025-04-26T01:38:12.645" v="4960" actId="1076"/>
          <ac:spMkLst>
            <pc:docMk/>
            <pc:sldMk cId="1795458512" sldId="297"/>
            <ac:spMk id="41" creationId="{DF8E07F6-952F-4CB3-E131-FA7DB8EEFF6C}"/>
          </ac:spMkLst>
        </pc:spChg>
        <pc:spChg chg="add mod">
          <ac:chgData name="Abbey Caller" userId="88692996-20e2-4708-8231-4c35c953d2bf" providerId="ADAL" clId="{9D4624E7-93AC-5C4E-B889-AF85A83EA2B4}" dt="2025-04-26T01:22:35.575" v="4723" actId="1076"/>
          <ac:spMkLst>
            <pc:docMk/>
            <pc:sldMk cId="1795458512" sldId="297"/>
            <ac:spMk id="44" creationId="{1AEE4A47-01CE-956E-31E8-64EAEBC7BD47}"/>
          </ac:spMkLst>
        </pc:spChg>
        <pc:spChg chg="mod">
          <ac:chgData name="Abbey Caller" userId="88692996-20e2-4708-8231-4c35c953d2bf" providerId="ADAL" clId="{9D4624E7-93AC-5C4E-B889-AF85A83EA2B4}" dt="2025-04-26T01:23:21.334" v="4850" actId="20577"/>
          <ac:spMkLst>
            <pc:docMk/>
            <pc:sldMk cId="1795458512" sldId="297"/>
            <ac:spMk id="52" creationId="{95B0CB82-C2BC-DB48-226C-1A156533B63A}"/>
          </ac:spMkLst>
        </pc:spChg>
        <pc:spChg chg="mod">
          <ac:chgData name="Abbey Caller" userId="88692996-20e2-4708-8231-4c35c953d2bf" providerId="ADAL" clId="{9D4624E7-93AC-5C4E-B889-AF85A83EA2B4}" dt="2025-04-26T01:19:30.594" v="4628" actId="20577"/>
          <ac:spMkLst>
            <pc:docMk/>
            <pc:sldMk cId="1795458512" sldId="297"/>
            <ac:spMk id="53" creationId="{57932BF3-B530-C139-53B0-C92042287B99}"/>
          </ac:spMkLst>
        </pc:spChg>
        <pc:spChg chg="mod">
          <ac:chgData name="Abbey Caller" userId="88692996-20e2-4708-8231-4c35c953d2bf" providerId="ADAL" clId="{9D4624E7-93AC-5C4E-B889-AF85A83EA2B4}" dt="2025-04-26T01:36:53.188" v="4930" actId="20577"/>
          <ac:spMkLst>
            <pc:docMk/>
            <pc:sldMk cId="1795458512" sldId="297"/>
            <ac:spMk id="56" creationId="{38DE6389-B2AF-7318-73C0-1D48286145FA}"/>
          </ac:spMkLst>
        </pc:spChg>
        <pc:spChg chg="mod">
          <ac:chgData name="Abbey Caller" userId="88692996-20e2-4708-8231-4c35c953d2bf" providerId="ADAL" clId="{9D4624E7-93AC-5C4E-B889-AF85A83EA2B4}" dt="2025-04-26T01:22:45.907" v="4730"/>
          <ac:spMkLst>
            <pc:docMk/>
            <pc:sldMk cId="1795458512" sldId="297"/>
            <ac:spMk id="60" creationId="{B68F9C70-BC56-6AB2-7045-272034902698}"/>
          </ac:spMkLst>
        </pc:spChg>
        <pc:spChg chg="add mod">
          <ac:chgData name="Abbey Caller" userId="88692996-20e2-4708-8231-4c35c953d2bf" providerId="ADAL" clId="{9D4624E7-93AC-5C4E-B889-AF85A83EA2B4}" dt="2025-04-26T01:23:39.129" v="4853" actId="1076"/>
          <ac:spMkLst>
            <pc:docMk/>
            <pc:sldMk cId="1795458512" sldId="297"/>
            <ac:spMk id="61" creationId="{AD1CA3A9-9EF0-630B-0F9F-5077DDD55A65}"/>
          </ac:spMkLst>
        </pc:spChg>
        <pc:grpChg chg="mod">
          <ac:chgData name="Abbey Caller" userId="88692996-20e2-4708-8231-4c35c953d2bf" providerId="ADAL" clId="{9D4624E7-93AC-5C4E-B889-AF85A83EA2B4}" dt="2025-04-26T01:21:54.224" v="4716" actId="1076"/>
          <ac:grpSpMkLst>
            <pc:docMk/>
            <pc:sldMk cId="1795458512" sldId="297"/>
            <ac:grpSpMk id="20" creationId="{7E567F22-2B99-5FFB-99A7-9EC8D0EB8B69}"/>
          </ac:grpSpMkLst>
        </pc:grpChg>
        <pc:grpChg chg="add mod">
          <ac:chgData name="Abbey Caller" userId="88692996-20e2-4708-8231-4c35c953d2bf" providerId="ADAL" clId="{9D4624E7-93AC-5C4E-B889-AF85A83EA2B4}" dt="2025-04-26T01:23:30.186" v="4851" actId="1076"/>
          <ac:grpSpMkLst>
            <pc:docMk/>
            <pc:sldMk cId="1795458512" sldId="297"/>
            <ac:grpSpMk id="50" creationId="{0730C3CD-8159-F4E7-2058-D614E32D4756}"/>
          </ac:grpSpMkLst>
        </pc:grpChg>
        <pc:cxnChg chg="mod">
          <ac:chgData name="Abbey Caller" userId="88692996-20e2-4708-8231-4c35c953d2bf" providerId="ADAL" clId="{9D4624E7-93AC-5C4E-B889-AF85A83EA2B4}" dt="2025-04-26T01:35:42.131" v="4896" actId="1076"/>
          <ac:cxnSpMkLst>
            <pc:docMk/>
            <pc:sldMk cId="1795458512" sldId="297"/>
            <ac:cxnSpMk id="17" creationId="{30589A26-7797-A01A-44BD-DD26B2BFF099}"/>
          </ac:cxnSpMkLst>
        </pc:cxnChg>
        <pc:cxnChg chg="add mod">
          <ac:chgData name="Abbey Caller" userId="88692996-20e2-4708-8231-4c35c953d2bf" providerId="ADAL" clId="{9D4624E7-93AC-5C4E-B889-AF85A83EA2B4}" dt="2025-04-26T01:20:51.274" v="4653" actId="1076"/>
          <ac:cxnSpMkLst>
            <pc:docMk/>
            <pc:sldMk cId="1795458512" sldId="297"/>
            <ac:cxnSpMk id="34" creationId="{65A5E137-A46F-6D9C-258C-1FA6022C473B}"/>
          </ac:cxnSpMkLst>
        </pc:cxnChg>
        <pc:cxnChg chg="add mod">
          <ac:chgData name="Abbey Caller" userId="88692996-20e2-4708-8231-4c35c953d2bf" providerId="ADAL" clId="{9D4624E7-93AC-5C4E-B889-AF85A83EA2B4}" dt="2025-04-26T01:22:35.575" v="4723" actId="1076"/>
          <ac:cxnSpMkLst>
            <pc:docMk/>
            <pc:sldMk cId="1795458512" sldId="297"/>
            <ac:cxnSpMk id="42" creationId="{DF2C27AD-51B4-327F-0AB8-A92616625C3C}"/>
          </ac:cxnSpMkLst>
        </pc:cxnChg>
      </pc:sldChg>
      <pc:sldChg chg="modSp add mod">
        <pc:chgData name="Abbey Caller" userId="88692996-20e2-4708-8231-4c35c953d2bf" providerId="ADAL" clId="{9D4624E7-93AC-5C4E-B889-AF85A83EA2B4}" dt="2025-04-26T03:25:06.952" v="5251" actId="20577"/>
        <pc:sldMkLst>
          <pc:docMk/>
          <pc:sldMk cId="3780106238" sldId="299"/>
        </pc:sldMkLst>
        <pc:spChg chg="mod">
          <ac:chgData name="Abbey Caller" userId="88692996-20e2-4708-8231-4c35c953d2bf" providerId="ADAL" clId="{9D4624E7-93AC-5C4E-B889-AF85A83EA2B4}" dt="2025-04-25T23:38:49.742" v="3624" actId="2085"/>
          <ac:spMkLst>
            <pc:docMk/>
            <pc:sldMk cId="3780106238" sldId="299"/>
            <ac:spMk id="6" creationId="{2437B648-96D2-3843-EEB1-65706F849F7B}"/>
          </ac:spMkLst>
        </pc:spChg>
        <pc:spChg chg="mod">
          <ac:chgData name="Abbey Caller" userId="88692996-20e2-4708-8231-4c35c953d2bf" providerId="ADAL" clId="{9D4624E7-93AC-5C4E-B889-AF85A83EA2B4}" dt="2025-04-25T23:36:42.907" v="3613" actId="207"/>
          <ac:spMkLst>
            <pc:docMk/>
            <pc:sldMk cId="3780106238" sldId="299"/>
            <ac:spMk id="8" creationId="{EE0FE7BE-CF1D-96EF-78BD-7C9377CE288D}"/>
          </ac:spMkLst>
        </pc:spChg>
        <pc:spChg chg="mod">
          <ac:chgData name="Abbey Caller" userId="88692996-20e2-4708-8231-4c35c953d2bf" providerId="ADAL" clId="{9D4624E7-93AC-5C4E-B889-AF85A83EA2B4}" dt="2025-04-26T03:25:06.952" v="5251" actId="20577"/>
          <ac:spMkLst>
            <pc:docMk/>
            <pc:sldMk cId="3780106238" sldId="299"/>
            <ac:spMk id="16" creationId="{B6E94EFE-8F56-CE56-06DF-B940C4E55CC4}"/>
          </ac:spMkLst>
        </pc:spChg>
        <pc:cxnChg chg="mod">
          <ac:chgData name="Abbey Caller" userId="88692996-20e2-4708-8231-4c35c953d2bf" providerId="ADAL" clId="{9D4624E7-93AC-5C4E-B889-AF85A83EA2B4}" dt="2025-04-25T23:38:39.412" v="3623" actId="14100"/>
          <ac:cxnSpMkLst>
            <pc:docMk/>
            <pc:sldMk cId="3780106238" sldId="299"/>
            <ac:cxnSpMk id="5" creationId="{862724F0-8EB8-FDEB-7321-475746C7E38A}"/>
          </ac:cxnSpMkLst>
        </pc:cxnChg>
        <pc:cxnChg chg="mod">
          <ac:chgData name="Abbey Caller" userId="88692996-20e2-4708-8231-4c35c953d2bf" providerId="ADAL" clId="{9D4624E7-93AC-5C4E-B889-AF85A83EA2B4}" dt="2025-04-25T23:36:25.587" v="3610" actId="208"/>
          <ac:cxnSpMkLst>
            <pc:docMk/>
            <pc:sldMk cId="3780106238" sldId="299"/>
            <ac:cxnSpMk id="7" creationId="{7CEF89DC-2A86-DA1E-3230-D9E12C86CA1D}"/>
          </ac:cxnSpMkLst>
        </pc:cxnChg>
      </pc:sldChg>
      <pc:sldChg chg="modSp add mod">
        <pc:chgData name="Abbey Caller" userId="88692996-20e2-4708-8231-4c35c953d2bf" providerId="ADAL" clId="{9D4624E7-93AC-5C4E-B889-AF85A83EA2B4}" dt="2025-04-25T23:40:44.924" v="3643" actId="14100"/>
        <pc:sldMkLst>
          <pc:docMk/>
          <pc:sldMk cId="3850034295" sldId="300"/>
        </pc:sldMkLst>
        <pc:spChg chg="mod">
          <ac:chgData name="Abbey Caller" userId="88692996-20e2-4708-8231-4c35c953d2bf" providerId="ADAL" clId="{9D4624E7-93AC-5C4E-B889-AF85A83EA2B4}" dt="2025-04-25T23:38:30.853" v="3622" actId="2085"/>
          <ac:spMkLst>
            <pc:docMk/>
            <pc:sldMk cId="3850034295" sldId="300"/>
            <ac:spMk id="6" creationId="{8AB69571-C9A9-DFE3-3705-50A22FCB8CBB}"/>
          </ac:spMkLst>
        </pc:spChg>
        <pc:spChg chg="mod">
          <ac:chgData name="Abbey Caller" userId="88692996-20e2-4708-8231-4c35c953d2bf" providerId="ADAL" clId="{9D4624E7-93AC-5C4E-B889-AF85A83EA2B4}" dt="2025-04-25T23:36:54.847" v="3614" actId="207"/>
          <ac:spMkLst>
            <pc:docMk/>
            <pc:sldMk cId="3850034295" sldId="300"/>
            <ac:spMk id="10" creationId="{2090A878-8556-31BC-1F62-62ED1118AF1A}"/>
          </ac:spMkLst>
        </pc:spChg>
        <pc:spChg chg="mod">
          <ac:chgData name="Abbey Caller" userId="88692996-20e2-4708-8231-4c35c953d2bf" providerId="ADAL" clId="{9D4624E7-93AC-5C4E-B889-AF85A83EA2B4}" dt="2025-04-25T23:40:44.924" v="3643" actId="14100"/>
          <ac:spMkLst>
            <pc:docMk/>
            <pc:sldMk cId="3850034295" sldId="300"/>
            <ac:spMk id="13" creationId="{D69D0B28-5418-48AE-6CFA-3768CC7F3DE2}"/>
          </ac:spMkLst>
        </pc:spChg>
        <pc:cxnChg chg="mod">
          <ac:chgData name="Abbey Caller" userId="88692996-20e2-4708-8231-4c35c953d2bf" providerId="ADAL" clId="{9D4624E7-93AC-5C4E-B889-AF85A83EA2B4}" dt="2025-04-25T23:39:05.990" v="3625" actId="14100"/>
          <ac:cxnSpMkLst>
            <pc:docMk/>
            <pc:sldMk cId="3850034295" sldId="300"/>
            <ac:cxnSpMk id="5" creationId="{47EA0320-D125-4C3D-C362-E17394EE63BB}"/>
          </ac:cxnSpMkLst>
        </pc:cxnChg>
        <pc:cxnChg chg="mod">
          <ac:chgData name="Abbey Caller" userId="88692996-20e2-4708-8231-4c35c953d2bf" providerId="ADAL" clId="{9D4624E7-93AC-5C4E-B889-AF85A83EA2B4}" dt="2025-04-25T23:38:22.861" v="3621" actId="14100"/>
          <ac:cxnSpMkLst>
            <pc:docMk/>
            <pc:sldMk cId="3850034295" sldId="300"/>
            <ac:cxnSpMk id="9" creationId="{9AE1C55B-C335-0241-F100-5E96579D40ED}"/>
          </ac:cxnSpMkLst>
        </pc:cxnChg>
      </pc:sldChg>
      <pc:sldChg chg="addSp delSp modSp add mod">
        <pc:chgData name="Abbey Caller" userId="88692996-20e2-4708-8231-4c35c953d2bf" providerId="ADAL" clId="{9D4624E7-93AC-5C4E-B889-AF85A83EA2B4}" dt="2025-04-26T03:22:52.246" v="5247" actId="20577"/>
        <pc:sldMkLst>
          <pc:docMk/>
          <pc:sldMk cId="1885190544" sldId="301"/>
        </pc:sldMkLst>
        <pc:spChg chg="mod">
          <ac:chgData name="Abbey Caller" userId="88692996-20e2-4708-8231-4c35c953d2bf" providerId="ADAL" clId="{9D4624E7-93AC-5C4E-B889-AF85A83EA2B4}" dt="2025-04-25T23:39:44.789" v="3631" actId="207"/>
          <ac:spMkLst>
            <pc:docMk/>
            <pc:sldMk cId="1885190544" sldId="301"/>
            <ac:spMk id="15" creationId="{4DB82933-8D8A-24EA-4038-EB8A360647E9}"/>
          </ac:spMkLst>
        </pc:spChg>
        <pc:spChg chg="mod">
          <ac:chgData name="Abbey Caller" userId="88692996-20e2-4708-8231-4c35c953d2bf" providerId="ADAL" clId="{9D4624E7-93AC-5C4E-B889-AF85A83EA2B4}" dt="2025-04-26T03:22:52.246" v="5247" actId="20577"/>
          <ac:spMkLst>
            <pc:docMk/>
            <pc:sldMk cId="1885190544" sldId="301"/>
            <ac:spMk id="16" creationId="{8D3A64C1-95C7-B961-FCF7-93C6E054E781}"/>
          </ac:spMkLst>
        </pc:spChg>
        <pc:spChg chg="add mod">
          <ac:chgData name="Abbey Caller" userId="88692996-20e2-4708-8231-4c35c953d2bf" providerId="ADAL" clId="{9D4624E7-93AC-5C4E-B889-AF85A83EA2B4}" dt="2025-04-25T23:39:27.551" v="3628"/>
          <ac:spMkLst>
            <pc:docMk/>
            <pc:sldMk cId="1885190544" sldId="301"/>
            <ac:spMk id="18" creationId="{274CECBD-7B1F-009D-C631-6E8534405F97}"/>
          </ac:spMkLst>
        </pc:spChg>
        <pc:spChg chg="add mod">
          <ac:chgData name="Abbey Caller" userId="88692996-20e2-4708-8231-4c35c953d2bf" providerId="ADAL" clId="{9D4624E7-93AC-5C4E-B889-AF85A83EA2B4}" dt="2025-04-25T23:39:27.551" v="3628"/>
          <ac:spMkLst>
            <pc:docMk/>
            <pc:sldMk cId="1885190544" sldId="301"/>
            <ac:spMk id="19" creationId="{109B7BA3-C84C-7F2E-0E0F-DA23890BDDAC}"/>
          </ac:spMkLst>
        </pc:spChg>
        <pc:cxnChg chg="mod">
          <ac:chgData name="Abbey Caller" userId="88692996-20e2-4708-8231-4c35c953d2bf" providerId="ADAL" clId="{9D4624E7-93AC-5C4E-B889-AF85A83EA2B4}" dt="2025-04-25T23:39:38.455" v="3629" actId="208"/>
          <ac:cxnSpMkLst>
            <pc:docMk/>
            <pc:sldMk cId="1885190544" sldId="301"/>
            <ac:cxnSpMk id="14" creationId="{FAF4AEF3-262E-D635-2D8D-B73307FBAFC9}"/>
          </ac:cxnSpMkLst>
        </pc:cxnChg>
        <pc:cxnChg chg="add mod">
          <ac:chgData name="Abbey Caller" userId="88692996-20e2-4708-8231-4c35c953d2bf" providerId="ADAL" clId="{9D4624E7-93AC-5C4E-B889-AF85A83EA2B4}" dt="2025-04-25T23:39:27.551" v="3628"/>
          <ac:cxnSpMkLst>
            <pc:docMk/>
            <pc:sldMk cId="1885190544" sldId="301"/>
            <ac:cxnSpMk id="17" creationId="{C90CF4F2-FC69-DF78-A76E-743CEC487F9F}"/>
          </ac:cxnSpMkLst>
        </pc:cxnChg>
      </pc:sldChg>
      <pc:sldChg chg="addSp delSp modSp add mod">
        <pc:chgData name="Abbey Caller" userId="88692996-20e2-4708-8231-4c35c953d2bf" providerId="ADAL" clId="{9D4624E7-93AC-5C4E-B889-AF85A83EA2B4}" dt="2025-04-25T23:40:17.246" v="3640" actId="208"/>
        <pc:sldMkLst>
          <pc:docMk/>
          <pc:sldMk cId="1794479955" sldId="302"/>
        </pc:sldMkLst>
        <pc:spChg chg="add mod">
          <ac:chgData name="Abbey Caller" userId="88692996-20e2-4708-8231-4c35c953d2bf" providerId="ADAL" clId="{9D4624E7-93AC-5C4E-B889-AF85A83EA2B4}" dt="2025-04-25T23:39:55.581" v="3634"/>
          <ac:spMkLst>
            <pc:docMk/>
            <pc:sldMk cId="1794479955" sldId="302"/>
            <ac:spMk id="18" creationId="{0D803E94-141D-5788-5F4B-CE85FEF36433}"/>
          </ac:spMkLst>
        </pc:spChg>
        <pc:spChg chg="add mod">
          <ac:chgData name="Abbey Caller" userId="88692996-20e2-4708-8231-4c35c953d2bf" providerId="ADAL" clId="{9D4624E7-93AC-5C4E-B889-AF85A83EA2B4}" dt="2025-04-25T23:39:55.581" v="3634"/>
          <ac:spMkLst>
            <pc:docMk/>
            <pc:sldMk cId="1794479955" sldId="302"/>
            <ac:spMk id="19" creationId="{3B45558F-4B1E-1185-9A0A-A561A1F4CB85}"/>
          </ac:spMkLst>
        </pc:spChg>
        <pc:spChg chg="mod">
          <ac:chgData name="Abbey Caller" userId="88692996-20e2-4708-8231-4c35c953d2bf" providerId="ADAL" clId="{9D4624E7-93AC-5C4E-B889-AF85A83EA2B4}" dt="2025-04-25T23:40:14.561" v="3639" actId="208"/>
          <ac:spMkLst>
            <pc:docMk/>
            <pc:sldMk cId="1794479955" sldId="302"/>
            <ac:spMk id="24" creationId="{2D2E9CB7-1A4A-82A5-F4B0-FAFBF4AE1458}"/>
          </ac:spMkLst>
        </pc:spChg>
        <pc:cxnChg chg="mod">
          <ac:chgData name="Abbey Caller" userId="88692996-20e2-4708-8231-4c35c953d2bf" providerId="ADAL" clId="{9D4624E7-93AC-5C4E-B889-AF85A83EA2B4}" dt="2025-04-25T23:40:17.246" v="3640" actId="208"/>
          <ac:cxnSpMkLst>
            <pc:docMk/>
            <pc:sldMk cId="1794479955" sldId="302"/>
            <ac:cxnSpMk id="3" creationId="{C0D8E98D-255A-BF78-9C79-BE51BDE7BB44}"/>
          </ac:cxnSpMkLst>
        </pc:cxnChg>
        <pc:cxnChg chg="add mod">
          <ac:chgData name="Abbey Caller" userId="88692996-20e2-4708-8231-4c35c953d2bf" providerId="ADAL" clId="{9D4624E7-93AC-5C4E-B889-AF85A83EA2B4}" dt="2025-04-25T23:39:55.581" v="3634"/>
          <ac:cxnSpMkLst>
            <pc:docMk/>
            <pc:sldMk cId="1794479955" sldId="302"/>
            <ac:cxnSpMk id="17" creationId="{A983FAD6-BFB2-63EF-EB8A-22601D103FFD}"/>
          </ac:cxnSpMkLst>
        </pc:cxnChg>
      </pc:sldChg>
      <pc:sldChg chg="addSp delSp modSp add mod">
        <pc:chgData name="Abbey Caller" userId="88692996-20e2-4708-8231-4c35c953d2bf" providerId="ADAL" clId="{9D4624E7-93AC-5C4E-B889-AF85A83EA2B4}" dt="2025-04-25T23:40:26.488" v="3642" actId="207"/>
        <pc:sldMkLst>
          <pc:docMk/>
          <pc:sldMk cId="2874561550" sldId="303"/>
        </pc:sldMkLst>
        <pc:spChg chg="add mod">
          <ac:chgData name="Abbey Caller" userId="88692996-20e2-4708-8231-4c35c953d2bf" providerId="ADAL" clId="{9D4624E7-93AC-5C4E-B889-AF85A83EA2B4}" dt="2025-04-25T23:40:03.612" v="3637"/>
          <ac:spMkLst>
            <pc:docMk/>
            <pc:sldMk cId="2874561550" sldId="303"/>
            <ac:spMk id="18" creationId="{4F2A2242-7D19-6D09-4B3A-B2CE3550E8B9}"/>
          </ac:spMkLst>
        </pc:spChg>
        <pc:spChg chg="add mod">
          <ac:chgData name="Abbey Caller" userId="88692996-20e2-4708-8231-4c35c953d2bf" providerId="ADAL" clId="{9D4624E7-93AC-5C4E-B889-AF85A83EA2B4}" dt="2025-04-25T23:40:03.612" v="3637"/>
          <ac:spMkLst>
            <pc:docMk/>
            <pc:sldMk cId="2874561550" sldId="303"/>
            <ac:spMk id="19" creationId="{63F9A1B2-FDB4-6B52-87E7-9084970D5C3D}"/>
          </ac:spMkLst>
        </pc:spChg>
        <pc:spChg chg="mod">
          <ac:chgData name="Abbey Caller" userId="88692996-20e2-4708-8231-4c35c953d2bf" providerId="ADAL" clId="{9D4624E7-93AC-5C4E-B889-AF85A83EA2B4}" dt="2025-04-25T23:40:26.488" v="3642" actId="207"/>
          <ac:spMkLst>
            <pc:docMk/>
            <pc:sldMk cId="2874561550" sldId="303"/>
            <ac:spMk id="25" creationId="{0A45BEF0-E22E-3733-88F9-E5FCADF1CAC7}"/>
          </ac:spMkLst>
        </pc:spChg>
        <pc:cxnChg chg="add mod">
          <ac:chgData name="Abbey Caller" userId="88692996-20e2-4708-8231-4c35c953d2bf" providerId="ADAL" clId="{9D4624E7-93AC-5C4E-B889-AF85A83EA2B4}" dt="2025-04-25T23:40:03.612" v="3637"/>
          <ac:cxnSpMkLst>
            <pc:docMk/>
            <pc:sldMk cId="2874561550" sldId="303"/>
            <ac:cxnSpMk id="17" creationId="{CF4F120C-3EDD-6732-F203-19DE30D98717}"/>
          </ac:cxnSpMkLst>
        </pc:cxnChg>
        <pc:cxnChg chg="mod">
          <ac:chgData name="Abbey Caller" userId="88692996-20e2-4708-8231-4c35c953d2bf" providerId="ADAL" clId="{9D4624E7-93AC-5C4E-B889-AF85A83EA2B4}" dt="2025-04-25T23:40:24.164" v="3641" actId="208"/>
          <ac:cxnSpMkLst>
            <pc:docMk/>
            <pc:sldMk cId="2874561550" sldId="303"/>
            <ac:cxnSpMk id="35" creationId="{EBE6F49F-D04C-287B-9DB8-A7594EF40762}"/>
          </ac:cxnSpMkLst>
        </pc:cxnChg>
      </pc:sldChg>
      <pc:sldChg chg="delSp modSp add mod">
        <pc:chgData name="Abbey Caller" userId="88692996-20e2-4708-8231-4c35c953d2bf" providerId="ADAL" clId="{9D4624E7-93AC-5C4E-B889-AF85A83EA2B4}" dt="2025-04-26T02:56:05.262" v="4991" actId="20577"/>
        <pc:sldMkLst>
          <pc:docMk/>
          <pc:sldMk cId="2142081824" sldId="304"/>
        </pc:sldMkLst>
        <pc:spChg chg="mod">
          <ac:chgData name="Abbey Caller" userId="88692996-20e2-4708-8231-4c35c953d2bf" providerId="ADAL" clId="{9D4624E7-93AC-5C4E-B889-AF85A83EA2B4}" dt="2025-04-26T02:56:05.262" v="4991" actId="20577"/>
          <ac:spMkLst>
            <pc:docMk/>
            <pc:sldMk cId="2142081824" sldId="304"/>
            <ac:spMk id="13" creationId="{5ECB8ED2-8328-5A39-36A6-CF16DFA4FB6C}"/>
          </ac:spMkLst>
        </pc:spChg>
      </pc:sldChg>
      <pc:sldChg chg="modSp add mod">
        <pc:chgData name="Abbey Caller" userId="88692996-20e2-4708-8231-4c35c953d2bf" providerId="ADAL" clId="{9D4624E7-93AC-5C4E-B889-AF85A83EA2B4}" dt="2025-04-26T02:56:08.455" v="4995" actId="20577"/>
        <pc:sldMkLst>
          <pc:docMk/>
          <pc:sldMk cId="2139660522" sldId="305"/>
        </pc:sldMkLst>
        <pc:spChg chg="mod">
          <ac:chgData name="Abbey Caller" userId="88692996-20e2-4708-8231-4c35c953d2bf" providerId="ADAL" clId="{9D4624E7-93AC-5C4E-B889-AF85A83EA2B4}" dt="2025-04-26T02:56:08.455" v="4995" actId="20577"/>
          <ac:spMkLst>
            <pc:docMk/>
            <pc:sldMk cId="2139660522" sldId="305"/>
            <ac:spMk id="13" creationId="{EF93B5F3-E906-A96B-1BCD-F20FC55005EF}"/>
          </ac:spMkLst>
        </pc:spChg>
      </pc:sldChg>
      <pc:sldChg chg="addSp delSp modSp add del mod ord delAnim">
        <pc:chgData name="Abbey Caller" userId="88692996-20e2-4708-8231-4c35c953d2bf" providerId="ADAL" clId="{9D4624E7-93AC-5C4E-B889-AF85A83EA2B4}" dt="2025-04-26T02:52:08.964" v="4974" actId="2696"/>
        <pc:sldMkLst>
          <pc:docMk/>
          <pc:sldMk cId="3358691738" sldId="306"/>
        </pc:sldMkLst>
      </pc:sldChg>
      <pc:sldChg chg="delSp modSp add del mod">
        <pc:chgData name="Abbey Caller" userId="88692996-20e2-4708-8231-4c35c953d2bf" providerId="ADAL" clId="{9D4624E7-93AC-5C4E-B889-AF85A83EA2B4}" dt="2025-04-26T03:05:04.442" v="5225" actId="2696"/>
        <pc:sldMkLst>
          <pc:docMk/>
          <pc:sldMk cId="2601886990" sldId="309"/>
        </pc:sldMkLst>
      </pc:sldChg>
      <pc:sldChg chg="delSp add del mod">
        <pc:chgData name="Abbey Caller" userId="88692996-20e2-4708-8231-4c35c953d2bf" providerId="ADAL" clId="{9D4624E7-93AC-5C4E-B889-AF85A83EA2B4}" dt="2025-04-26T02:52:06.945" v="4973" actId="2696"/>
        <pc:sldMkLst>
          <pc:docMk/>
          <pc:sldMk cId="2482846484" sldId="314"/>
        </pc:sldMkLst>
      </pc:sldChg>
      <pc:sldChg chg="delSp add del mod">
        <pc:chgData name="Abbey Caller" userId="88692996-20e2-4708-8231-4c35c953d2bf" providerId="ADAL" clId="{9D4624E7-93AC-5C4E-B889-AF85A83EA2B4}" dt="2025-04-26T02:52:06.278" v="4972" actId="2696"/>
        <pc:sldMkLst>
          <pc:docMk/>
          <pc:sldMk cId="4210841910" sldId="315"/>
        </pc:sldMkLst>
      </pc:sldChg>
      <pc:sldChg chg="addSp delSp modSp add del mod">
        <pc:chgData name="Abbey Caller" userId="88692996-20e2-4708-8231-4c35c953d2bf" providerId="ADAL" clId="{9D4624E7-93AC-5C4E-B889-AF85A83EA2B4}" dt="2025-04-26T02:52:04.832" v="4971" actId="2696"/>
        <pc:sldMkLst>
          <pc:docMk/>
          <pc:sldMk cId="633914287" sldId="316"/>
        </pc:sldMkLst>
      </pc:sldChg>
      <pc:sldChg chg="delSp add mod">
        <pc:chgData name="Abbey Caller" userId="88692996-20e2-4708-8231-4c35c953d2bf" providerId="ADAL" clId="{9D4624E7-93AC-5C4E-B889-AF85A83EA2B4}" dt="2025-04-26T02:52:15.551" v="4979" actId="478"/>
        <pc:sldMkLst>
          <pc:docMk/>
          <pc:sldMk cId="3187580969" sldId="317"/>
        </pc:sldMkLst>
      </pc:sldChg>
      <pc:sldChg chg="delSp add mod">
        <pc:chgData name="Abbey Caller" userId="88692996-20e2-4708-8231-4c35c953d2bf" providerId="ADAL" clId="{9D4624E7-93AC-5C4E-B889-AF85A83EA2B4}" dt="2025-04-26T02:52:39.932" v="4987" actId="478"/>
        <pc:sldMkLst>
          <pc:docMk/>
          <pc:sldMk cId="4219290147" sldId="318"/>
        </pc:sldMkLst>
      </pc:sldChg>
      <pc:sldChg chg="add">
        <pc:chgData name="Abbey Caller" userId="88692996-20e2-4708-8231-4c35c953d2bf" providerId="ADAL" clId="{9D4624E7-93AC-5C4E-B889-AF85A83EA2B4}" dt="2025-04-26T02:52:21.241" v="4980" actId="2890"/>
        <pc:sldMkLst>
          <pc:docMk/>
          <pc:sldMk cId="2458632269" sldId="319"/>
        </pc:sldMkLst>
      </pc:sldChg>
      <pc:sldChg chg="add">
        <pc:chgData name="Abbey Caller" userId="88692996-20e2-4708-8231-4c35c953d2bf" providerId="ADAL" clId="{9D4624E7-93AC-5C4E-B889-AF85A83EA2B4}" dt="2025-04-26T02:52:27.390" v="4982" actId="2890"/>
        <pc:sldMkLst>
          <pc:docMk/>
          <pc:sldMk cId="2113594226" sldId="320"/>
        </pc:sldMkLst>
      </pc:sldChg>
      <pc:sldChg chg="add">
        <pc:chgData name="Abbey Caller" userId="88692996-20e2-4708-8231-4c35c953d2bf" providerId="ADAL" clId="{9D4624E7-93AC-5C4E-B889-AF85A83EA2B4}" dt="2025-04-26T02:52:31.941" v="4984" actId="2890"/>
        <pc:sldMkLst>
          <pc:docMk/>
          <pc:sldMk cId="551371291" sldId="321"/>
        </pc:sldMkLst>
      </pc:sldChg>
      <pc:sldChg chg="add">
        <pc:chgData name="Abbey Caller" userId="88692996-20e2-4708-8231-4c35c953d2bf" providerId="ADAL" clId="{9D4624E7-93AC-5C4E-B889-AF85A83EA2B4}" dt="2025-04-26T02:52:37.891" v="4986" actId="2890"/>
        <pc:sldMkLst>
          <pc:docMk/>
          <pc:sldMk cId="3367233598" sldId="322"/>
        </pc:sldMkLst>
      </pc:sldChg>
      <pc:sldChg chg="modSp add mod">
        <pc:chgData name="Abbey Caller" userId="88692996-20e2-4708-8231-4c35c953d2bf" providerId="ADAL" clId="{9D4624E7-93AC-5C4E-B889-AF85A83EA2B4}" dt="2025-04-26T03:07:31.320" v="5240" actId="20577"/>
        <pc:sldMkLst>
          <pc:docMk/>
          <pc:sldMk cId="1460904067" sldId="323"/>
        </pc:sldMkLst>
        <pc:spChg chg="mod">
          <ac:chgData name="Abbey Caller" userId="88692996-20e2-4708-8231-4c35c953d2bf" providerId="ADAL" clId="{9D4624E7-93AC-5C4E-B889-AF85A83EA2B4}" dt="2025-04-26T03:07:31.320" v="5240" actId="20577"/>
          <ac:spMkLst>
            <pc:docMk/>
            <pc:sldMk cId="1460904067" sldId="323"/>
            <ac:spMk id="7" creationId="{12925840-8388-390E-4042-3393496A36B9}"/>
          </ac:spMkLst>
        </pc:spChg>
        <pc:spChg chg="mod">
          <ac:chgData name="Abbey Caller" userId="88692996-20e2-4708-8231-4c35c953d2bf" providerId="ADAL" clId="{9D4624E7-93AC-5C4E-B889-AF85A83EA2B4}" dt="2025-04-26T03:03:09.474" v="5212" actId="20577"/>
          <ac:spMkLst>
            <pc:docMk/>
            <pc:sldMk cId="1460904067" sldId="323"/>
            <ac:spMk id="8" creationId="{38B05790-6056-AF9A-DC80-06AE74EC1AF5}"/>
          </ac:spMkLst>
        </pc:spChg>
      </pc:sldChg>
      <pc:sldChg chg="delSp modSp add mod ord">
        <pc:chgData name="Abbey Caller" userId="88692996-20e2-4708-8231-4c35c953d2bf" providerId="ADAL" clId="{9D4624E7-93AC-5C4E-B889-AF85A83EA2B4}" dt="2025-04-26T03:15:26.340" v="5246" actId="20578"/>
        <pc:sldMkLst>
          <pc:docMk/>
          <pc:sldMk cId="2624774741" sldId="324"/>
        </pc:sldMkLst>
        <pc:spChg chg="mod">
          <ac:chgData name="Abbey Caller" userId="88692996-20e2-4708-8231-4c35c953d2bf" providerId="ADAL" clId="{9D4624E7-93AC-5C4E-B889-AF85A83EA2B4}" dt="2025-04-26T03:14:52.410" v="5243" actId="1076"/>
          <ac:spMkLst>
            <pc:docMk/>
            <pc:sldMk cId="2624774741" sldId="324"/>
            <ac:spMk id="2" creationId="{DE840D59-22AB-B42A-B0A8-A15DA96742D2}"/>
          </ac:spMkLst>
        </pc:spChg>
      </pc:sldChg>
      <pc:sldMasterChg chg="modSldLayout">
        <pc:chgData name="Abbey Caller" userId="88692996-20e2-4708-8231-4c35c953d2bf" providerId="ADAL" clId="{9D4624E7-93AC-5C4E-B889-AF85A83EA2B4}" dt="2025-04-25T11:12:20.285" v="1542" actId="478"/>
        <pc:sldMasterMkLst>
          <pc:docMk/>
          <pc:sldMasterMk cId="3285705546" sldId="2147483648"/>
        </pc:sldMasterMkLst>
        <pc:sldLayoutChg chg="delSp modSp mod">
          <pc:chgData name="Abbey Caller" userId="88692996-20e2-4708-8231-4c35c953d2bf" providerId="ADAL" clId="{9D4624E7-93AC-5C4E-B889-AF85A83EA2B4}" dt="2025-04-25T11:11:14.123" v="1521" actId="478"/>
          <pc:sldLayoutMkLst>
            <pc:docMk/>
            <pc:sldMasterMk cId="3285705546" sldId="2147483648"/>
            <pc:sldLayoutMk cId="2742670196" sldId="2147483649"/>
          </pc:sldLayoutMkLst>
          <pc:spChg chg="mod">
            <ac:chgData name="Abbey Caller" userId="88692996-20e2-4708-8231-4c35c953d2bf" providerId="ADAL" clId="{9D4624E7-93AC-5C4E-B889-AF85A83EA2B4}" dt="2025-04-25T07:58:30.295" v="81" actId="1076"/>
            <ac:spMkLst>
              <pc:docMk/>
              <pc:sldMasterMk cId="3285705546" sldId="2147483648"/>
              <pc:sldLayoutMk cId="2742670196" sldId="2147483649"/>
              <ac:spMk id="3" creationId="{17525685-0460-1BD3-0217-30F3AB3EDF3F}"/>
            </ac:spMkLst>
          </pc:spChg>
        </pc:sldLayoutChg>
        <pc:sldLayoutChg chg="addSp delSp modSp mod">
          <pc:chgData name="Abbey Caller" userId="88692996-20e2-4708-8231-4c35c953d2bf" providerId="ADAL" clId="{9D4624E7-93AC-5C4E-B889-AF85A83EA2B4}" dt="2025-04-25T07:55:04.612" v="30" actId="1076"/>
          <pc:sldLayoutMkLst>
            <pc:docMk/>
            <pc:sldMasterMk cId="3285705546" sldId="2147483648"/>
            <pc:sldLayoutMk cId="2852635036" sldId="2147483650"/>
          </pc:sldLayoutMkLst>
        </pc:sldLayoutChg>
        <pc:sldLayoutChg chg="addSp delSp modSp mod">
          <pc:chgData name="Abbey Caller" userId="88692996-20e2-4708-8231-4c35c953d2bf" providerId="ADAL" clId="{9D4624E7-93AC-5C4E-B889-AF85A83EA2B4}" dt="2025-04-25T11:11:27.499" v="1526" actId="478"/>
          <pc:sldLayoutMkLst>
            <pc:docMk/>
            <pc:sldMasterMk cId="3285705546" sldId="2147483648"/>
            <pc:sldLayoutMk cId="2564163128" sldId="2147483651"/>
          </pc:sldLayoutMkLst>
        </pc:sldLayoutChg>
        <pc:sldLayoutChg chg="delSp modSp mod">
          <pc:chgData name="Abbey Caller" userId="88692996-20e2-4708-8231-4c35c953d2bf" providerId="ADAL" clId="{9D4624E7-93AC-5C4E-B889-AF85A83EA2B4}" dt="2025-04-25T11:11:36.518" v="1529" actId="478"/>
          <pc:sldLayoutMkLst>
            <pc:docMk/>
            <pc:sldMasterMk cId="3285705546" sldId="2147483648"/>
            <pc:sldLayoutMk cId="3236450335" sldId="2147483652"/>
          </pc:sldLayoutMkLst>
        </pc:sldLayoutChg>
        <pc:sldLayoutChg chg="delSp mod">
          <pc:chgData name="Abbey Caller" userId="88692996-20e2-4708-8231-4c35c953d2bf" providerId="ADAL" clId="{9D4624E7-93AC-5C4E-B889-AF85A83EA2B4}" dt="2025-04-25T11:12:04.008" v="1537" actId="478"/>
          <pc:sldLayoutMkLst>
            <pc:docMk/>
            <pc:sldMasterMk cId="3285705546" sldId="2147483648"/>
            <pc:sldLayoutMk cId="450265998" sldId="2147483653"/>
          </pc:sldLayoutMkLst>
        </pc:sldLayoutChg>
        <pc:sldLayoutChg chg="delSp mod">
          <pc:chgData name="Abbey Caller" userId="88692996-20e2-4708-8231-4c35c953d2bf" providerId="ADAL" clId="{9D4624E7-93AC-5C4E-B889-AF85A83EA2B4}" dt="2025-04-25T11:12:12.673" v="1540" actId="478"/>
          <pc:sldLayoutMkLst>
            <pc:docMk/>
            <pc:sldMasterMk cId="3285705546" sldId="2147483648"/>
            <pc:sldLayoutMk cId="3128437541" sldId="2147483654"/>
          </pc:sldLayoutMkLst>
        </pc:sldLayoutChg>
        <pc:sldLayoutChg chg="delSp mod">
          <pc:chgData name="Abbey Caller" userId="88692996-20e2-4708-8231-4c35c953d2bf" providerId="ADAL" clId="{9D4624E7-93AC-5C4E-B889-AF85A83EA2B4}" dt="2025-04-25T11:11:52.914" v="1534" actId="478"/>
          <pc:sldLayoutMkLst>
            <pc:docMk/>
            <pc:sldMasterMk cId="3285705546" sldId="2147483648"/>
            <pc:sldLayoutMk cId="4274607676" sldId="2147483655"/>
          </pc:sldLayoutMkLst>
        </pc:sldLayoutChg>
        <pc:sldLayoutChg chg="addSp delSp modSp mod">
          <pc:chgData name="Abbey Caller" userId="88692996-20e2-4708-8231-4c35c953d2bf" providerId="ADAL" clId="{9D4624E7-93AC-5C4E-B889-AF85A83EA2B4}" dt="2025-04-25T11:11:23.175" v="1525" actId="478"/>
          <pc:sldLayoutMkLst>
            <pc:docMk/>
            <pc:sldMasterMk cId="3285705546" sldId="2147483648"/>
            <pc:sldLayoutMk cId="407003829" sldId="2147483656"/>
          </pc:sldLayoutMkLst>
          <pc:spChg chg="mod">
            <ac:chgData name="Abbey Caller" userId="88692996-20e2-4708-8231-4c35c953d2bf" providerId="ADAL" clId="{9D4624E7-93AC-5C4E-B889-AF85A83EA2B4}" dt="2025-04-25T11:11:21.181" v="1524" actId="1076"/>
            <ac:spMkLst>
              <pc:docMk/>
              <pc:sldMasterMk cId="3285705546" sldId="2147483648"/>
              <pc:sldLayoutMk cId="407003829" sldId="2147483656"/>
              <ac:spMk id="3" creationId="{17525685-0460-1BD3-0217-30F3AB3EDF3F}"/>
            </ac:spMkLst>
          </pc:spChg>
        </pc:sldLayoutChg>
        <pc:sldLayoutChg chg="addSp delSp modSp mod">
          <pc:chgData name="Abbey Caller" userId="88692996-20e2-4708-8231-4c35c953d2bf" providerId="ADAL" clId="{9D4624E7-93AC-5C4E-B889-AF85A83EA2B4}" dt="2025-04-25T11:11:17.124" v="1522" actId="478"/>
          <pc:sldLayoutMkLst>
            <pc:docMk/>
            <pc:sldMasterMk cId="3285705546" sldId="2147483648"/>
            <pc:sldLayoutMk cId="3248676125" sldId="2147483657"/>
          </pc:sldLayoutMkLst>
        </pc:sldLayoutChg>
        <pc:sldLayoutChg chg="addSp delSp modSp mod">
          <pc:chgData name="Abbey Caller" userId="88692996-20e2-4708-8231-4c35c953d2bf" providerId="ADAL" clId="{9D4624E7-93AC-5C4E-B889-AF85A83EA2B4}" dt="2025-04-25T11:11:30.489" v="1527" actId="478"/>
          <pc:sldLayoutMkLst>
            <pc:docMk/>
            <pc:sldMasterMk cId="3285705546" sldId="2147483648"/>
            <pc:sldLayoutMk cId="1583230845" sldId="2147483658"/>
          </pc:sldLayoutMkLst>
        </pc:sldLayoutChg>
        <pc:sldLayoutChg chg="addSp delSp modSp mod">
          <pc:chgData name="Abbey Caller" userId="88692996-20e2-4708-8231-4c35c953d2bf" providerId="ADAL" clId="{9D4624E7-93AC-5C4E-B889-AF85A83EA2B4}" dt="2025-04-25T11:11:33.398" v="1528" actId="478"/>
          <pc:sldLayoutMkLst>
            <pc:docMk/>
            <pc:sldMasterMk cId="3285705546" sldId="2147483648"/>
            <pc:sldLayoutMk cId="690369692" sldId="2147483659"/>
          </pc:sldLayoutMkLst>
        </pc:sldLayoutChg>
        <pc:sldLayoutChg chg="delSp mod">
          <pc:chgData name="Abbey Caller" userId="88692996-20e2-4708-8231-4c35c953d2bf" providerId="ADAL" clId="{9D4624E7-93AC-5C4E-B889-AF85A83EA2B4}" dt="2025-04-25T11:11:39.914" v="1530" actId="478"/>
          <pc:sldLayoutMkLst>
            <pc:docMk/>
            <pc:sldMasterMk cId="3285705546" sldId="2147483648"/>
            <pc:sldLayoutMk cId="3488725470" sldId="2147483660"/>
          </pc:sldLayoutMkLst>
        </pc:sldLayoutChg>
        <pc:sldLayoutChg chg="delSp modSp mod">
          <pc:chgData name="Abbey Caller" userId="88692996-20e2-4708-8231-4c35c953d2bf" providerId="ADAL" clId="{9D4624E7-93AC-5C4E-B889-AF85A83EA2B4}" dt="2025-04-25T11:11:47.467" v="1533" actId="478"/>
          <pc:sldLayoutMkLst>
            <pc:docMk/>
            <pc:sldMasterMk cId="3285705546" sldId="2147483648"/>
            <pc:sldLayoutMk cId="807659194" sldId="2147483661"/>
          </pc:sldLayoutMkLst>
          <pc:spChg chg="mod">
            <ac:chgData name="Abbey Caller" userId="88692996-20e2-4708-8231-4c35c953d2bf" providerId="ADAL" clId="{9D4624E7-93AC-5C4E-B889-AF85A83EA2B4}" dt="2025-04-25T11:11:44.269" v="1532" actId="1076"/>
            <ac:spMkLst>
              <pc:docMk/>
              <pc:sldMasterMk cId="3285705546" sldId="2147483648"/>
              <pc:sldLayoutMk cId="807659194" sldId="2147483661"/>
              <ac:spMk id="3" creationId="{17525685-0460-1BD3-0217-30F3AB3EDF3F}"/>
            </ac:spMkLst>
          </pc:spChg>
        </pc:sldLayoutChg>
        <pc:sldLayoutChg chg="delSp mod">
          <pc:chgData name="Abbey Caller" userId="88692996-20e2-4708-8231-4c35c953d2bf" providerId="ADAL" clId="{9D4624E7-93AC-5C4E-B889-AF85A83EA2B4}" dt="2025-04-25T11:11:55.908" v="1535" actId="478"/>
          <pc:sldLayoutMkLst>
            <pc:docMk/>
            <pc:sldMasterMk cId="3285705546" sldId="2147483648"/>
            <pc:sldLayoutMk cId="2225624550" sldId="2147483662"/>
          </pc:sldLayoutMkLst>
        </pc:sldLayoutChg>
        <pc:sldLayoutChg chg="delSp mod">
          <pc:chgData name="Abbey Caller" userId="88692996-20e2-4708-8231-4c35c953d2bf" providerId="ADAL" clId="{9D4624E7-93AC-5C4E-B889-AF85A83EA2B4}" dt="2025-04-25T11:11:59.132" v="1536" actId="478"/>
          <pc:sldLayoutMkLst>
            <pc:docMk/>
            <pc:sldMasterMk cId="3285705546" sldId="2147483648"/>
            <pc:sldLayoutMk cId="74848469" sldId="2147483663"/>
          </pc:sldLayoutMkLst>
        </pc:sldLayoutChg>
        <pc:sldLayoutChg chg="delSp mod">
          <pc:chgData name="Abbey Caller" userId="88692996-20e2-4708-8231-4c35c953d2bf" providerId="ADAL" clId="{9D4624E7-93AC-5C4E-B889-AF85A83EA2B4}" dt="2025-04-25T11:12:07.150" v="1538" actId="478"/>
          <pc:sldLayoutMkLst>
            <pc:docMk/>
            <pc:sldMasterMk cId="3285705546" sldId="2147483648"/>
            <pc:sldLayoutMk cId="1551453809" sldId="2147483664"/>
          </pc:sldLayoutMkLst>
        </pc:sldLayoutChg>
        <pc:sldLayoutChg chg="delSp mod">
          <pc:chgData name="Abbey Caller" userId="88692996-20e2-4708-8231-4c35c953d2bf" providerId="ADAL" clId="{9D4624E7-93AC-5C4E-B889-AF85A83EA2B4}" dt="2025-04-25T11:12:10.052" v="1539" actId="478"/>
          <pc:sldLayoutMkLst>
            <pc:docMk/>
            <pc:sldMasterMk cId="3285705546" sldId="2147483648"/>
            <pc:sldLayoutMk cId="2012497977" sldId="2147483665"/>
          </pc:sldLayoutMkLst>
        </pc:sldLayoutChg>
        <pc:sldLayoutChg chg="delSp mod">
          <pc:chgData name="Abbey Caller" userId="88692996-20e2-4708-8231-4c35c953d2bf" providerId="ADAL" clId="{9D4624E7-93AC-5C4E-B889-AF85A83EA2B4}" dt="2025-04-25T11:12:16.951" v="1541" actId="478"/>
          <pc:sldLayoutMkLst>
            <pc:docMk/>
            <pc:sldMasterMk cId="3285705546" sldId="2147483648"/>
            <pc:sldLayoutMk cId="4137779685" sldId="2147483666"/>
          </pc:sldLayoutMkLst>
        </pc:sldLayoutChg>
        <pc:sldLayoutChg chg="delSp mod">
          <pc:chgData name="Abbey Caller" userId="88692996-20e2-4708-8231-4c35c953d2bf" providerId="ADAL" clId="{9D4624E7-93AC-5C4E-B889-AF85A83EA2B4}" dt="2025-04-25T11:12:20.285" v="1542" actId="478"/>
          <pc:sldLayoutMkLst>
            <pc:docMk/>
            <pc:sldMasterMk cId="3285705546" sldId="2147483648"/>
            <pc:sldLayoutMk cId="3792613667" sldId="2147483667"/>
          </pc:sldLayoutMkLst>
        </pc:sldLayoutChg>
      </pc:sldMasterChg>
    </pc:docChg>
  </pc:docChgLst>
  <pc:docChgLst>
    <pc:chgData name="Matthew Huehne" userId="29a7055c-8773-4aca-ba73-b849e7555063" providerId="ADAL" clId="{A9CD8F20-A0E0-4741-ADD1-5C856D63184C}"/>
    <pc:docChg chg="undo redo custSel addSld delSld modSld sldOrd modMainMaster addSection delSection modSection">
      <pc:chgData name="Matthew Huehne" userId="29a7055c-8773-4aca-ba73-b849e7555063" providerId="ADAL" clId="{A9CD8F20-A0E0-4741-ADD1-5C856D63184C}" dt="2025-04-26T02:37:01.808" v="6537" actId="20577"/>
      <pc:docMkLst>
        <pc:docMk/>
      </pc:docMkLst>
      <pc:sldChg chg="addSp delSp modSp del mod">
        <pc:chgData name="Matthew Huehne" userId="29a7055c-8773-4aca-ba73-b849e7555063" providerId="ADAL" clId="{A9CD8F20-A0E0-4741-ADD1-5C856D63184C}" dt="2025-04-25T07:48:35.085" v="252" actId="2696"/>
        <pc:sldMkLst>
          <pc:docMk/>
          <pc:sldMk cId="1124344965" sldId="256"/>
        </pc:sldMkLst>
      </pc:sldChg>
      <pc:sldChg chg="addSp delSp modSp mod">
        <pc:chgData name="Matthew Huehne" userId="29a7055c-8773-4aca-ba73-b849e7555063" providerId="ADAL" clId="{A9CD8F20-A0E0-4741-ADD1-5C856D63184C}" dt="2025-04-25T13:46:57.819" v="3765"/>
        <pc:sldMkLst>
          <pc:docMk/>
          <pc:sldMk cId="2839923948" sldId="257"/>
        </pc:sldMkLst>
        <pc:spChg chg="mod">
          <ac:chgData name="Matthew Huehne" userId="29a7055c-8773-4aca-ba73-b849e7555063" providerId="ADAL" clId="{A9CD8F20-A0E0-4741-ADD1-5C856D63184C}" dt="2025-04-25T08:01:21.866" v="356" actId="113"/>
          <ac:spMkLst>
            <pc:docMk/>
            <pc:sldMk cId="2839923948" sldId="257"/>
            <ac:spMk id="2" creationId="{90B82A87-0655-94B2-1468-B928791040D3}"/>
          </ac:spMkLst>
        </pc:spChg>
      </pc:sldChg>
      <pc:sldChg chg="addSp delSp modSp del mod">
        <pc:chgData name="Matthew Huehne" userId="29a7055c-8773-4aca-ba73-b849e7555063" providerId="ADAL" clId="{A9CD8F20-A0E0-4741-ADD1-5C856D63184C}" dt="2025-04-25T12:44:05.899" v="2002" actId="2696"/>
        <pc:sldMkLst>
          <pc:docMk/>
          <pc:sldMk cId="3026624590" sldId="258"/>
        </pc:sldMkLst>
      </pc:sldChg>
      <pc:sldChg chg="addSp delSp modSp new mod ord">
        <pc:chgData name="Matthew Huehne" userId="29a7055c-8773-4aca-ba73-b849e7555063" providerId="ADAL" clId="{A9CD8F20-A0E0-4741-ADD1-5C856D63184C}" dt="2025-04-26T02:20:46.246" v="6448" actId="20577"/>
        <pc:sldMkLst>
          <pc:docMk/>
          <pc:sldMk cId="4161744601" sldId="259"/>
        </pc:sldMkLst>
      </pc:sldChg>
      <pc:sldChg chg="addSp delSp modSp new mod ord">
        <pc:chgData name="Matthew Huehne" userId="29a7055c-8773-4aca-ba73-b849e7555063" providerId="ADAL" clId="{A9CD8F20-A0E0-4741-ADD1-5C856D63184C}" dt="2025-04-26T00:41:29.770" v="4962" actId="465"/>
        <pc:sldMkLst>
          <pc:docMk/>
          <pc:sldMk cId="3526821902" sldId="260"/>
        </pc:sldMkLst>
        <pc:spChg chg="mod">
          <ac:chgData name="Matthew Huehne" userId="29a7055c-8773-4aca-ba73-b849e7555063" providerId="ADAL" clId="{A9CD8F20-A0E0-4741-ADD1-5C856D63184C}" dt="2025-04-25T13:51:40.724" v="3864" actId="27636"/>
          <ac:spMkLst>
            <pc:docMk/>
            <pc:sldMk cId="3526821902" sldId="260"/>
            <ac:spMk id="2" creationId="{ABA256A9-7A19-4D6B-8697-2D8D76D8DEF9}"/>
          </ac:spMkLst>
        </pc:spChg>
        <pc:spChg chg="add mod">
          <ac:chgData name="Matthew Huehne" userId="29a7055c-8773-4aca-ba73-b849e7555063" providerId="ADAL" clId="{A9CD8F20-A0E0-4741-ADD1-5C856D63184C}" dt="2025-04-26T00:41:29.770" v="4962" actId="465"/>
          <ac:spMkLst>
            <pc:docMk/>
            <pc:sldMk cId="3526821902" sldId="260"/>
            <ac:spMk id="3" creationId="{E1F98731-F952-B179-3569-EF24618A5E96}"/>
          </ac:spMkLst>
        </pc:spChg>
        <pc:spChg chg="add mod topLvl">
          <ac:chgData name="Matthew Huehne" userId="29a7055c-8773-4aca-ba73-b849e7555063" providerId="ADAL" clId="{A9CD8F20-A0E0-4741-ADD1-5C856D63184C}" dt="2025-04-25T13:40:44.173" v="3739" actId="1076"/>
          <ac:spMkLst>
            <pc:docMk/>
            <pc:sldMk cId="3526821902" sldId="260"/>
            <ac:spMk id="6" creationId="{68586C9F-9E23-DED6-35DA-1F02A2FF13B1}"/>
          </ac:spMkLst>
        </pc:spChg>
        <pc:spChg chg="mod">
          <ac:chgData name="Matthew Huehne" userId="29a7055c-8773-4aca-ba73-b849e7555063" providerId="ADAL" clId="{A9CD8F20-A0E0-4741-ADD1-5C856D63184C}" dt="2025-04-25T12:32:08.573" v="1935" actId="465"/>
          <ac:spMkLst>
            <pc:docMk/>
            <pc:sldMk cId="3526821902" sldId="260"/>
            <ac:spMk id="8" creationId="{4B1F2124-55CD-A210-1461-810E7AE1639B}"/>
          </ac:spMkLst>
        </pc:spChg>
        <pc:spChg chg="add mod topLvl">
          <ac:chgData name="Matthew Huehne" userId="29a7055c-8773-4aca-ba73-b849e7555063" providerId="ADAL" clId="{A9CD8F20-A0E0-4741-ADD1-5C856D63184C}" dt="2025-04-25T13:33:41.089" v="3708" actId="1076"/>
          <ac:spMkLst>
            <pc:docMk/>
            <pc:sldMk cId="3526821902" sldId="260"/>
            <ac:spMk id="13" creationId="{C5FA46ED-C9AC-119F-A8AF-E8BEF73130F5}"/>
          </ac:spMkLst>
        </pc:spChg>
        <pc:spChg chg="add mod topLvl">
          <ac:chgData name="Matthew Huehne" userId="29a7055c-8773-4aca-ba73-b849e7555063" providerId="ADAL" clId="{A9CD8F20-A0E0-4741-ADD1-5C856D63184C}" dt="2025-04-26T00:41:20.450" v="4960" actId="554"/>
          <ac:spMkLst>
            <pc:docMk/>
            <pc:sldMk cId="3526821902" sldId="260"/>
            <ac:spMk id="25" creationId="{28165A10-6A95-4880-CAE3-EB9EB58EEA68}"/>
          </ac:spMkLst>
        </pc:spChg>
        <pc:spChg chg="add mod topLvl">
          <ac:chgData name="Matthew Huehne" userId="29a7055c-8773-4aca-ba73-b849e7555063" providerId="ADAL" clId="{A9CD8F20-A0E0-4741-ADD1-5C856D63184C}" dt="2025-04-25T13:33:41.089" v="3708" actId="1076"/>
          <ac:spMkLst>
            <pc:docMk/>
            <pc:sldMk cId="3526821902" sldId="260"/>
            <ac:spMk id="30" creationId="{DC47E51E-9CB8-18B4-D49A-870777ABD654}"/>
          </ac:spMkLst>
        </pc:spChg>
        <pc:spChg chg="add mod topLvl">
          <ac:chgData name="Matthew Huehne" userId="29a7055c-8773-4aca-ba73-b849e7555063" providerId="ADAL" clId="{A9CD8F20-A0E0-4741-ADD1-5C856D63184C}" dt="2025-04-25T13:33:41.089" v="3708" actId="1076"/>
          <ac:spMkLst>
            <pc:docMk/>
            <pc:sldMk cId="3526821902" sldId="260"/>
            <ac:spMk id="35" creationId="{AB6220D1-84D7-F3A7-2096-F0AFA7A6826C}"/>
          </ac:spMkLst>
        </pc:spChg>
        <pc:spChg chg="mod">
          <ac:chgData name="Matthew Huehne" userId="29a7055c-8773-4aca-ba73-b849e7555063" providerId="ADAL" clId="{A9CD8F20-A0E0-4741-ADD1-5C856D63184C}" dt="2025-04-25T12:32:49.744" v="1940" actId="571"/>
          <ac:spMkLst>
            <pc:docMk/>
            <pc:sldMk cId="3526821902" sldId="260"/>
            <ac:spMk id="37" creationId="{801ACA4F-C4E8-453A-E73E-2ED6C00D003E}"/>
          </ac:spMkLst>
        </pc:spChg>
        <pc:spChg chg="add mod topLvl">
          <ac:chgData name="Matthew Huehne" userId="29a7055c-8773-4aca-ba73-b849e7555063" providerId="ADAL" clId="{A9CD8F20-A0E0-4741-ADD1-5C856D63184C}" dt="2025-04-26T00:41:29.770" v="4962" actId="465"/>
          <ac:spMkLst>
            <pc:docMk/>
            <pc:sldMk cId="3526821902" sldId="260"/>
            <ac:spMk id="44" creationId="{4DFDB205-0476-DFBE-F2F3-CB09E8FE4D4C}"/>
          </ac:spMkLst>
        </pc:spChg>
        <pc:spChg chg="add mod topLvl">
          <ac:chgData name="Matthew Huehne" userId="29a7055c-8773-4aca-ba73-b849e7555063" providerId="ADAL" clId="{A9CD8F20-A0E0-4741-ADD1-5C856D63184C}" dt="2025-04-26T00:41:29.770" v="4962" actId="465"/>
          <ac:spMkLst>
            <pc:docMk/>
            <pc:sldMk cId="3526821902" sldId="260"/>
            <ac:spMk id="49" creationId="{48D73D0D-C84B-B422-0800-4F5A7053B4CA}"/>
          </ac:spMkLst>
        </pc:spChg>
        <pc:spChg chg="add mod">
          <ac:chgData name="Matthew Huehne" userId="29a7055c-8773-4aca-ba73-b849e7555063" providerId="ADAL" clId="{A9CD8F20-A0E0-4741-ADD1-5C856D63184C}" dt="2025-04-25T13:33:41.089" v="3708" actId="1076"/>
          <ac:spMkLst>
            <pc:docMk/>
            <pc:sldMk cId="3526821902" sldId="260"/>
            <ac:spMk id="59" creationId="{436966B8-F4C1-BDE3-B077-1BD6106482B0}"/>
          </ac:spMkLst>
        </pc:spChg>
        <pc:spChg chg="mod topLvl">
          <ac:chgData name="Matthew Huehne" userId="29a7055c-8773-4aca-ba73-b849e7555063" providerId="ADAL" clId="{A9CD8F20-A0E0-4741-ADD1-5C856D63184C}" dt="2025-04-25T13:33:41.089" v="3708" actId="1076"/>
          <ac:spMkLst>
            <pc:docMk/>
            <pc:sldMk cId="3526821902" sldId="260"/>
            <ac:spMk id="61" creationId="{8487E188-EEF3-38B1-0762-9598025043A0}"/>
          </ac:spMkLst>
        </pc:spChg>
        <pc:spChg chg="add mod topLvl">
          <ac:chgData name="Matthew Huehne" userId="29a7055c-8773-4aca-ba73-b849e7555063" providerId="ADAL" clId="{A9CD8F20-A0E0-4741-ADD1-5C856D63184C}" dt="2025-04-25T13:33:41.089" v="3708" actId="1076"/>
          <ac:spMkLst>
            <pc:docMk/>
            <pc:sldMk cId="3526821902" sldId="260"/>
            <ac:spMk id="65" creationId="{864460B6-685F-D01F-C263-2EFF21070E52}"/>
          </ac:spMkLst>
        </pc:spChg>
        <pc:spChg chg="add mod topLvl">
          <ac:chgData name="Matthew Huehne" userId="29a7055c-8773-4aca-ba73-b849e7555063" providerId="ADAL" clId="{A9CD8F20-A0E0-4741-ADD1-5C856D63184C}" dt="2025-04-26T00:38:35.324" v="4899" actId="555"/>
          <ac:spMkLst>
            <pc:docMk/>
            <pc:sldMk cId="3526821902" sldId="260"/>
            <ac:spMk id="68" creationId="{96F89B35-746C-9CA8-C315-E108D1353BC5}"/>
          </ac:spMkLst>
        </pc:spChg>
        <pc:grpChg chg="mod topLvl">
          <ac:chgData name="Matthew Huehne" userId="29a7055c-8773-4aca-ba73-b849e7555063" providerId="ADAL" clId="{A9CD8F20-A0E0-4741-ADD1-5C856D63184C}" dt="2025-04-25T13:02:42.496" v="2130" actId="165"/>
          <ac:grpSpMkLst>
            <pc:docMk/>
            <pc:sldMk cId="3526821902" sldId="260"/>
            <ac:grpSpMk id="7" creationId="{86628A34-E35C-96F4-870C-EA368E732A06}"/>
          </ac:grpSpMkLst>
        </pc:grpChg>
        <pc:grpChg chg="add mod topLvl">
          <ac:chgData name="Matthew Huehne" userId="29a7055c-8773-4aca-ba73-b849e7555063" providerId="ADAL" clId="{A9CD8F20-A0E0-4741-ADD1-5C856D63184C}" dt="2025-04-25T12:32:52.571" v="1941" actId="165"/>
          <ac:grpSpMkLst>
            <pc:docMk/>
            <pc:sldMk cId="3526821902" sldId="260"/>
            <ac:grpSpMk id="36" creationId="{8231B609-9B84-6BAF-3AB0-9C2AEDD74227}"/>
          </ac:grpSpMkLst>
        </pc:grpChg>
        <pc:picChg chg="mod">
          <ac:chgData name="Matthew Huehne" userId="29a7055c-8773-4aca-ba73-b849e7555063" providerId="ADAL" clId="{A9CD8F20-A0E0-4741-ADD1-5C856D63184C}" dt="2025-04-25T12:32:08.573" v="1935" actId="465"/>
          <ac:picMkLst>
            <pc:docMk/>
            <pc:sldMk cId="3526821902" sldId="260"/>
            <ac:picMk id="9" creationId="{86F04158-6E78-EFA2-4156-DEF559280D00}"/>
          </ac:picMkLst>
        </pc:picChg>
        <pc:picChg chg="mod">
          <ac:chgData name="Matthew Huehne" userId="29a7055c-8773-4aca-ba73-b849e7555063" providerId="ADAL" clId="{A9CD8F20-A0E0-4741-ADD1-5C856D63184C}" dt="2025-04-25T11:40:08.327" v="1727"/>
          <ac:picMkLst>
            <pc:docMk/>
            <pc:sldMk cId="3526821902" sldId="260"/>
            <ac:picMk id="38" creationId="{B7E87966-0A68-2681-E5C4-4DA0D0AC5653}"/>
          </ac:picMkLst>
        </pc:picChg>
        <pc:picChg chg="add mod">
          <ac:chgData name="Matthew Huehne" userId="29a7055c-8773-4aca-ba73-b849e7555063" providerId="ADAL" clId="{A9CD8F20-A0E0-4741-ADD1-5C856D63184C}" dt="2025-04-25T12:59:09.011" v="2092" actId="1035"/>
          <ac:picMkLst>
            <pc:docMk/>
            <pc:sldMk cId="3526821902" sldId="260"/>
            <ac:picMk id="70" creationId="{BFF9B767-6924-8D85-B50F-DA4E236E7AEA}"/>
          </ac:picMkLst>
        </pc:picChg>
        <pc:picChg chg="add del mod modCrop">
          <ac:chgData name="Matthew Huehne" userId="29a7055c-8773-4aca-ba73-b849e7555063" providerId="ADAL" clId="{A9CD8F20-A0E0-4741-ADD1-5C856D63184C}" dt="2025-04-25T13:33:16.186" v="3707"/>
          <ac:picMkLst>
            <pc:docMk/>
            <pc:sldMk cId="3526821902" sldId="260"/>
            <ac:picMk id="71" creationId="{CF1BC2DB-DB9A-BC80-62F0-4F25EF3890BB}"/>
          </ac:picMkLst>
        </pc:picChg>
        <pc:picChg chg="add mod">
          <ac:chgData name="Matthew Huehne" userId="29a7055c-8773-4aca-ba73-b849e7555063" providerId="ADAL" clId="{A9CD8F20-A0E0-4741-ADD1-5C856D63184C}" dt="2025-04-25T13:41:45.819" v="3751" actId="1076"/>
          <ac:picMkLst>
            <pc:docMk/>
            <pc:sldMk cId="3526821902" sldId="260"/>
            <ac:picMk id="74" creationId="{61FD8D86-1055-148C-6432-255020AF2E57}"/>
          </ac:picMkLst>
        </pc:picChg>
        <pc:picChg chg="add mod">
          <ac:chgData name="Matthew Huehne" userId="29a7055c-8773-4aca-ba73-b849e7555063" providerId="ADAL" clId="{A9CD8F20-A0E0-4741-ADD1-5C856D63184C}" dt="2025-04-25T13:41:37.847" v="3749" actId="1076"/>
          <ac:picMkLst>
            <pc:docMk/>
            <pc:sldMk cId="3526821902" sldId="260"/>
            <ac:picMk id="76" creationId="{8BF41C01-288C-2F4B-9FF0-E756584783D9}"/>
          </ac:picMkLst>
        </pc:picChg>
        <pc:picChg chg="add del mod">
          <ac:chgData name="Matthew Huehne" userId="29a7055c-8773-4aca-ba73-b849e7555063" providerId="ADAL" clId="{A9CD8F20-A0E0-4741-ADD1-5C856D63184C}" dt="2025-04-25T13:33:16.186" v="3707"/>
          <ac:picMkLst>
            <pc:docMk/>
            <pc:sldMk cId="3526821902" sldId="260"/>
            <ac:picMk id="2050" creationId="{30A07003-F953-5BE9-6145-8F7C7DE932C0}"/>
          </ac:picMkLst>
        </pc:picChg>
      </pc:sldChg>
      <pc:sldChg chg="addSp delSp modSp new mod ord">
        <pc:chgData name="Matthew Huehne" userId="29a7055c-8773-4aca-ba73-b849e7555063" providerId="ADAL" clId="{A9CD8F20-A0E0-4741-ADD1-5C856D63184C}" dt="2025-04-26T00:50:25.686" v="5425" actId="20577"/>
        <pc:sldMkLst>
          <pc:docMk/>
          <pc:sldMk cId="930349975" sldId="261"/>
        </pc:sldMkLst>
        <pc:spChg chg="mod">
          <ac:chgData name="Matthew Huehne" userId="29a7055c-8773-4aca-ba73-b849e7555063" providerId="ADAL" clId="{A9CD8F20-A0E0-4741-ADD1-5C856D63184C}" dt="2025-04-25T14:33:03.807" v="3991"/>
          <ac:spMkLst>
            <pc:docMk/>
            <pc:sldMk cId="930349975" sldId="261"/>
            <ac:spMk id="2" creationId="{8084B10E-01F2-0D26-DD82-D6D2E1657B85}"/>
          </ac:spMkLst>
        </pc:spChg>
        <pc:spChg chg="add mod">
          <ac:chgData name="Matthew Huehne" userId="29a7055c-8773-4aca-ba73-b849e7555063" providerId="ADAL" clId="{A9CD8F20-A0E0-4741-ADD1-5C856D63184C}" dt="2025-04-26T00:50:25.686" v="5425" actId="20577"/>
          <ac:spMkLst>
            <pc:docMk/>
            <pc:sldMk cId="930349975" sldId="261"/>
            <ac:spMk id="3" creationId="{E670DA24-01CE-6894-7D99-58BE69D6C6DC}"/>
          </ac:spMkLst>
        </pc:spChg>
        <pc:spChg chg="add mod topLvl">
          <ac:chgData name="Matthew Huehne" userId="29a7055c-8773-4aca-ba73-b849e7555063" providerId="ADAL" clId="{A9CD8F20-A0E0-4741-ADD1-5C856D63184C}" dt="2025-04-25T14:59:18.578" v="4320"/>
          <ac:spMkLst>
            <pc:docMk/>
            <pc:sldMk cId="930349975" sldId="261"/>
            <ac:spMk id="4" creationId="{8913C61E-39C7-AC11-B4DD-27D03FD7FB78}"/>
          </ac:spMkLst>
        </pc:spChg>
        <pc:spChg chg="mod topLvl">
          <ac:chgData name="Matthew Huehne" userId="29a7055c-8773-4aca-ba73-b849e7555063" providerId="ADAL" clId="{A9CD8F20-A0E0-4741-ADD1-5C856D63184C}" dt="2025-04-25T14:59:18.578" v="4320"/>
          <ac:spMkLst>
            <pc:docMk/>
            <pc:sldMk cId="930349975" sldId="261"/>
            <ac:spMk id="5" creationId="{AA1A568C-2C66-72AA-135D-1BA0BBF5DDEC}"/>
          </ac:spMkLst>
        </pc:spChg>
        <pc:spChg chg="add mod topLvl">
          <ac:chgData name="Matthew Huehne" userId="29a7055c-8773-4aca-ba73-b849e7555063" providerId="ADAL" clId="{A9CD8F20-A0E0-4741-ADD1-5C856D63184C}" dt="2025-04-25T14:59:18.578" v="4320"/>
          <ac:spMkLst>
            <pc:docMk/>
            <pc:sldMk cId="930349975" sldId="261"/>
            <ac:spMk id="6" creationId="{2206EE95-FB2D-30D8-7F66-B48E5A687927}"/>
          </ac:spMkLst>
        </pc:spChg>
        <pc:spChg chg="add del mod topLvl">
          <ac:chgData name="Matthew Huehne" userId="29a7055c-8773-4aca-ba73-b849e7555063" providerId="ADAL" clId="{A9CD8F20-A0E0-4741-ADD1-5C856D63184C}" dt="2025-04-25T14:59:18.578" v="4320"/>
          <ac:spMkLst>
            <pc:docMk/>
            <pc:sldMk cId="930349975" sldId="261"/>
            <ac:spMk id="10" creationId="{90C1831E-DDF1-8E3B-EA7D-96881E7E5FD6}"/>
          </ac:spMkLst>
        </pc:spChg>
        <pc:spChg chg="add mod topLvl">
          <ac:chgData name="Matthew Huehne" userId="29a7055c-8773-4aca-ba73-b849e7555063" providerId="ADAL" clId="{A9CD8F20-A0E0-4741-ADD1-5C856D63184C}" dt="2025-04-25T14:59:18.578" v="4320"/>
          <ac:spMkLst>
            <pc:docMk/>
            <pc:sldMk cId="930349975" sldId="261"/>
            <ac:spMk id="11" creationId="{DD947CAB-665C-C89C-EF5B-B8107618F096}"/>
          </ac:spMkLst>
        </pc:spChg>
        <pc:spChg chg="add mod topLvl">
          <ac:chgData name="Matthew Huehne" userId="29a7055c-8773-4aca-ba73-b849e7555063" providerId="ADAL" clId="{A9CD8F20-A0E0-4741-ADD1-5C856D63184C}" dt="2025-04-25T14:59:18.578" v="4320"/>
          <ac:spMkLst>
            <pc:docMk/>
            <pc:sldMk cId="930349975" sldId="261"/>
            <ac:spMk id="12" creationId="{87E49CFA-1251-0578-966C-E79E5AE309D6}"/>
          </ac:spMkLst>
        </pc:spChg>
        <pc:spChg chg="add mod">
          <ac:chgData name="Matthew Huehne" userId="29a7055c-8773-4aca-ba73-b849e7555063" providerId="ADAL" clId="{A9CD8F20-A0E0-4741-ADD1-5C856D63184C}" dt="2025-04-25T09:13:05.562" v="666" actId="555"/>
          <ac:spMkLst>
            <pc:docMk/>
            <pc:sldMk cId="930349975" sldId="261"/>
            <ac:spMk id="13" creationId="{F262340F-08C4-987A-157E-557C6CD9B599}"/>
          </ac:spMkLst>
        </pc:spChg>
        <pc:spChg chg="add mod">
          <ac:chgData name="Matthew Huehne" userId="29a7055c-8773-4aca-ba73-b849e7555063" providerId="ADAL" clId="{A9CD8F20-A0E0-4741-ADD1-5C856D63184C}" dt="2025-04-25T09:13:17.903" v="671" actId="12788"/>
          <ac:spMkLst>
            <pc:docMk/>
            <pc:sldMk cId="930349975" sldId="261"/>
            <ac:spMk id="14" creationId="{164EDFEC-D117-3307-2296-302DE58487FC}"/>
          </ac:spMkLst>
        </pc:spChg>
        <pc:spChg chg="add mod topLvl">
          <ac:chgData name="Matthew Huehne" userId="29a7055c-8773-4aca-ba73-b849e7555063" providerId="ADAL" clId="{A9CD8F20-A0E0-4741-ADD1-5C856D63184C}" dt="2025-04-25T14:59:18.578" v="4320"/>
          <ac:spMkLst>
            <pc:docMk/>
            <pc:sldMk cId="930349975" sldId="261"/>
            <ac:spMk id="15" creationId="{A198EB2D-61A7-AA0F-D42A-AD33637499BF}"/>
          </ac:spMkLst>
        </pc:spChg>
        <pc:spChg chg="add mod">
          <ac:chgData name="Matthew Huehne" userId="29a7055c-8773-4aca-ba73-b849e7555063" providerId="ADAL" clId="{A9CD8F20-A0E0-4741-ADD1-5C856D63184C}" dt="2025-04-25T09:09:51.458" v="610" actId="1076"/>
          <ac:spMkLst>
            <pc:docMk/>
            <pc:sldMk cId="930349975" sldId="261"/>
            <ac:spMk id="28" creationId="{EE521E82-783B-0494-12D5-2D951A4CD5A5}"/>
          </ac:spMkLst>
        </pc:spChg>
        <pc:spChg chg="add del mod">
          <ac:chgData name="Matthew Huehne" userId="29a7055c-8773-4aca-ba73-b849e7555063" providerId="ADAL" clId="{A9CD8F20-A0E0-4741-ADD1-5C856D63184C}" dt="2025-04-25T13:30:52.658" v="3477" actId="207"/>
          <ac:spMkLst>
            <pc:docMk/>
            <pc:sldMk cId="930349975" sldId="261"/>
            <ac:spMk id="30" creationId="{F977BDDA-CF47-728E-C13E-74BF091E93D3}"/>
          </ac:spMkLst>
        </pc:spChg>
        <pc:spChg chg="add mod topLvl">
          <ac:chgData name="Matthew Huehne" userId="29a7055c-8773-4aca-ba73-b849e7555063" providerId="ADAL" clId="{A9CD8F20-A0E0-4741-ADD1-5C856D63184C}" dt="2025-04-25T09:13:05.562" v="666" actId="555"/>
          <ac:spMkLst>
            <pc:docMk/>
            <pc:sldMk cId="930349975" sldId="261"/>
            <ac:spMk id="31" creationId="{2B5F5E9F-F112-C10B-6B29-6E7694875127}"/>
          </ac:spMkLst>
        </pc:spChg>
        <pc:spChg chg="add mod">
          <ac:chgData name="Matthew Huehne" userId="29a7055c-8773-4aca-ba73-b849e7555063" providerId="ADAL" clId="{A9CD8F20-A0E0-4741-ADD1-5C856D63184C}" dt="2025-04-25T09:15:55.757" v="731" actId="1076"/>
          <ac:spMkLst>
            <pc:docMk/>
            <pc:sldMk cId="930349975" sldId="261"/>
            <ac:spMk id="42" creationId="{7CDAA3E4-A9AF-377C-A84E-8699C7A9D9E5}"/>
          </ac:spMkLst>
        </pc:spChg>
        <pc:spChg chg="add mod">
          <ac:chgData name="Matthew Huehne" userId="29a7055c-8773-4aca-ba73-b849e7555063" providerId="ADAL" clId="{A9CD8F20-A0E0-4741-ADD1-5C856D63184C}" dt="2025-04-25T15:07:19.383" v="4738" actId="207"/>
          <ac:spMkLst>
            <pc:docMk/>
            <pc:sldMk cId="930349975" sldId="261"/>
            <ac:spMk id="3083" creationId="{25575A0D-BA26-3B36-FFA6-8D65940AD660}"/>
          </ac:spMkLst>
        </pc:spChg>
        <pc:spChg chg="add mod">
          <ac:chgData name="Matthew Huehne" userId="29a7055c-8773-4aca-ba73-b849e7555063" providerId="ADAL" clId="{A9CD8F20-A0E0-4741-ADD1-5C856D63184C}" dt="2025-04-25T15:06:59.158" v="4657" actId="207"/>
          <ac:spMkLst>
            <pc:docMk/>
            <pc:sldMk cId="930349975" sldId="261"/>
            <ac:spMk id="3084" creationId="{CF53ADB5-0FAC-E732-68A0-D20A56039BF8}"/>
          </ac:spMkLst>
        </pc:spChg>
        <pc:spChg chg="add mod">
          <ac:chgData name="Matthew Huehne" userId="29a7055c-8773-4aca-ba73-b849e7555063" providerId="ADAL" clId="{A9CD8F20-A0E0-4741-ADD1-5C856D63184C}" dt="2025-04-25T15:07:19.383" v="4738" actId="207"/>
          <ac:spMkLst>
            <pc:docMk/>
            <pc:sldMk cId="930349975" sldId="261"/>
            <ac:spMk id="3086" creationId="{1E7B4B0A-3B8C-E232-EF77-5F3D62880677}"/>
          </ac:spMkLst>
        </pc:spChg>
        <pc:spChg chg="add mod">
          <ac:chgData name="Matthew Huehne" userId="29a7055c-8773-4aca-ba73-b849e7555063" providerId="ADAL" clId="{A9CD8F20-A0E0-4741-ADD1-5C856D63184C}" dt="2025-04-25T15:07:19.383" v="4738" actId="207"/>
          <ac:spMkLst>
            <pc:docMk/>
            <pc:sldMk cId="930349975" sldId="261"/>
            <ac:spMk id="3089" creationId="{EF509EAF-8FD0-5539-C343-E94430D61F01}"/>
          </ac:spMkLst>
        </pc:spChg>
        <pc:spChg chg="add mod">
          <ac:chgData name="Matthew Huehne" userId="29a7055c-8773-4aca-ba73-b849e7555063" providerId="ADAL" clId="{A9CD8F20-A0E0-4741-ADD1-5C856D63184C}" dt="2025-04-25T15:06:59.158" v="4657" actId="207"/>
          <ac:spMkLst>
            <pc:docMk/>
            <pc:sldMk cId="930349975" sldId="261"/>
            <ac:spMk id="3090" creationId="{26051FF4-E823-3351-C9CA-31FBABE56F52}"/>
          </ac:spMkLst>
        </pc:spChg>
        <pc:spChg chg="add mod">
          <ac:chgData name="Matthew Huehne" userId="29a7055c-8773-4aca-ba73-b849e7555063" providerId="ADAL" clId="{A9CD8F20-A0E0-4741-ADD1-5C856D63184C}" dt="2025-04-25T15:07:19.383" v="4738" actId="207"/>
          <ac:spMkLst>
            <pc:docMk/>
            <pc:sldMk cId="930349975" sldId="261"/>
            <ac:spMk id="3092" creationId="{2CFC345C-C640-5561-A17E-B31105190571}"/>
          </ac:spMkLst>
        </pc:spChg>
        <pc:spChg chg="add mod">
          <ac:chgData name="Matthew Huehne" userId="29a7055c-8773-4aca-ba73-b849e7555063" providerId="ADAL" clId="{A9CD8F20-A0E0-4741-ADD1-5C856D63184C}" dt="2025-04-25T15:06:59.158" v="4657" actId="207"/>
          <ac:spMkLst>
            <pc:docMk/>
            <pc:sldMk cId="930349975" sldId="261"/>
            <ac:spMk id="3093" creationId="{AF1AFC95-8C6A-15A7-3607-F8347BD960D3}"/>
          </ac:spMkLst>
        </pc:spChg>
        <pc:spChg chg="add mod">
          <ac:chgData name="Matthew Huehne" userId="29a7055c-8773-4aca-ba73-b849e7555063" providerId="ADAL" clId="{A9CD8F20-A0E0-4741-ADD1-5C856D63184C}" dt="2025-04-25T15:06:59.158" v="4657" actId="207"/>
          <ac:spMkLst>
            <pc:docMk/>
            <pc:sldMk cId="930349975" sldId="261"/>
            <ac:spMk id="3095" creationId="{AE4B5D13-2F59-5F07-EF31-D729069061C8}"/>
          </ac:spMkLst>
        </pc:spChg>
        <pc:spChg chg="add mod">
          <ac:chgData name="Matthew Huehne" userId="29a7055c-8773-4aca-ba73-b849e7555063" providerId="ADAL" clId="{A9CD8F20-A0E0-4741-ADD1-5C856D63184C}" dt="2025-04-25T15:06:59.158" v="4657" actId="207"/>
          <ac:spMkLst>
            <pc:docMk/>
            <pc:sldMk cId="930349975" sldId="261"/>
            <ac:spMk id="3097" creationId="{2BC7E994-FD46-F454-9AA4-EF744E959FBB}"/>
          </ac:spMkLst>
        </pc:spChg>
        <pc:spChg chg="add mod">
          <ac:chgData name="Matthew Huehne" userId="29a7055c-8773-4aca-ba73-b849e7555063" providerId="ADAL" clId="{A9CD8F20-A0E0-4741-ADD1-5C856D63184C}" dt="2025-04-25T15:06:59.158" v="4657" actId="207"/>
          <ac:spMkLst>
            <pc:docMk/>
            <pc:sldMk cId="930349975" sldId="261"/>
            <ac:spMk id="3098" creationId="{7EAC01CD-717D-8F54-D5B2-AD0E0961E454}"/>
          </ac:spMkLst>
        </pc:spChg>
        <pc:spChg chg="add mod">
          <ac:chgData name="Matthew Huehne" userId="29a7055c-8773-4aca-ba73-b849e7555063" providerId="ADAL" clId="{A9CD8F20-A0E0-4741-ADD1-5C856D63184C}" dt="2025-04-25T15:07:28.002" v="4741" actId="1076"/>
          <ac:spMkLst>
            <pc:docMk/>
            <pc:sldMk cId="930349975" sldId="261"/>
            <ac:spMk id="3099" creationId="{5D8AB44F-8012-74E4-9A54-0DF30E9ECFE3}"/>
          </ac:spMkLst>
        </pc:spChg>
        <pc:grpChg chg="add mod">
          <ac:chgData name="Matthew Huehne" userId="29a7055c-8773-4aca-ba73-b849e7555063" providerId="ADAL" clId="{A9CD8F20-A0E0-4741-ADD1-5C856D63184C}" dt="2025-04-25T15:01:20.094" v="4528"/>
          <ac:grpSpMkLst>
            <pc:docMk/>
            <pc:sldMk cId="930349975" sldId="261"/>
            <ac:grpSpMk id="3082" creationId="{60D11AD8-0BFC-ABFD-3CA9-CA0918F4037C}"/>
          </ac:grpSpMkLst>
        </pc:grpChg>
        <pc:picChg chg="mod">
          <ac:chgData name="Matthew Huehne" userId="29a7055c-8773-4aca-ba73-b849e7555063" providerId="ADAL" clId="{A9CD8F20-A0E0-4741-ADD1-5C856D63184C}" dt="2025-04-25T13:30:34.088" v="3397" actId="554"/>
          <ac:picMkLst>
            <pc:docMk/>
            <pc:sldMk cId="930349975" sldId="261"/>
            <ac:picMk id="7" creationId="{9B30D7C0-BAEA-50BB-7841-C774672F7AA9}"/>
          </ac:picMkLst>
        </pc:picChg>
        <pc:picChg chg="mod">
          <ac:chgData name="Matthew Huehne" userId="29a7055c-8773-4aca-ba73-b849e7555063" providerId="ADAL" clId="{A9CD8F20-A0E0-4741-ADD1-5C856D63184C}" dt="2025-04-25T13:28:22.450" v="3382" actId="553"/>
          <ac:picMkLst>
            <pc:docMk/>
            <pc:sldMk cId="930349975" sldId="261"/>
            <ac:picMk id="8" creationId="{3423905E-D37D-5723-6011-DD5366A6208A}"/>
          </ac:picMkLst>
        </pc:picChg>
        <pc:picChg chg="mod">
          <ac:chgData name="Matthew Huehne" userId="29a7055c-8773-4aca-ba73-b849e7555063" providerId="ADAL" clId="{A9CD8F20-A0E0-4741-ADD1-5C856D63184C}" dt="2025-04-25T13:29:33.630" v="3393" actId="554"/>
          <ac:picMkLst>
            <pc:docMk/>
            <pc:sldMk cId="930349975" sldId="261"/>
            <ac:picMk id="9" creationId="{017DF6AD-F78A-811A-3E8F-EF76591EAE4C}"/>
          </ac:picMkLst>
        </pc:picChg>
        <pc:picChg chg="add mod">
          <ac:chgData name="Matthew Huehne" userId="29a7055c-8773-4aca-ba73-b849e7555063" providerId="ADAL" clId="{A9CD8F20-A0E0-4741-ADD1-5C856D63184C}" dt="2025-04-25T13:30:52.658" v="3477" actId="207"/>
          <ac:picMkLst>
            <pc:docMk/>
            <pc:sldMk cId="930349975" sldId="261"/>
            <ac:picMk id="29" creationId="{C61925F3-33C8-24BF-3FB2-DEC7348F41E5}"/>
          </ac:picMkLst>
        </pc:picChg>
        <pc:cxnChg chg="mod">
          <ac:chgData name="Matthew Huehne" userId="29a7055c-8773-4aca-ba73-b849e7555063" providerId="ADAL" clId="{A9CD8F20-A0E0-4741-ADD1-5C856D63184C}" dt="2025-04-25T09:08:54.997" v="589" actId="12788"/>
          <ac:cxnSpMkLst>
            <pc:docMk/>
            <pc:sldMk cId="930349975" sldId="261"/>
            <ac:cxnSpMk id="17" creationId="{FB66391E-3DEB-058A-FC0C-2CE7D489F172}"/>
          </ac:cxnSpMkLst>
        </pc:cxnChg>
        <pc:cxnChg chg="mod">
          <ac:chgData name="Matthew Huehne" userId="29a7055c-8773-4aca-ba73-b849e7555063" providerId="ADAL" clId="{A9CD8F20-A0E0-4741-ADD1-5C856D63184C}" dt="2025-04-25T09:09:09.871" v="594" actId="12788"/>
          <ac:cxnSpMkLst>
            <pc:docMk/>
            <pc:sldMk cId="930349975" sldId="261"/>
            <ac:cxnSpMk id="19" creationId="{2282F9F0-76B7-8AD7-9885-94E1578E08F2}"/>
          </ac:cxnSpMkLst>
        </pc:cxnChg>
        <pc:cxnChg chg="mod">
          <ac:chgData name="Matthew Huehne" userId="29a7055c-8773-4aca-ba73-b849e7555063" providerId="ADAL" clId="{A9CD8F20-A0E0-4741-ADD1-5C856D63184C}" dt="2025-04-25T09:09:29.524" v="598" actId="1076"/>
          <ac:cxnSpMkLst>
            <pc:docMk/>
            <pc:sldMk cId="930349975" sldId="261"/>
            <ac:cxnSpMk id="21" creationId="{7C2CB416-BDF3-D841-D725-8FBAB35712FC}"/>
          </ac:cxnSpMkLst>
        </pc:cxnChg>
        <pc:cxnChg chg="add mod">
          <ac:chgData name="Matthew Huehne" userId="29a7055c-8773-4aca-ba73-b849e7555063" providerId="ADAL" clId="{A9CD8F20-A0E0-4741-ADD1-5C856D63184C}" dt="2025-04-25T09:09:51.458" v="610" actId="1076"/>
          <ac:cxnSpMkLst>
            <pc:docMk/>
            <pc:sldMk cId="930349975" sldId="261"/>
            <ac:cxnSpMk id="33" creationId="{0F0E0376-43C6-6E7E-6E71-F3B330911E24}"/>
          </ac:cxnSpMkLst>
        </pc:cxnChg>
      </pc:sldChg>
      <pc:sldChg chg="new del">
        <pc:chgData name="Matthew Huehne" userId="29a7055c-8773-4aca-ba73-b849e7555063" providerId="ADAL" clId="{A9CD8F20-A0E0-4741-ADD1-5C856D63184C}" dt="2025-04-25T09:26:17.082" v="856" actId="2696"/>
        <pc:sldMkLst>
          <pc:docMk/>
          <pc:sldMk cId="1511073169" sldId="262"/>
        </pc:sldMkLst>
      </pc:sldChg>
      <pc:sldChg chg="modSp mod">
        <pc:chgData name="Matthew Huehne" userId="29a7055c-8773-4aca-ba73-b849e7555063" providerId="ADAL" clId="{A9CD8F20-A0E0-4741-ADD1-5C856D63184C}" dt="2025-04-25T13:54:45.071" v="3889" actId="1076"/>
        <pc:sldMkLst>
          <pc:docMk/>
          <pc:sldMk cId="3507297496" sldId="266"/>
        </pc:sldMkLst>
        <pc:spChg chg="mod">
          <ac:chgData name="Matthew Huehne" userId="29a7055c-8773-4aca-ba73-b849e7555063" providerId="ADAL" clId="{A9CD8F20-A0E0-4741-ADD1-5C856D63184C}" dt="2025-04-25T13:54:45.071" v="3889" actId="1076"/>
          <ac:spMkLst>
            <pc:docMk/>
            <pc:sldMk cId="3507297496" sldId="266"/>
            <ac:spMk id="2" creationId="{A7D25424-495D-96E4-38BD-80FA8A1BEA9F}"/>
          </ac:spMkLst>
        </pc:spChg>
        <pc:spChg chg="mod">
          <ac:chgData name="Matthew Huehne" userId="29a7055c-8773-4aca-ba73-b849e7555063" providerId="ADAL" clId="{A9CD8F20-A0E0-4741-ADD1-5C856D63184C}" dt="2025-04-25T13:54:37.397" v="3886" actId="2711"/>
          <ac:spMkLst>
            <pc:docMk/>
            <pc:sldMk cId="3507297496" sldId="266"/>
            <ac:spMk id="27" creationId="{00D5935C-9A84-5A18-F40F-32B3B2B25C2C}"/>
          </ac:spMkLst>
        </pc:spChg>
        <pc:spChg chg="mod">
          <ac:chgData name="Matthew Huehne" userId="29a7055c-8773-4aca-ba73-b849e7555063" providerId="ADAL" clId="{A9CD8F20-A0E0-4741-ADD1-5C856D63184C}" dt="2025-04-25T13:54:37.397" v="3886" actId="2711"/>
          <ac:spMkLst>
            <pc:docMk/>
            <pc:sldMk cId="3507297496" sldId="266"/>
            <ac:spMk id="30" creationId="{C68CC226-7458-2C4C-7871-A7823488C080}"/>
          </ac:spMkLst>
        </pc:spChg>
        <pc:spChg chg="mod">
          <ac:chgData name="Matthew Huehne" userId="29a7055c-8773-4aca-ba73-b849e7555063" providerId="ADAL" clId="{A9CD8F20-A0E0-4741-ADD1-5C856D63184C}" dt="2025-04-25T13:54:37.397" v="3886" actId="2711"/>
          <ac:spMkLst>
            <pc:docMk/>
            <pc:sldMk cId="3507297496" sldId="266"/>
            <ac:spMk id="33" creationId="{CDE5D154-0C27-A200-763D-79250FD6B91F}"/>
          </ac:spMkLst>
        </pc:spChg>
        <pc:spChg chg="mod">
          <ac:chgData name="Matthew Huehne" userId="29a7055c-8773-4aca-ba73-b849e7555063" providerId="ADAL" clId="{A9CD8F20-A0E0-4741-ADD1-5C856D63184C}" dt="2025-04-25T13:54:37.397" v="3886" actId="2711"/>
          <ac:spMkLst>
            <pc:docMk/>
            <pc:sldMk cId="3507297496" sldId="266"/>
            <ac:spMk id="36" creationId="{AB7EA0AD-903D-48DD-6BD6-18A29C47B30D}"/>
          </ac:spMkLst>
        </pc:spChg>
        <pc:spChg chg="mod">
          <ac:chgData name="Matthew Huehne" userId="29a7055c-8773-4aca-ba73-b849e7555063" providerId="ADAL" clId="{A9CD8F20-A0E0-4741-ADD1-5C856D63184C}" dt="2025-04-25T13:54:37.397" v="3886" actId="2711"/>
          <ac:spMkLst>
            <pc:docMk/>
            <pc:sldMk cId="3507297496" sldId="266"/>
            <ac:spMk id="39" creationId="{C6AE60BA-56F8-7B79-AAA7-41AA36CD8CA9}"/>
          </ac:spMkLst>
        </pc:spChg>
        <pc:spChg chg="mod">
          <ac:chgData name="Matthew Huehne" userId="29a7055c-8773-4aca-ba73-b849e7555063" providerId="ADAL" clId="{A9CD8F20-A0E0-4741-ADD1-5C856D63184C}" dt="2025-04-25T13:54:37.397" v="3886" actId="2711"/>
          <ac:spMkLst>
            <pc:docMk/>
            <pc:sldMk cId="3507297496" sldId="266"/>
            <ac:spMk id="52" creationId="{FD47D785-AF6C-CD5A-D433-DAE6281FE8B2}"/>
          </ac:spMkLst>
        </pc:spChg>
      </pc:sldChg>
      <pc:sldChg chg="modSp mod">
        <pc:chgData name="Matthew Huehne" userId="29a7055c-8773-4aca-ba73-b849e7555063" providerId="ADAL" clId="{A9CD8F20-A0E0-4741-ADD1-5C856D63184C}" dt="2025-04-25T13:53:46.741" v="3878" actId="1076"/>
        <pc:sldMkLst>
          <pc:docMk/>
          <pc:sldMk cId="1072099386" sldId="267"/>
        </pc:sldMkLst>
        <pc:spChg chg="mod">
          <ac:chgData name="Matthew Huehne" userId="29a7055c-8773-4aca-ba73-b849e7555063" providerId="ADAL" clId="{A9CD8F20-A0E0-4741-ADD1-5C856D63184C}" dt="2025-04-25T13:53:46.741" v="3878" actId="1076"/>
          <ac:spMkLst>
            <pc:docMk/>
            <pc:sldMk cId="1072099386" sldId="267"/>
            <ac:spMk id="2" creationId="{F1089B07-11F9-3D6E-40D3-41601FA307ED}"/>
          </ac:spMkLst>
        </pc:spChg>
        <pc:spChg chg="mod">
          <ac:chgData name="Matthew Huehne" userId="29a7055c-8773-4aca-ba73-b849e7555063" providerId="ADAL" clId="{A9CD8F20-A0E0-4741-ADD1-5C856D63184C}" dt="2025-04-25T13:43:18.252" v="3755" actId="2711"/>
          <ac:spMkLst>
            <pc:docMk/>
            <pc:sldMk cId="1072099386" sldId="267"/>
            <ac:spMk id="3" creationId="{C3BA7F7B-9415-5F25-AE73-BE2AB556BCF9}"/>
          </ac:spMkLst>
        </pc:spChg>
        <pc:spChg chg="mod">
          <ac:chgData name="Matthew Huehne" userId="29a7055c-8773-4aca-ba73-b849e7555063" providerId="ADAL" clId="{A9CD8F20-A0E0-4741-ADD1-5C856D63184C}" dt="2025-04-25T13:43:18.252" v="3755" actId="2711"/>
          <ac:spMkLst>
            <pc:docMk/>
            <pc:sldMk cId="1072099386" sldId="267"/>
            <ac:spMk id="6" creationId="{43322465-1358-E72C-26E3-C4A60C88FF9F}"/>
          </ac:spMkLst>
        </pc:spChg>
        <pc:spChg chg="mod">
          <ac:chgData name="Matthew Huehne" userId="29a7055c-8773-4aca-ba73-b849e7555063" providerId="ADAL" clId="{A9CD8F20-A0E0-4741-ADD1-5C856D63184C}" dt="2025-04-25T13:43:18.252" v="3755" actId="2711"/>
          <ac:spMkLst>
            <pc:docMk/>
            <pc:sldMk cId="1072099386" sldId="267"/>
            <ac:spMk id="10" creationId="{14AF6C58-00EE-1E65-650D-ACD7502EBCEE}"/>
          </ac:spMkLst>
        </pc:spChg>
        <pc:spChg chg="mod">
          <ac:chgData name="Matthew Huehne" userId="29a7055c-8773-4aca-ba73-b849e7555063" providerId="ADAL" clId="{A9CD8F20-A0E0-4741-ADD1-5C856D63184C}" dt="2025-04-25T13:43:18.252" v="3755" actId="2711"/>
          <ac:spMkLst>
            <pc:docMk/>
            <pc:sldMk cId="1072099386" sldId="267"/>
            <ac:spMk id="11" creationId="{324CD155-5FF6-7F1E-86A3-D899355E092E}"/>
          </ac:spMkLst>
        </pc:spChg>
        <pc:spChg chg="mod">
          <ac:chgData name="Matthew Huehne" userId="29a7055c-8773-4aca-ba73-b849e7555063" providerId="ADAL" clId="{A9CD8F20-A0E0-4741-ADD1-5C856D63184C}" dt="2025-04-25T13:43:18.252" v="3755" actId="2711"/>
          <ac:spMkLst>
            <pc:docMk/>
            <pc:sldMk cId="1072099386" sldId="267"/>
            <ac:spMk id="12" creationId="{86C4C927-FA23-4F8E-7C66-652C9E000AC0}"/>
          </ac:spMkLst>
        </pc:spChg>
        <pc:spChg chg="mod">
          <ac:chgData name="Matthew Huehne" userId="29a7055c-8773-4aca-ba73-b849e7555063" providerId="ADAL" clId="{A9CD8F20-A0E0-4741-ADD1-5C856D63184C}" dt="2025-04-25T13:43:18.252" v="3755" actId="2711"/>
          <ac:spMkLst>
            <pc:docMk/>
            <pc:sldMk cId="1072099386" sldId="267"/>
            <ac:spMk id="14" creationId="{A50EBBC3-3959-9A2F-755B-316145ACCEEC}"/>
          </ac:spMkLst>
        </pc:spChg>
        <pc:spChg chg="mod">
          <ac:chgData name="Matthew Huehne" userId="29a7055c-8773-4aca-ba73-b849e7555063" providerId="ADAL" clId="{A9CD8F20-A0E0-4741-ADD1-5C856D63184C}" dt="2025-04-25T13:43:18.252" v="3755" actId="2711"/>
          <ac:spMkLst>
            <pc:docMk/>
            <pc:sldMk cId="1072099386" sldId="267"/>
            <ac:spMk id="15" creationId="{97DBA5FA-8AEA-0120-450F-87904665D310}"/>
          </ac:spMkLst>
        </pc:spChg>
        <pc:spChg chg="mod">
          <ac:chgData name="Matthew Huehne" userId="29a7055c-8773-4aca-ba73-b849e7555063" providerId="ADAL" clId="{A9CD8F20-A0E0-4741-ADD1-5C856D63184C}" dt="2025-04-25T13:43:18.252" v="3755" actId="2711"/>
          <ac:spMkLst>
            <pc:docMk/>
            <pc:sldMk cId="1072099386" sldId="267"/>
            <ac:spMk id="17" creationId="{E1032BC1-8EEE-2883-641E-9B6D16865A9C}"/>
          </ac:spMkLst>
        </pc:spChg>
        <pc:spChg chg="mod">
          <ac:chgData name="Matthew Huehne" userId="29a7055c-8773-4aca-ba73-b849e7555063" providerId="ADAL" clId="{A9CD8F20-A0E0-4741-ADD1-5C856D63184C}" dt="2025-04-25T13:43:18.252" v="3755" actId="2711"/>
          <ac:spMkLst>
            <pc:docMk/>
            <pc:sldMk cId="1072099386" sldId="267"/>
            <ac:spMk id="19" creationId="{998FFF6D-F93F-EB57-6CEE-71DD332FA87A}"/>
          </ac:spMkLst>
        </pc:spChg>
      </pc:sldChg>
      <pc:sldChg chg="addSp delSp modSp add del mod">
        <pc:chgData name="Matthew Huehne" userId="29a7055c-8773-4aca-ba73-b849e7555063" providerId="ADAL" clId="{A9CD8F20-A0E0-4741-ADD1-5C856D63184C}" dt="2025-04-25T13:32:06.692" v="3489" actId="2696"/>
        <pc:sldMkLst>
          <pc:docMk/>
          <pc:sldMk cId="3448056234" sldId="268"/>
        </pc:sldMkLst>
      </pc:sldChg>
      <pc:sldChg chg="modSp mod">
        <pc:chgData name="Matthew Huehne" userId="29a7055c-8773-4aca-ba73-b849e7555063" providerId="ADAL" clId="{A9CD8F20-A0E0-4741-ADD1-5C856D63184C}" dt="2025-04-25T13:56:02.678" v="3907" actId="1076"/>
        <pc:sldMkLst>
          <pc:docMk/>
          <pc:sldMk cId="2663621207" sldId="269"/>
        </pc:sldMkLst>
        <pc:spChg chg="mod">
          <ac:chgData name="Matthew Huehne" userId="29a7055c-8773-4aca-ba73-b849e7555063" providerId="ADAL" clId="{A9CD8F20-A0E0-4741-ADD1-5C856D63184C}" dt="2025-04-25T13:56:02.678" v="3907" actId="1076"/>
          <ac:spMkLst>
            <pc:docMk/>
            <pc:sldMk cId="2663621207" sldId="269"/>
            <ac:spMk id="2" creationId="{7594DF15-3F49-3AD0-0C53-3B3329549BBB}"/>
          </ac:spMkLst>
        </pc:spChg>
        <pc:spChg chg="mod">
          <ac:chgData name="Matthew Huehne" userId="29a7055c-8773-4aca-ba73-b849e7555063" providerId="ADAL" clId="{A9CD8F20-A0E0-4741-ADD1-5C856D63184C}" dt="2025-04-25T13:55:46.366" v="3903" actId="2711"/>
          <ac:spMkLst>
            <pc:docMk/>
            <pc:sldMk cId="2663621207" sldId="269"/>
            <ac:spMk id="5" creationId="{4EBF07AE-5629-7C11-0240-AA56FDDC1432}"/>
          </ac:spMkLst>
        </pc:spChg>
        <pc:spChg chg="mod">
          <ac:chgData name="Matthew Huehne" userId="29a7055c-8773-4aca-ba73-b849e7555063" providerId="ADAL" clId="{A9CD8F20-A0E0-4741-ADD1-5C856D63184C}" dt="2025-04-25T13:55:46.366" v="3903" actId="2711"/>
          <ac:spMkLst>
            <pc:docMk/>
            <pc:sldMk cId="2663621207" sldId="269"/>
            <ac:spMk id="6" creationId="{92206B28-D219-1291-6338-FE49F7B00514}"/>
          </ac:spMkLst>
        </pc:spChg>
        <pc:spChg chg="mod">
          <ac:chgData name="Matthew Huehne" userId="29a7055c-8773-4aca-ba73-b849e7555063" providerId="ADAL" clId="{A9CD8F20-A0E0-4741-ADD1-5C856D63184C}" dt="2025-04-25T13:55:46.366" v="3903" actId="2711"/>
          <ac:spMkLst>
            <pc:docMk/>
            <pc:sldMk cId="2663621207" sldId="269"/>
            <ac:spMk id="11" creationId="{D761FF94-404C-4762-C306-A38140B02919}"/>
          </ac:spMkLst>
        </pc:spChg>
        <pc:spChg chg="mod">
          <ac:chgData name="Matthew Huehne" userId="29a7055c-8773-4aca-ba73-b849e7555063" providerId="ADAL" clId="{A9CD8F20-A0E0-4741-ADD1-5C856D63184C}" dt="2025-04-25T13:55:46.366" v="3903" actId="2711"/>
          <ac:spMkLst>
            <pc:docMk/>
            <pc:sldMk cId="2663621207" sldId="269"/>
            <ac:spMk id="12" creationId="{5CF815B8-35EE-F82F-FCF3-925CB6929847}"/>
          </ac:spMkLst>
        </pc:spChg>
      </pc:sldChg>
      <pc:sldChg chg="addSp delSp modSp add del mod">
        <pc:chgData name="Matthew Huehne" userId="29a7055c-8773-4aca-ba73-b849e7555063" providerId="ADAL" clId="{A9CD8F20-A0E0-4741-ADD1-5C856D63184C}" dt="2025-04-25T13:32:19.668" v="3492" actId="2696"/>
        <pc:sldMkLst>
          <pc:docMk/>
          <pc:sldMk cId="2701133610" sldId="270"/>
        </pc:sldMkLst>
      </pc:sldChg>
      <pc:sldChg chg="addSp delSp modSp add del mod">
        <pc:chgData name="Matthew Huehne" userId="29a7055c-8773-4aca-ba73-b849e7555063" providerId="ADAL" clId="{A9CD8F20-A0E0-4741-ADD1-5C856D63184C}" dt="2025-04-25T09:22:27.514" v="832" actId="2696"/>
        <pc:sldMkLst>
          <pc:docMk/>
          <pc:sldMk cId="4065702215" sldId="270"/>
        </pc:sldMkLst>
      </pc:sldChg>
      <pc:sldChg chg="addSp delSp modSp add del mod">
        <pc:chgData name="Matthew Huehne" userId="29a7055c-8773-4aca-ba73-b849e7555063" providerId="ADAL" clId="{A9CD8F20-A0E0-4741-ADD1-5C856D63184C}" dt="2025-04-25T13:32:31.971" v="3496" actId="2696"/>
        <pc:sldMkLst>
          <pc:docMk/>
          <pc:sldMk cId="345716865" sldId="271"/>
        </pc:sldMkLst>
      </pc:sldChg>
      <pc:sldChg chg="addSp delSp modSp add del mod">
        <pc:chgData name="Matthew Huehne" userId="29a7055c-8773-4aca-ba73-b849e7555063" providerId="ADAL" clId="{A9CD8F20-A0E0-4741-ADD1-5C856D63184C}" dt="2025-04-25T13:32:43.449" v="3499" actId="2696"/>
        <pc:sldMkLst>
          <pc:docMk/>
          <pc:sldMk cId="1259289063" sldId="272"/>
        </pc:sldMkLst>
      </pc:sldChg>
      <pc:sldChg chg="modSp mod">
        <pc:chgData name="Matthew Huehne" userId="29a7055c-8773-4aca-ba73-b849e7555063" providerId="ADAL" clId="{A9CD8F20-A0E0-4741-ADD1-5C856D63184C}" dt="2025-04-25T13:55:10.582" v="3897" actId="2711"/>
        <pc:sldMkLst>
          <pc:docMk/>
          <pc:sldMk cId="1709589740" sldId="273"/>
        </pc:sldMkLst>
      </pc:sldChg>
      <pc:sldChg chg="modSp mod">
        <pc:chgData name="Matthew Huehne" userId="29a7055c-8773-4aca-ba73-b849e7555063" providerId="ADAL" clId="{A9CD8F20-A0E0-4741-ADD1-5C856D63184C}" dt="2025-04-25T13:55:20.385" v="3899" actId="207"/>
        <pc:sldMkLst>
          <pc:docMk/>
          <pc:sldMk cId="1302658134" sldId="274"/>
        </pc:sldMkLst>
      </pc:sldChg>
      <pc:sldChg chg="modSp mod">
        <pc:chgData name="Matthew Huehne" userId="29a7055c-8773-4aca-ba73-b849e7555063" providerId="ADAL" clId="{A9CD8F20-A0E0-4741-ADD1-5C856D63184C}" dt="2025-04-25T13:55:55.722" v="3906" actId="207"/>
        <pc:sldMkLst>
          <pc:docMk/>
          <pc:sldMk cId="2122097754" sldId="275"/>
        </pc:sldMkLst>
        <pc:spChg chg="mod">
          <ac:chgData name="Matthew Huehne" userId="29a7055c-8773-4aca-ba73-b849e7555063" providerId="ADAL" clId="{A9CD8F20-A0E0-4741-ADD1-5C856D63184C}" dt="2025-04-25T13:55:55.722" v="3906" actId="207"/>
          <ac:spMkLst>
            <pc:docMk/>
            <pc:sldMk cId="2122097754" sldId="275"/>
            <ac:spMk id="2" creationId="{FA7243A0-7347-EFF9-9AEA-83DF40BA465D}"/>
          </ac:spMkLst>
        </pc:spChg>
        <pc:spChg chg="mod">
          <ac:chgData name="Matthew Huehne" userId="29a7055c-8773-4aca-ba73-b849e7555063" providerId="ADAL" clId="{A9CD8F20-A0E0-4741-ADD1-5C856D63184C}" dt="2025-04-25T13:55:52.253" v="3904" actId="2711"/>
          <ac:spMkLst>
            <pc:docMk/>
            <pc:sldMk cId="2122097754" sldId="275"/>
            <ac:spMk id="4" creationId="{817D3D73-86EF-534A-1153-E0DD7450A8BB}"/>
          </ac:spMkLst>
        </pc:spChg>
        <pc:spChg chg="mod">
          <ac:chgData name="Matthew Huehne" userId="29a7055c-8773-4aca-ba73-b849e7555063" providerId="ADAL" clId="{A9CD8F20-A0E0-4741-ADD1-5C856D63184C}" dt="2025-04-25T13:55:52.253" v="3904" actId="2711"/>
          <ac:spMkLst>
            <pc:docMk/>
            <pc:sldMk cId="2122097754" sldId="275"/>
            <ac:spMk id="8" creationId="{F35EC2EA-C920-E542-3D82-37F1DF2EEE79}"/>
          </ac:spMkLst>
        </pc:spChg>
        <pc:spChg chg="mod">
          <ac:chgData name="Matthew Huehne" userId="29a7055c-8773-4aca-ba73-b849e7555063" providerId="ADAL" clId="{A9CD8F20-A0E0-4741-ADD1-5C856D63184C}" dt="2025-04-25T13:55:52.253" v="3904" actId="2711"/>
          <ac:spMkLst>
            <pc:docMk/>
            <pc:sldMk cId="2122097754" sldId="275"/>
            <ac:spMk id="11" creationId="{DAB916B1-FAAC-70F7-8EC9-A09085151E4F}"/>
          </ac:spMkLst>
        </pc:spChg>
        <pc:spChg chg="mod">
          <ac:chgData name="Matthew Huehne" userId="29a7055c-8773-4aca-ba73-b849e7555063" providerId="ADAL" clId="{A9CD8F20-A0E0-4741-ADD1-5C856D63184C}" dt="2025-04-25T13:55:52.253" v="3904" actId="2711"/>
          <ac:spMkLst>
            <pc:docMk/>
            <pc:sldMk cId="2122097754" sldId="275"/>
            <ac:spMk id="12" creationId="{D20BFA00-180D-0BB6-36D8-4200B1A91995}"/>
          </ac:spMkLst>
        </pc:spChg>
        <pc:spChg chg="mod">
          <ac:chgData name="Matthew Huehne" userId="29a7055c-8773-4aca-ba73-b849e7555063" providerId="ADAL" clId="{A9CD8F20-A0E0-4741-ADD1-5C856D63184C}" dt="2025-04-25T13:55:52.253" v="3904" actId="2711"/>
          <ac:spMkLst>
            <pc:docMk/>
            <pc:sldMk cId="2122097754" sldId="275"/>
            <ac:spMk id="13" creationId="{62AA8E09-E424-5695-1608-C7AA62B40ED8}"/>
          </ac:spMkLst>
        </pc:spChg>
        <pc:spChg chg="mod">
          <ac:chgData name="Matthew Huehne" userId="29a7055c-8773-4aca-ba73-b849e7555063" providerId="ADAL" clId="{A9CD8F20-A0E0-4741-ADD1-5C856D63184C}" dt="2025-04-25T13:55:52.253" v="3904" actId="2711"/>
          <ac:spMkLst>
            <pc:docMk/>
            <pc:sldMk cId="2122097754" sldId="275"/>
            <ac:spMk id="15" creationId="{F6CCACD1-AD02-0EF8-3AED-C8182A3BAED3}"/>
          </ac:spMkLst>
        </pc:spChg>
        <pc:spChg chg="mod">
          <ac:chgData name="Matthew Huehne" userId="29a7055c-8773-4aca-ba73-b849e7555063" providerId="ADAL" clId="{A9CD8F20-A0E0-4741-ADD1-5C856D63184C}" dt="2025-04-25T13:55:52.253" v="3904" actId="2711"/>
          <ac:spMkLst>
            <pc:docMk/>
            <pc:sldMk cId="2122097754" sldId="275"/>
            <ac:spMk id="24" creationId="{ECAEE521-C7E5-5BC4-CB04-10F327F2397C}"/>
          </ac:spMkLst>
        </pc:spChg>
        <pc:spChg chg="mod">
          <ac:chgData name="Matthew Huehne" userId="29a7055c-8773-4aca-ba73-b849e7555063" providerId="ADAL" clId="{A9CD8F20-A0E0-4741-ADD1-5C856D63184C}" dt="2025-04-25T13:55:52.253" v="3904" actId="2711"/>
          <ac:spMkLst>
            <pc:docMk/>
            <pc:sldMk cId="2122097754" sldId="275"/>
            <ac:spMk id="25" creationId="{E67832B8-BC66-22FD-4AD1-B558E7F3081F}"/>
          </ac:spMkLst>
        </pc:spChg>
        <pc:spChg chg="mod">
          <ac:chgData name="Matthew Huehne" userId="29a7055c-8773-4aca-ba73-b849e7555063" providerId="ADAL" clId="{A9CD8F20-A0E0-4741-ADD1-5C856D63184C}" dt="2025-04-25T13:55:52.253" v="3904" actId="2711"/>
          <ac:spMkLst>
            <pc:docMk/>
            <pc:sldMk cId="2122097754" sldId="275"/>
            <ac:spMk id="26" creationId="{EBA2DCB9-A62C-094D-B49A-EAD32ACE64DB}"/>
          </ac:spMkLst>
        </pc:spChg>
      </pc:sldChg>
      <pc:sldChg chg="modSp mod">
        <pc:chgData name="Matthew Huehne" userId="29a7055c-8773-4aca-ba73-b849e7555063" providerId="ADAL" clId="{A9CD8F20-A0E0-4741-ADD1-5C856D63184C}" dt="2025-04-25T13:54:21.383" v="3885" actId="2711"/>
        <pc:sldMkLst>
          <pc:docMk/>
          <pc:sldMk cId="3344090111" sldId="276"/>
        </pc:sldMkLst>
        <pc:spChg chg="mod">
          <ac:chgData name="Matthew Huehne" userId="29a7055c-8773-4aca-ba73-b849e7555063" providerId="ADAL" clId="{A9CD8F20-A0E0-4741-ADD1-5C856D63184C}" dt="2025-04-25T13:54:15.141" v="3884" actId="2711"/>
          <ac:spMkLst>
            <pc:docMk/>
            <pc:sldMk cId="3344090111" sldId="276"/>
            <ac:spMk id="2" creationId="{D29B464D-2796-B60B-2B36-C5B6F8D9147F}"/>
          </ac:spMkLst>
        </pc:spChg>
        <pc:spChg chg="mod">
          <ac:chgData name="Matthew Huehne" userId="29a7055c-8773-4aca-ba73-b849e7555063" providerId="ADAL" clId="{A9CD8F20-A0E0-4741-ADD1-5C856D63184C}" dt="2025-04-25T13:54:21.383" v="3885" actId="2711"/>
          <ac:spMkLst>
            <pc:docMk/>
            <pc:sldMk cId="3344090111" sldId="276"/>
            <ac:spMk id="27" creationId="{B0B33230-F57A-7900-A2BF-03383B17153F}"/>
          </ac:spMkLst>
        </pc:spChg>
        <pc:spChg chg="mod">
          <ac:chgData name="Matthew Huehne" userId="29a7055c-8773-4aca-ba73-b849e7555063" providerId="ADAL" clId="{A9CD8F20-A0E0-4741-ADD1-5C856D63184C}" dt="2025-04-25T13:54:21.383" v="3885" actId="2711"/>
          <ac:spMkLst>
            <pc:docMk/>
            <pc:sldMk cId="3344090111" sldId="276"/>
            <ac:spMk id="28" creationId="{D04A0749-4467-33D3-DB59-CE4DB8DE5C6D}"/>
          </ac:spMkLst>
        </pc:spChg>
        <pc:spChg chg="mod">
          <ac:chgData name="Matthew Huehne" userId="29a7055c-8773-4aca-ba73-b849e7555063" providerId="ADAL" clId="{A9CD8F20-A0E0-4741-ADD1-5C856D63184C}" dt="2025-04-25T13:54:21.383" v="3885" actId="2711"/>
          <ac:spMkLst>
            <pc:docMk/>
            <pc:sldMk cId="3344090111" sldId="276"/>
            <ac:spMk id="30" creationId="{2CCDE35A-D142-3C35-532D-3C2AC14DBF5D}"/>
          </ac:spMkLst>
        </pc:spChg>
        <pc:spChg chg="mod">
          <ac:chgData name="Matthew Huehne" userId="29a7055c-8773-4aca-ba73-b849e7555063" providerId="ADAL" clId="{A9CD8F20-A0E0-4741-ADD1-5C856D63184C}" dt="2025-04-25T13:54:21.383" v="3885" actId="2711"/>
          <ac:spMkLst>
            <pc:docMk/>
            <pc:sldMk cId="3344090111" sldId="276"/>
            <ac:spMk id="31" creationId="{FEA4DFC9-7026-490B-31A0-E380D2BC8E44}"/>
          </ac:spMkLst>
        </pc:spChg>
        <pc:spChg chg="mod">
          <ac:chgData name="Matthew Huehne" userId="29a7055c-8773-4aca-ba73-b849e7555063" providerId="ADAL" clId="{A9CD8F20-A0E0-4741-ADD1-5C856D63184C}" dt="2025-04-25T13:54:21.383" v="3885" actId="2711"/>
          <ac:spMkLst>
            <pc:docMk/>
            <pc:sldMk cId="3344090111" sldId="276"/>
            <ac:spMk id="33" creationId="{28A32652-5C13-1267-9782-C8390851392F}"/>
          </ac:spMkLst>
        </pc:spChg>
      </pc:sldChg>
      <pc:sldChg chg="new del">
        <pc:chgData name="Matthew Huehne" userId="29a7055c-8773-4aca-ba73-b849e7555063" providerId="ADAL" clId="{A9CD8F20-A0E0-4741-ADD1-5C856D63184C}" dt="2025-04-25T12:43:52.438" v="2001" actId="2696"/>
        <pc:sldMkLst>
          <pc:docMk/>
          <pc:sldMk cId="934293950" sldId="277"/>
        </pc:sldMkLst>
      </pc:sldChg>
      <pc:sldChg chg="addSp delSp modSp new mod">
        <pc:chgData name="Matthew Huehne" userId="29a7055c-8773-4aca-ba73-b849e7555063" providerId="ADAL" clId="{A9CD8F20-A0E0-4741-ADD1-5C856D63184C}" dt="2025-04-26T02:37:01.808" v="6537" actId="20577"/>
        <pc:sldMkLst>
          <pc:docMk/>
          <pc:sldMk cId="1643100689" sldId="279"/>
        </pc:sldMkLst>
        <pc:spChg chg="mod">
          <ac:chgData name="Matthew Huehne" userId="29a7055c-8773-4aca-ba73-b849e7555063" providerId="ADAL" clId="{A9CD8F20-A0E0-4741-ADD1-5C856D63184C}" dt="2025-04-25T13:51:40.735" v="3865" actId="27636"/>
          <ac:spMkLst>
            <pc:docMk/>
            <pc:sldMk cId="1643100689" sldId="279"/>
            <ac:spMk id="2" creationId="{3785B301-835F-9EBD-E7F0-AF6F374E6641}"/>
          </ac:spMkLst>
        </pc:spChg>
        <pc:spChg chg="add mod topLvl">
          <ac:chgData name="Matthew Huehne" userId="29a7055c-8773-4aca-ba73-b849e7555063" providerId="ADAL" clId="{A9CD8F20-A0E0-4741-ADD1-5C856D63184C}" dt="2025-04-26T02:37:01.808" v="6537" actId="20577"/>
          <ac:spMkLst>
            <pc:docMk/>
            <pc:sldMk cId="1643100689" sldId="279"/>
            <ac:spMk id="4" creationId="{951CDA8E-B8CA-BE5E-1262-CE0BEC6458DE}"/>
          </ac:spMkLst>
        </pc:spChg>
        <pc:spChg chg="add mod topLvl">
          <ac:chgData name="Matthew Huehne" userId="29a7055c-8773-4aca-ba73-b849e7555063" providerId="ADAL" clId="{A9CD8F20-A0E0-4741-ADD1-5C856D63184C}" dt="2025-04-25T14:02:36.600" v="3988" actId="20577"/>
          <ac:spMkLst>
            <pc:docMk/>
            <pc:sldMk cId="1643100689" sldId="279"/>
            <ac:spMk id="5" creationId="{2BB0C47F-A49E-E3E0-7C9C-18739B3B7792}"/>
          </ac:spMkLst>
        </pc:spChg>
        <pc:spChg chg="add mod topLvl">
          <ac:chgData name="Matthew Huehne" userId="29a7055c-8773-4aca-ba73-b849e7555063" providerId="ADAL" clId="{A9CD8F20-A0E0-4741-ADD1-5C856D63184C}" dt="2025-04-25T13:35:58.307" v="3723" actId="207"/>
          <ac:spMkLst>
            <pc:docMk/>
            <pc:sldMk cId="1643100689" sldId="279"/>
            <ac:spMk id="6" creationId="{D206ECC1-AC98-C0DB-DCC8-BBE3C0F8F1FF}"/>
          </ac:spMkLst>
        </pc:spChg>
        <pc:spChg chg="add mod topLvl">
          <ac:chgData name="Matthew Huehne" userId="29a7055c-8773-4aca-ba73-b849e7555063" providerId="ADAL" clId="{A9CD8F20-A0E0-4741-ADD1-5C856D63184C}" dt="2025-04-25T13:35:58.307" v="3723" actId="207"/>
          <ac:spMkLst>
            <pc:docMk/>
            <pc:sldMk cId="1643100689" sldId="279"/>
            <ac:spMk id="7" creationId="{8CAC30CD-ED67-05FA-2131-BF4418689A8E}"/>
          </ac:spMkLst>
        </pc:spChg>
        <pc:spChg chg="add del mod">
          <ac:chgData name="Matthew Huehne" userId="29a7055c-8773-4aca-ba73-b849e7555063" providerId="ADAL" clId="{A9CD8F20-A0E0-4741-ADD1-5C856D63184C}" dt="2025-04-25T13:04:00.991" v="2156" actId="1076"/>
          <ac:spMkLst>
            <pc:docMk/>
            <pc:sldMk cId="1643100689" sldId="279"/>
            <ac:spMk id="10" creationId="{98B9E316-25B7-545E-18BC-A430C58F5285}"/>
          </ac:spMkLst>
        </pc:spChg>
        <pc:spChg chg="add mod">
          <ac:chgData name="Matthew Huehne" userId="29a7055c-8773-4aca-ba73-b849e7555063" providerId="ADAL" clId="{A9CD8F20-A0E0-4741-ADD1-5C856D63184C}" dt="2025-04-25T13:36:29.565" v="3732" actId="14100"/>
          <ac:spMkLst>
            <pc:docMk/>
            <pc:sldMk cId="1643100689" sldId="279"/>
            <ac:spMk id="14" creationId="{717FBBBA-ED5A-2364-92AE-DCF9A25B201E}"/>
          </ac:spMkLst>
        </pc:spChg>
        <pc:spChg chg="add mod">
          <ac:chgData name="Matthew Huehne" userId="29a7055c-8773-4aca-ba73-b849e7555063" providerId="ADAL" clId="{A9CD8F20-A0E0-4741-ADD1-5C856D63184C}" dt="2025-04-25T13:05:48.468" v="2169"/>
          <ac:spMkLst>
            <pc:docMk/>
            <pc:sldMk cId="1643100689" sldId="279"/>
            <ac:spMk id="15" creationId="{D84C6EBB-352A-A480-C372-9FB6EA07D061}"/>
          </ac:spMkLst>
        </pc:spChg>
        <pc:spChg chg="add mod">
          <ac:chgData name="Matthew Huehne" userId="29a7055c-8773-4aca-ba73-b849e7555063" providerId="ADAL" clId="{A9CD8F20-A0E0-4741-ADD1-5C856D63184C}" dt="2025-04-25T13:14:16.308" v="2373" actId="14100"/>
          <ac:spMkLst>
            <pc:docMk/>
            <pc:sldMk cId="1643100689" sldId="279"/>
            <ac:spMk id="24" creationId="{D1B123FF-96A9-54F8-E326-42F7E24F2904}"/>
          </ac:spMkLst>
        </pc:spChg>
        <pc:spChg chg="add mod">
          <ac:chgData name="Matthew Huehne" userId="29a7055c-8773-4aca-ba73-b849e7555063" providerId="ADAL" clId="{A9CD8F20-A0E0-4741-ADD1-5C856D63184C}" dt="2025-04-25T13:14:16.308" v="2373" actId="14100"/>
          <ac:spMkLst>
            <pc:docMk/>
            <pc:sldMk cId="1643100689" sldId="279"/>
            <ac:spMk id="25" creationId="{23D78EB2-F38C-0BCE-E42B-2A45D24C62A9}"/>
          </ac:spMkLst>
        </pc:spChg>
        <pc:spChg chg="add mod">
          <ac:chgData name="Matthew Huehne" userId="29a7055c-8773-4aca-ba73-b849e7555063" providerId="ADAL" clId="{A9CD8F20-A0E0-4741-ADD1-5C856D63184C}" dt="2025-04-25T14:05:42.959" v="3990" actId="1036"/>
          <ac:spMkLst>
            <pc:docMk/>
            <pc:sldMk cId="1643100689" sldId="279"/>
            <ac:spMk id="28" creationId="{78BA91FE-F27D-02A2-8119-494750E7FBB0}"/>
          </ac:spMkLst>
        </pc:spChg>
        <pc:spChg chg="add mod">
          <ac:chgData name="Matthew Huehne" userId="29a7055c-8773-4aca-ba73-b849e7555063" providerId="ADAL" clId="{A9CD8F20-A0E0-4741-ADD1-5C856D63184C}" dt="2025-04-25T13:14:16.308" v="2373" actId="14100"/>
          <ac:spMkLst>
            <pc:docMk/>
            <pc:sldMk cId="1643100689" sldId="279"/>
            <ac:spMk id="29" creationId="{1F0D4B6D-5B0E-D8BE-162E-F206806D5706}"/>
          </ac:spMkLst>
        </pc:spChg>
        <pc:spChg chg="add mod">
          <ac:chgData name="Matthew Huehne" userId="29a7055c-8773-4aca-ba73-b849e7555063" providerId="ADAL" clId="{A9CD8F20-A0E0-4741-ADD1-5C856D63184C}" dt="2025-04-25T14:40:23.825" v="4012" actId="20577"/>
          <ac:spMkLst>
            <pc:docMk/>
            <pc:sldMk cId="1643100689" sldId="279"/>
            <ac:spMk id="30" creationId="{D96412ED-7796-6C13-F322-04AFFD300E0E}"/>
          </ac:spMkLst>
        </pc:spChg>
        <pc:spChg chg="add mod">
          <ac:chgData name="Matthew Huehne" userId="29a7055c-8773-4aca-ba73-b849e7555063" providerId="ADAL" clId="{A9CD8F20-A0E0-4741-ADD1-5C856D63184C}" dt="2025-04-25T13:14:16.308" v="2373" actId="14100"/>
          <ac:spMkLst>
            <pc:docMk/>
            <pc:sldMk cId="1643100689" sldId="279"/>
            <ac:spMk id="31" creationId="{672DD2F2-945E-4B71-FED6-876184679F51}"/>
          </ac:spMkLst>
        </pc:spChg>
        <pc:spChg chg="add mod">
          <ac:chgData name="Matthew Huehne" userId="29a7055c-8773-4aca-ba73-b849e7555063" providerId="ADAL" clId="{A9CD8F20-A0E0-4741-ADD1-5C856D63184C}" dt="2025-04-25T14:40:47.111" v="4081" actId="20577"/>
          <ac:spMkLst>
            <pc:docMk/>
            <pc:sldMk cId="1643100689" sldId="279"/>
            <ac:spMk id="34" creationId="{3D583A98-DAB3-394B-4C81-0AE53BEFC222}"/>
          </ac:spMkLst>
        </pc:spChg>
        <pc:spChg chg="add mod">
          <ac:chgData name="Matthew Huehne" userId="29a7055c-8773-4aca-ba73-b849e7555063" providerId="ADAL" clId="{A9CD8F20-A0E0-4741-ADD1-5C856D63184C}" dt="2025-04-25T14:41:00.046" v="4145" actId="20577"/>
          <ac:spMkLst>
            <pc:docMk/>
            <pc:sldMk cId="1643100689" sldId="279"/>
            <ac:spMk id="35" creationId="{AC1441E1-E3F8-A43A-EE06-1E68AF6B7BC4}"/>
          </ac:spMkLst>
        </pc:spChg>
        <pc:spChg chg="add mod">
          <ac:chgData name="Matthew Huehne" userId="29a7055c-8773-4aca-ba73-b849e7555063" providerId="ADAL" clId="{A9CD8F20-A0E0-4741-ADD1-5C856D63184C}" dt="2025-04-25T14:41:11.032" v="4195" actId="20577"/>
          <ac:spMkLst>
            <pc:docMk/>
            <pc:sldMk cId="1643100689" sldId="279"/>
            <ac:spMk id="36" creationId="{D72C47CF-CB16-1E64-9291-AC552A110C97}"/>
          </ac:spMkLst>
        </pc:spChg>
        <pc:spChg chg="add mod">
          <ac:chgData name="Matthew Huehne" userId="29a7055c-8773-4aca-ba73-b849e7555063" providerId="ADAL" clId="{A9CD8F20-A0E0-4741-ADD1-5C856D63184C}" dt="2025-04-25T14:55:50.974" v="4256" actId="5793"/>
          <ac:spMkLst>
            <pc:docMk/>
            <pc:sldMk cId="1643100689" sldId="279"/>
            <ac:spMk id="37" creationId="{3102074E-E975-9C0E-BD97-6219DE11AEF9}"/>
          </ac:spMkLst>
        </pc:spChg>
        <pc:spChg chg="add mod">
          <ac:chgData name="Matthew Huehne" userId="29a7055c-8773-4aca-ba73-b849e7555063" providerId="ADAL" clId="{A9CD8F20-A0E0-4741-ADD1-5C856D63184C}" dt="2025-04-25T15:05:20.764" v="4585" actId="20577"/>
          <ac:spMkLst>
            <pc:docMk/>
            <pc:sldMk cId="1643100689" sldId="279"/>
            <ac:spMk id="38" creationId="{5CA061F1-62EE-6A15-D717-1B7B93FAB298}"/>
          </ac:spMkLst>
        </pc:spChg>
      </pc:sldChg>
      <pc:sldChg chg="add del">
        <pc:chgData name="Matthew Huehne" userId="29a7055c-8773-4aca-ba73-b849e7555063" providerId="ADAL" clId="{A9CD8F20-A0E0-4741-ADD1-5C856D63184C}" dt="2025-04-25T13:39:29.912" v="3733" actId="2696"/>
        <pc:sldMkLst>
          <pc:docMk/>
          <pc:sldMk cId="3868998793" sldId="280"/>
        </pc:sldMkLst>
      </pc:sldChg>
      <pc:sldChg chg="addSp modSp add mod">
        <pc:chgData name="Matthew Huehne" userId="29a7055c-8773-4aca-ba73-b849e7555063" providerId="ADAL" clId="{A9CD8F20-A0E0-4741-ADD1-5C856D63184C}" dt="2025-04-26T00:46:07.378" v="5108" actId="20577"/>
        <pc:sldMkLst>
          <pc:docMk/>
          <pc:sldMk cId="1031652203" sldId="281"/>
        </pc:sldMkLst>
        <pc:spChg chg="mod">
          <ac:chgData name="Matthew Huehne" userId="29a7055c-8773-4aca-ba73-b849e7555063" providerId="ADAL" clId="{A9CD8F20-A0E0-4741-ADD1-5C856D63184C}" dt="2025-04-25T14:33:08.280" v="3992"/>
          <ac:spMkLst>
            <pc:docMk/>
            <pc:sldMk cId="1031652203" sldId="281"/>
            <ac:spMk id="2" creationId="{C6426C40-61F9-0896-EC7A-FAF956BF0DA8}"/>
          </ac:spMkLst>
        </pc:spChg>
        <pc:spChg chg="mod">
          <ac:chgData name="Matthew Huehne" userId="29a7055c-8773-4aca-ba73-b849e7555063" providerId="ADAL" clId="{A9CD8F20-A0E0-4741-ADD1-5C856D63184C}" dt="2025-04-25T13:32:03.866" v="3488"/>
          <ac:spMkLst>
            <pc:docMk/>
            <pc:sldMk cId="1031652203" sldId="281"/>
            <ac:spMk id="22" creationId="{CFF68AC9-FFFA-C3E8-6DC2-5ED96835CF9F}"/>
          </ac:spMkLst>
        </pc:spChg>
        <pc:spChg chg="mod">
          <ac:chgData name="Matthew Huehne" userId="29a7055c-8773-4aca-ba73-b849e7555063" providerId="ADAL" clId="{A9CD8F20-A0E0-4741-ADD1-5C856D63184C}" dt="2025-04-25T13:32:03.866" v="3488"/>
          <ac:spMkLst>
            <pc:docMk/>
            <pc:sldMk cId="1031652203" sldId="281"/>
            <ac:spMk id="24" creationId="{C529D798-963E-5535-5608-7DD86B850440}"/>
          </ac:spMkLst>
        </pc:spChg>
        <pc:spChg chg="mod">
          <ac:chgData name="Matthew Huehne" userId="29a7055c-8773-4aca-ba73-b849e7555063" providerId="ADAL" clId="{A9CD8F20-A0E0-4741-ADD1-5C856D63184C}" dt="2025-04-25T13:32:03.866" v="3488"/>
          <ac:spMkLst>
            <pc:docMk/>
            <pc:sldMk cId="1031652203" sldId="281"/>
            <ac:spMk id="25" creationId="{E2FE99EC-4928-A20A-FBA6-64E1B9AEC62D}"/>
          </ac:spMkLst>
        </pc:spChg>
        <pc:spChg chg="mod">
          <ac:chgData name="Matthew Huehne" userId="29a7055c-8773-4aca-ba73-b849e7555063" providerId="ADAL" clId="{A9CD8F20-A0E0-4741-ADD1-5C856D63184C}" dt="2025-04-26T00:46:07.378" v="5108" actId="20577"/>
          <ac:spMkLst>
            <pc:docMk/>
            <pc:sldMk cId="1031652203" sldId="281"/>
            <ac:spMk id="26" creationId="{D5D22F71-4887-3B03-9367-BBE014EA6CB5}"/>
          </ac:spMkLst>
        </pc:spChg>
        <pc:grpChg chg="add mod">
          <ac:chgData name="Matthew Huehne" userId="29a7055c-8773-4aca-ba73-b849e7555063" providerId="ADAL" clId="{A9CD8F20-A0E0-4741-ADD1-5C856D63184C}" dt="2025-04-25T13:32:03.866" v="3488"/>
          <ac:grpSpMkLst>
            <pc:docMk/>
            <pc:sldMk cId="1031652203" sldId="281"/>
            <ac:grpSpMk id="3" creationId="{F2E5C5BE-D76E-A8A4-8FEE-5D4D3EEAC592}"/>
          </ac:grpSpMkLst>
        </pc:grpChg>
        <pc:grpChg chg="mod">
          <ac:chgData name="Matthew Huehne" userId="29a7055c-8773-4aca-ba73-b849e7555063" providerId="ADAL" clId="{A9CD8F20-A0E0-4741-ADD1-5C856D63184C}" dt="2025-04-25T13:32:03.866" v="3488"/>
          <ac:grpSpMkLst>
            <pc:docMk/>
            <pc:sldMk cId="1031652203" sldId="281"/>
            <ac:grpSpMk id="23" creationId="{EB70D58C-5A92-F34E-96FC-84DB1D0CB17C}"/>
          </ac:grpSpMkLst>
        </pc:grpChg>
      </pc:sldChg>
      <pc:sldChg chg="addSp modSp add mod">
        <pc:chgData name="Matthew Huehne" userId="29a7055c-8773-4aca-ba73-b849e7555063" providerId="ADAL" clId="{A9CD8F20-A0E0-4741-ADD1-5C856D63184C}" dt="2025-04-26T00:46:42.903" v="5196" actId="20577"/>
        <pc:sldMkLst>
          <pc:docMk/>
          <pc:sldMk cId="2798122174" sldId="282"/>
        </pc:sldMkLst>
        <pc:spChg chg="mod">
          <ac:chgData name="Matthew Huehne" userId="29a7055c-8773-4aca-ba73-b849e7555063" providerId="ADAL" clId="{A9CD8F20-A0E0-4741-ADD1-5C856D63184C}" dt="2025-04-25T14:33:11.711" v="3993"/>
          <ac:spMkLst>
            <pc:docMk/>
            <pc:sldMk cId="2798122174" sldId="282"/>
            <ac:spMk id="2" creationId="{8084B10E-01F2-0D26-DD82-D6D2E1657B85}"/>
          </ac:spMkLst>
        </pc:spChg>
        <pc:spChg chg="mod">
          <ac:chgData name="Matthew Huehne" userId="29a7055c-8773-4aca-ba73-b849e7555063" providerId="ADAL" clId="{A9CD8F20-A0E0-4741-ADD1-5C856D63184C}" dt="2025-04-25T13:32:16.903" v="3491"/>
          <ac:spMkLst>
            <pc:docMk/>
            <pc:sldMk cId="2798122174" sldId="282"/>
            <ac:spMk id="22" creationId="{44DB8254-3E0F-84A0-6C7E-65B500E535EB}"/>
          </ac:spMkLst>
        </pc:spChg>
        <pc:spChg chg="mod">
          <ac:chgData name="Matthew Huehne" userId="29a7055c-8773-4aca-ba73-b849e7555063" providerId="ADAL" clId="{A9CD8F20-A0E0-4741-ADD1-5C856D63184C}" dt="2025-04-25T13:32:16.903" v="3491"/>
          <ac:spMkLst>
            <pc:docMk/>
            <pc:sldMk cId="2798122174" sldId="282"/>
            <ac:spMk id="24" creationId="{EADDD87E-A037-B8A0-7B19-678C81E2FD83}"/>
          </ac:spMkLst>
        </pc:spChg>
        <pc:spChg chg="mod">
          <ac:chgData name="Matthew Huehne" userId="29a7055c-8773-4aca-ba73-b849e7555063" providerId="ADAL" clId="{A9CD8F20-A0E0-4741-ADD1-5C856D63184C}" dt="2025-04-25T13:32:16.903" v="3491"/>
          <ac:spMkLst>
            <pc:docMk/>
            <pc:sldMk cId="2798122174" sldId="282"/>
            <ac:spMk id="25" creationId="{046B821B-6BFC-61EC-6A84-669F7BE02678}"/>
          </ac:spMkLst>
        </pc:spChg>
        <pc:spChg chg="mod">
          <ac:chgData name="Matthew Huehne" userId="29a7055c-8773-4aca-ba73-b849e7555063" providerId="ADAL" clId="{A9CD8F20-A0E0-4741-ADD1-5C856D63184C}" dt="2025-04-26T00:46:42.903" v="5196" actId="20577"/>
          <ac:spMkLst>
            <pc:docMk/>
            <pc:sldMk cId="2798122174" sldId="282"/>
            <ac:spMk id="26" creationId="{937393F6-D97F-FB6D-E0F4-6A570C104613}"/>
          </ac:spMkLst>
        </pc:spChg>
        <pc:grpChg chg="add mod">
          <ac:chgData name="Matthew Huehne" userId="29a7055c-8773-4aca-ba73-b849e7555063" providerId="ADAL" clId="{A9CD8F20-A0E0-4741-ADD1-5C856D63184C}" dt="2025-04-25T13:32:16.903" v="3491"/>
          <ac:grpSpMkLst>
            <pc:docMk/>
            <pc:sldMk cId="2798122174" sldId="282"/>
            <ac:grpSpMk id="3" creationId="{E68BC688-58C4-E9D5-31CC-DF77074363E1}"/>
          </ac:grpSpMkLst>
        </pc:grpChg>
        <pc:grpChg chg="mod">
          <ac:chgData name="Matthew Huehne" userId="29a7055c-8773-4aca-ba73-b849e7555063" providerId="ADAL" clId="{A9CD8F20-A0E0-4741-ADD1-5C856D63184C}" dt="2025-04-25T13:32:16.903" v="3491"/>
          <ac:grpSpMkLst>
            <pc:docMk/>
            <pc:sldMk cId="2798122174" sldId="282"/>
            <ac:grpSpMk id="23" creationId="{5DB65715-DC14-62EA-944E-386F002C218C}"/>
          </ac:grpSpMkLst>
        </pc:grpChg>
      </pc:sldChg>
      <pc:sldChg chg="addSp delSp modSp add mod">
        <pc:chgData name="Matthew Huehne" userId="29a7055c-8773-4aca-ba73-b849e7555063" providerId="ADAL" clId="{A9CD8F20-A0E0-4741-ADD1-5C856D63184C}" dt="2025-04-26T00:47:38.983" v="5311" actId="20577"/>
        <pc:sldMkLst>
          <pc:docMk/>
          <pc:sldMk cId="3661967292" sldId="283"/>
        </pc:sldMkLst>
        <pc:spChg chg="mod">
          <ac:chgData name="Matthew Huehne" userId="29a7055c-8773-4aca-ba73-b849e7555063" providerId="ADAL" clId="{A9CD8F20-A0E0-4741-ADD1-5C856D63184C}" dt="2025-04-25T14:33:16.710" v="3994"/>
          <ac:spMkLst>
            <pc:docMk/>
            <pc:sldMk cId="3661967292" sldId="283"/>
            <ac:spMk id="2" creationId="{60B50AF7-E9E6-81A5-DDF5-F6438F1AC87D}"/>
          </ac:spMkLst>
        </pc:spChg>
        <pc:spChg chg="mod">
          <ac:chgData name="Matthew Huehne" userId="29a7055c-8773-4aca-ba73-b849e7555063" providerId="ADAL" clId="{A9CD8F20-A0E0-4741-ADD1-5C856D63184C}" dt="2025-04-25T13:32:27.806" v="3494"/>
          <ac:spMkLst>
            <pc:docMk/>
            <pc:sldMk cId="3661967292" sldId="283"/>
            <ac:spMk id="34" creationId="{56AADECE-6BF2-CDB9-3763-43CB95150795}"/>
          </ac:spMkLst>
        </pc:spChg>
        <pc:spChg chg="mod">
          <ac:chgData name="Matthew Huehne" userId="29a7055c-8773-4aca-ba73-b849e7555063" providerId="ADAL" clId="{A9CD8F20-A0E0-4741-ADD1-5C856D63184C}" dt="2025-04-25T13:32:27.806" v="3494"/>
          <ac:spMkLst>
            <pc:docMk/>
            <pc:sldMk cId="3661967292" sldId="283"/>
            <ac:spMk id="36" creationId="{414EC5B7-B726-F192-1960-94B4A955D846}"/>
          </ac:spMkLst>
        </pc:spChg>
        <pc:spChg chg="mod">
          <ac:chgData name="Matthew Huehne" userId="29a7055c-8773-4aca-ba73-b849e7555063" providerId="ADAL" clId="{A9CD8F20-A0E0-4741-ADD1-5C856D63184C}" dt="2025-04-25T13:32:27.806" v="3494"/>
          <ac:spMkLst>
            <pc:docMk/>
            <pc:sldMk cId="3661967292" sldId="283"/>
            <ac:spMk id="37" creationId="{102727AE-BAF5-A8C5-E61C-A4C12C1DB0EA}"/>
          </ac:spMkLst>
        </pc:spChg>
        <pc:spChg chg="mod">
          <ac:chgData name="Matthew Huehne" userId="29a7055c-8773-4aca-ba73-b849e7555063" providerId="ADAL" clId="{A9CD8F20-A0E0-4741-ADD1-5C856D63184C}" dt="2025-04-26T00:47:38.983" v="5311" actId="20577"/>
          <ac:spMkLst>
            <pc:docMk/>
            <pc:sldMk cId="3661967292" sldId="283"/>
            <ac:spMk id="43" creationId="{113E0546-E029-2C00-EC7C-012C4CB598A1}"/>
          </ac:spMkLst>
        </pc:spChg>
        <pc:grpChg chg="add mod">
          <ac:chgData name="Matthew Huehne" userId="29a7055c-8773-4aca-ba73-b849e7555063" providerId="ADAL" clId="{A9CD8F20-A0E0-4741-ADD1-5C856D63184C}" dt="2025-04-25T13:32:27.806" v="3494"/>
          <ac:grpSpMkLst>
            <pc:docMk/>
            <pc:sldMk cId="3661967292" sldId="283"/>
            <ac:grpSpMk id="27" creationId="{53ED6EC1-E7DE-2828-4925-732C15C82F12}"/>
          </ac:grpSpMkLst>
        </pc:grpChg>
        <pc:grpChg chg="mod">
          <ac:chgData name="Matthew Huehne" userId="29a7055c-8773-4aca-ba73-b849e7555063" providerId="ADAL" clId="{A9CD8F20-A0E0-4741-ADD1-5C856D63184C}" dt="2025-04-25T13:32:27.806" v="3494"/>
          <ac:grpSpMkLst>
            <pc:docMk/>
            <pc:sldMk cId="3661967292" sldId="283"/>
            <ac:grpSpMk id="35" creationId="{B3891526-AFD8-1817-FAF3-8BEF8E2A418C}"/>
          </ac:grpSpMkLst>
        </pc:grpChg>
      </pc:sldChg>
      <pc:sldChg chg="addSp modSp add mod">
        <pc:chgData name="Matthew Huehne" userId="29a7055c-8773-4aca-ba73-b849e7555063" providerId="ADAL" clId="{A9CD8F20-A0E0-4741-ADD1-5C856D63184C}" dt="2025-04-26T00:48:07.549" v="5415" actId="313"/>
        <pc:sldMkLst>
          <pc:docMk/>
          <pc:sldMk cId="804496219" sldId="284"/>
        </pc:sldMkLst>
        <pc:spChg chg="mod">
          <ac:chgData name="Matthew Huehne" userId="29a7055c-8773-4aca-ba73-b849e7555063" providerId="ADAL" clId="{A9CD8F20-A0E0-4741-ADD1-5C856D63184C}" dt="2025-04-25T14:33:21.605" v="3995"/>
          <ac:spMkLst>
            <pc:docMk/>
            <pc:sldMk cId="804496219" sldId="284"/>
            <ac:spMk id="2" creationId="{8084B10E-01F2-0D26-DD82-D6D2E1657B85}"/>
          </ac:spMkLst>
        </pc:spChg>
        <pc:spChg chg="mod">
          <ac:chgData name="Matthew Huehne" userId="29a7055c-8773-4aca-ba73-b849e7555063" providerId="ADAL" clId="{A9CD8F20-A0E0-4741-ADD1-5C856D63184C}" dt="2025-04-25T13:32:44.844" v="3500"/>
          <ac:spMkLst>
            <pc:docMk/>
            <pc:sldMk cId="804496219" sldId="284"/>
            <ac:spMk id="22" creationId="{8465DBE3-C3BD-5833-A045-7F09E22A18E5}"/>
          </ac:spMkLst>
        </pc:spChg>
        <pc:spChg chg="mod">
          <ac:chgData name="Matthew Huehne" userId="29a7055c-8773-4aca-ba73-b849e7555063" providerId="ADAL" clId="{A9CD8F20-A0E0-4741-ADD1-5C856D63184C}" dt="2025-04-25T13:32:44.844" v="3500"/>
          <ac:spMkLst>
            <pc:docMk/>
            <pc:sldMk cId="804496219" sldId="284"/>
            <ac:spMk id="24" creationId="{3A1FB548-4AD7-7AE0-D390-8B4B99E68137}"/>
          </ac:spMkLst>
        </pc:spChg>
        <pc:spChg chg="mod">
          <ac:chgData name="Matthew Huehne" userId="29a7055c-8773-4aca-ba73-b849e7555063" providerId="ADAL" clId="{A9CD8F20-A0E0-4741-ADD1-5C856D63184C}" dt="2025-04-25T13:32:44.844" v="3500"/>
          <ac:spMkLst>
            <pc:docMk/>
            <pc:sldMk cId="804496219" sldId="284"/>
            <ac:spMk id="25" creationId="{66FC76A4-32B7-358B-8A02-AC464304C6DE}"/>
          </ac:spMkLst>
        </pc:spChg>
        <pc:spChg chg="mod">
          <ac:chgData name="Matthew Huehne" userId="29a7055c-8773-4aca-ba73-b849e7555063" providerId="ADAL" clId="{A9CD8F20-A0E0-4741-ADD1-5C856D63184C}" dt="2025-04-26T00:48:07.549" v="5415" actId="313"/>
          <ac:spMkLst>
            <pc:docMk/>
            <pc:sldMk cId="804496219" sldId="284"/>
            <ac:spMk id="26" creationId="{CB0431B6-7E45-53F2-E00C-03D6E77E8898}"/>
          </ac:spMkLst>
        </pc:spChg>
        <pc:spChg chg="add mod">
          <ac:chgData name="Matthew Huehne" userId="29a7055c-8773-4aca-ba73-b849e7555063" providerId="ADAL" clId="{A9CD8F20-A0E0-4741-ADD1-5C856D63184C}" dt="2025-04-25T14:55:36.395" v="4239" actId="1076"/>
          <ac:spMkLst>
            <pc:docMk/>
            <pc:sldMk cId="804496219" sldId="284"/>
            <ac:spMk id="27" creationId="{83BCD2B8-BF07-3B84-EEE6-2B23BD690ACC}"/>
          </ac:spMkLst>
        </pc:spChg>
        <pc:grpChg chg="add mod">
          <ac:chgData name="Matthew Huehne" userId="29a7055c-8773-4aca-ba73-b849e7555063" providerId="ADAL" clId="{A9CD8F20-A0E0-4741-ADD1-5C856D63184C}" dt="2025-04-25T13:32:44.844" v="3500"/>
          <ac:grpSpMkLst>
            <pc:docMk/>
            <pc:sldMk cId="804496219" sldId="284"/>
            <ac:grpSpMk id="3" creationId="{1AC50D7C-67C8-3912-84A3-D19756C9F4AC}"/>
          </ac:grpSpMkLst>
        </pc:grpChg>
        <pc:grpChg chg="mod">
          <ac:chgData name="Matthew Huehne" userId="29a7055c-8773-4aca-ba73-b849e7555063" providerId="ADAL" clId="{A9CD8F20-A0E0-4741-ADD1-5C856D63184C}" dt="2025-04-25T13:32:44.844" v="3500"/>
          <ac:grpSpMkLst>
            <pc:docMk/>
            <pc:sldMk cId="804496219" sldId="284"/>
            <ac:grpSpMk id="23" creationId="{F35BDB52-C0B5-01A9-1062-C73F21976015}"/>
          </ac:grpSpMkLst>
        </pc:grpChg>
      </pc:sldChg>
      <pc:sldChg chg="add del">
        <pc:chgData name="Matthew Huehne" userId="29a7055c-8773-4aca-ba73-b849e7555063" providerId="ADAL" clId="{A9CD8F20-A0E0-4741-ADD1-5C856D63184C}" dt="2025-04-25T14:00:20.789" v="3985" actId="2696"/>
        <pc:sldMkLst>
          <pc:docMk/>
          <pc:sldMk cId="211585724" sldId="285"/>
        </pc:sldMkLst>
      </pc:sldChg>
      <pc:sldChg chg="addSp delSp modSp new del mod">
        <pc:chgData name="Matthew Huehne" userId="29a7055c-8773-4aca-ba73-b849e7555063" providerId="ADAL" clId="{A9CD8F20-A0E0-4741-ADD1-5C856D63184C}" dt="2025-04-25T13:57:32.870" v="3947" actId="2696"/>
        <pc:sldMkLst>
          <pc:docMk/>
          <pc:sldMk cId="3591998845" sldId="286"/>
        </pc:sldMkLst>
      </pc:sldChg>
      <pc:sldChg chg="addSp delSp modSp new del mod setBg">
        <pc:chgData name="Matthew Huehne" userId="29a7055c-8773-4aca-ba73-b849e7555063" providerId="ADAL" clId="{A9CD8F20-A0E0-4741-ADD1-5C856D63184C}" dt="2025-04-25T13:50:16.944" v="3858" actId="2696"/>
        <pc:sldMkLst>
          <pc:docMk/>
          <pc:sldMk cId="4089363989" sldId="286"/>
        </pc:sldMkLst>
      </pc:sldChg>
      <pc:sldChg chg="new del">
        <pc:chgData name="Matthew Huehne" userId="29a7055c-8773-4aca-ba73-b849e7555063" providerId="ADAL" clId="{A9CD8F20-A0E0-4741-ADD1-5C856D63184C}" dt="2025-04-25T13:57:30.381" v="3946" actId="2696"/>
        <pc:sldMkLst>
          <pc:docMk/>
          <pc:sldMk cId="3087115208" sldId="287"/>
        </pc:sldMkLst>
      </pc:sldChg>
      <pc:sldChg chg="new del">
        <pc:chgData name="Matthew Huehne" userId="29a7055c-8773-4aca-ba73-b849e7555063" providerId="ADAL" clId="{A9CD8F20-A0E0-4741-ADD1-5C856D63184C}" dt="2025-04-25T13:57:45.066" v="3951" actId="2696"/>
        <pc:sldMkLst>
          <pc:docMk/>
          <pc:sldMk cId="3152237928" sldId="288"/>
        </pc:sldMkLst>
      </pc:sldChg>
      <pc:sldChg chg="new del">
        <pc:chgData name="Matthew Huehne" userId="29a7055c-8773-4aca-ba73-b849e7555063" providerId="ADAL" clId="{A9CD8F20-A0E0-4741-ADD1-5C856D63184C}" dt="2025-04-25T13:57:50.115" v="3953" actId="2696"/>
        <pc:sldMkLst>
          <pc:docMk/>
          <pc:sldMk cId="212906651" sldId="289"/>
        </pc:sldMkLst>
      </pc:sldChg>
      <pc:sldChg chg="new">
        <pc:chgData name="Matthew Huehne" userId="29a7055c-8773-4aca-ba73-b849e7555063" providerId="ADAL" clId="{A9CD8F20-A0E0-4741-ADD1-5C856D63184C}" dt="2025-04-25T13:57:27.508" v="3945" actId="680"/>
        <pc:sldMkLst>
          <pc:docMk/>
          <pc:sldMk cId="1736319398" sldId="290"/>
        </pc:sldMkLst>
      </pc:sldChg>
      <pc:sldChg chg="addSp modSp new mod ord">
        <pc:chgData name="Matthew Huehne" userId="29a7055c-8773-4aca-ba73-b849e7555063" providerId="ADAL" clId="{A9CD8F20-A0E0-4741-ADD1-5C856D63184C}" dt="2025-04-26T00:19:55.373" v="4897" actId="12789"/>
        <pc:sldMkLst>
          <pc:docMk/>
          <pc:sldMk cId="2911419546" sldId="291"/>
        </pc:sldMkLst>
        <pc:spChg chg="mod">
          <ac:chgData name="Matthew Huehne" userId="29a7055c-8773-4aca-ba73-b849e7555063" providerId="ADAL" clId="{A9CD8F20-A0E0-4741-ADD1-5C856D63184C}" dt="2025-04-26T00:19:55.373" v="4897" actId="12789"/>
          <ac:spMkLst>
            <pc:docMk/>
            <pc:sldMk cId="2911419546" sldId="291"/>
            <ac:spMk id="2" creationId="{F577B516-31C5-45BD-E47A-B3DD649418E1}"/>
          </ac:spMkLst>
        </pc:spChg>
        <pc:spChg chg="add mod">
          <ac:chgData name="Matthew Huehne" userId="29a7055c-8773-4aca-ba73-b849e7555063" providerId="ADAL" clId="{A9CD8F20-A0E0-4741-ADD1-5C856D63184C}" dt="2025-04-25T15:04:02.571" v="4576" actId="1076"/>
          <ac:spMkLst>
            <pc:docMk/>
            <pc:sldMk cId="2911419546" sldId="291"/>
            <ac:spMk id="3" creationId="{A43F570E-4596-5316-C4C0-535225BE2091}"/>
          </ac:spMkLst>
        </pc:spChg>
      </pc:sldChg>
      <pc:sldChg chg="new">
        <pc:chgData name="Matthew Huehne" userId="29a7055c-8773-4aca-ba73-b849e7555063" providerId="ADAL" clId="{A9CD8F20-A0E0-4741-ADD1-5C856D63184C}" dt="2025-04-25T13:57:43.641" v="3950" actId="680"/>
        <pc:sldMkLst>
          <pc:docMk/>
          <pc:sldMk cId="2899096539" sldId="292"/>
        </pc:sldMkLst>
      </pc:sldChg>
      <pc:sldChg chg="new">
        <pc:chgData name="Matthew Huehne" userId="29a7055c-8773-4aca-ba73-b849e7555063" providerId="ADAL" clId="{A9CD8F20-A0E0-4741-ADD1-5C856D63184C}" dt="2025-04-25T13:57:48.934" v="3952" actId="680"/>
        <pc:sldMkLst>
          <pc:docMk/>
          <pc:sldMk cId="2905663821" sldId="293"/>
        </pc:sldMkLst>
      </pc:sldChg>
      <pc:sldChg chg="add del">
        <pc:chgData name="Matthew Huehne" userId="29a7055c-8773-4aca-ba73-b849e7555063" providerId="ADAL" clId="{A9CD8F20-A0E0-4741-ADD1-5C856D63184C}" dt="2025-04-26T00:11:31.988" v="4887" actId="2696"/>
        <pc:sldMkLst>
          <pc:docMk/>
          <pc:sldMk cId="1826090289" sldId="294"/>
        </pc:sldMkLst>
      </pc:sldChg>
      <pc:sldChg chg="addSp delSp modSp add mod modTransition">
        <pc:chgData name="Matthew Huehne" userId="29a7055c-8773-4aca-ba73-b849e7555063" providerId="ADAL" clId="{A9CD8F20-A0E0-4741-ADD1-5C856D63184C}" dt="2025-04-26T01:48:54.737" v="6441"/>
        <pc:sldMkLst>
          <pc:docMk/>
          <pc:sldMk cId="736302665" sldId="295"/>
        </pc:sldMkLst>
        <pc:spChg chg="add mod">
          <ac:chgData name="Matthew Huehne" userId="29a7055c-8773-4aca-ba73-b849e7555063" providerId="ADAL" clId="{A9CD8F20-A0E0-4741-ADD1-5C856D63184C}" dt="2025-04-25T14:57:22.708" v="4259"/>
          <ac:spMkLst>
            <pc:docMk/>
            <pc:sldMk cId="736302665" sldId="295"/>
            <ac:spMk id="3" creationId="{9C544F70-1660-6606-1ADB-563290067D81}"/>
          </ac:spMkLst>
        </pc:spChg>
        <pc:spChg chg="add mod">
          <ac:chgData name="Matthew Huehne" userId="29a7055c-8773-4aca-ba73-b849e7555063" providerId="ADAL" clId="{A9CD8F20-A0E0-4741-ADD1-5C856D63184C}" dt="2025-04-26T01:48:54.737" v="6441"/>
          <ac:spMkLst>
            <pc:docMk/>
            <pc:sldMk cId="736302665" sldId="295"/>
            <ac:spMk id="11" creationId="{3D64C4FA-6639-A696-2A60-0F3CFF5D2F24}"/>
          </ac:spMkLst>
        </pc:spChg>
        <pc:spChg chg="add mod">
          <ac:chgData name="Matthew Huehne" userId="29a7055c-8773-4aca-ba73-b849e7555063" providerId="ADAL" clId="{A9CD8F20-A0E0-4741-ADD1-5C856D63184C}" dt="2025-04-26T01:48:54.737" v="6441"/>
          <ac:spMkLst>
            <pc:docMk/>
            <pc:sldMk cId="736302665" sldId="295"/>
            <ac:spMk id="12" creationId="{75C0A0F9-15A7-F37D-4AEB-22544D60BF5F}"/>
          </ac:spMkLst>
        </pc:spChg>
        <pc:spChg chg="add mod">
          <ac:chgData name="Matthew Huehne" userId="29a7055c-8773-4aca-ba73-b849e7555063" providerId="ADAL" clId="{A9CD8F20-A0E0-4741-ADD1-5C856D63184C}" dt="2025-04-26T01:48:54.737" v="6441"/>
          <ac:spMkLst>
            <pc:docMk/>
            <pc:sldMk cId="736302665" sldId="295"/>
            <ac:spMk id="14" creationId="{4D09738F-4017-329C-0B16-66ABA16D43CF}"/>
          </ac:spMkLst>
        </pc:spChg>
      </pc:sldChg>
      <pc:sldChg chg="delSp add mod ord">
        <pc:chgData name="Matthew Huehne" userId="29a7055c-8773-4aca-ba73-b849e7555063" providerId="ADAL" clId="{A9CD8F20-A0E0-4741-ADD1-5C856D63184C}" dt="2025-04-25T15:06:26.851" v="4588" actId="478"/>
        <pc:sldMkLst>
          <pc:docMk/>
          <pc:sldMk cId="2159667934" sldId="296"/>
        </pc:sldMkLst>
      </pc:sldChg>
      <pc:sldChg chg="addSp delSp modSp mod">
        <pc:chgData name="Matthew Huehne" userId="29a7055c-8773-4aca-ba73-b849e7555063" providerId="ADAL" clId="{A9CD8F20-A0E0-4741-ADD1-5C856D63184C}" dt="2025-04-26T01:18:24.972" v="6395" actId="571"/>
        <pc:sldMkLst>
          <pc:docMk/>
          <pc:sldMk cId="1795458512" sldId="297"/>
        </pc:sldMkLst>
        <pc:spChg chg="add mod">
          <ac:chgData name="Matthew Huehne" userId="29a7055c-8773-4aca-ba73-b849e7555063" providerId="ADAL" clId="{A9CD8F20-A0E0-4741-ADD1-5C856D63184C}" dt="2025-04-26T01:13:13.181" v="6213" actId="1076"/>
          <ac:spMkLst>
            <pc:docMk/>
            <pc:sldMk cId="1795458512" sldId="297"/>
            <ac:spMk id="3" creationId="{DE266D27-04EB-2D1C-EE2C-A2DA8596F0AB}"/>
          </ac:spMkLst>
        </pc:spChg>
        <pc:spChg chg="mod">
          <ac:chgData name="Matthew Huehne" userId="29a7055c-8773-4aca-ba73-b849e7555063" providerId="ADAL" clId="{A9CD8F20-A0E0-4741-ADD1-5C856D63184C}" dt="2025-04-26T01:16:00.871" v="6262" actId="1076"/>
          <ac:spMkLst>
            <pc:docMk/>
            <pc:sldMk cId="1795458512" sldId="297"/>
            <ac:spMk id="10" creationId="{8D37BC5A-5926-9D78-1982-FAFAD7CDA679}"/>
          </ac:spMkLst>
        </pc:spChg>
        <pc:spChg chg="mod">
          <ac:chgData name="Matthew Huehne" userId="29a7055c-8773-4aca-ba73-b849e7555063" providerId="ADAL" clId="{A9CD8F20-A0E0-4741-ADD1-5C856D63184C}" dt="2025-04-26T01:14:40.156" v="6244" actId="20577"/>
          <ac:spMkLst>
            <pc:docMk/>
            <pc:sldMk cId="1795458512" sldId="297"/>
            <ac:spMk id="13" creationId="{385857DC-1907-F11A-C585-B1B573812FC7}"/>
          </ac:spMkLst>
        </pc:spChg>
        <pc:spChg chg="add mod">
          <ac:chgData name="Matthew Huehne" userId="29a7055c-8773-4aca-ba73-b849e7555063" providerId="ADAL" clId="{A9CD8F20-A0E0-4741-ADD1-5C856D63184C}" dt="2025-04-26T01:15:14.604" v="6253" actId="166"/>
          <ac:spMkLst>
            <pc:docMk/>
            <pc:sldMk cId="1795458512" sldId="297"/>
            <ac:spMk id="18" creationId="{4418F166-5686-F7A5-E7EB-5389A2CAB7CC}"/>
          </ac:spMkLst>
        </pc:spChg>
        <pc:spChg chg="add mod">
          <ac:chgData name="Matthew Huehne" userId="29a7055c-8773-4aca-ba73-b849e7555063" providerId="ADAL" clId="{A9CD8F20-A0E0-4741-ADD1-5C856D63184C}" dt="2025-04-26T01:08:58.887" v="6083" actId="1076"/>
          <ac:spMkLst>
            <pc:docMk/>
            <pc:sldMk cId="1795458512" sldId="297"/>
            <ac:spMk id="19" creationId="{2AE4CAC3-DA6E-AED5-6783-6EA3C28EDE4A}"/>
          </ac:spMkLst>
        </pc:spChg>
        <pc:spChg chg="mod">
          <ac:chgData name="Matthew Huehne" userId="29a7055c-8773-4aca-ba73-b849e7555063" providerId="ADAL" clId="{A9CD8F20-A0E0-4741-ADD1-5C856D63184C}" dt="2025-04-26T01:17:03.098" v="6389" actId="20577"/>
          <ac:spMkLst>
            <pc:docMk/>
            <pc:sldMk cId="1795458512" sldId="297"/>
            <ac:spMk id="21" creationId="{E51D7555-C5B3-1612-AD0E-3AF3D9C8480E}"/>
          </ac:spMkLst>
        </pc:spChg>
        <pc:spChg chg="mod">
          <ac:chgData name="Matthew Huehne" userId="29a7055c-8773-4aca-ba73-b849e7555063" providerId="ADAL" clId="{A9CD8F20-A0E0-4741-ADD1-5C856D63184C}" dt="2025-04-26T01:13:39.504" v="6229" actId="20577"/>
          <ac:spMkLst>
            <pc:docMk/>
            <pc:sldMk cId="1795458512" sldId="297"/>
            <ac:spMk id="22" creationId="{69F21D6F-245C-1FC7-F09A-7D0388A31EFF}"/>
          </ac:spMkLst>
        </pc:spChg>
        <pc:spChg chg="add del">
          <ac:chgData name="Matthew Huehne" userId="29a7055c-8773-4aca-ba73-b849e7555063" providerId="ADAL" clId="{A9CD8F20-A0E0-4741-ADD1-5C856D63184C}" dt="2025-04-26T01:06:51.185" v="5975" actId="478"/>
          <ac:spMkLst>
            <pc:docMk/>
            <pc:sldMk cId="1795458512" sldId="297"/>
            <ac:spMk id="26" creationId="{6345A056-C4B5-922F-1EE3-C7FF6EE6505A}"/>
          </ac:spMkLst>
        </pc:spChg>
        <pc:spChg chg="add del mod">
          <ac:chgData name="Matthew Huehne" userId="29a7055c-8773-4aca-ba73-b849e7555063" providerId="ADAL" clId="{A9CD8F20-A0E0-4741-ADD1-5C856D63184C}" dt="2025-04-26T01:13:29.553" v="6228" actId="403"/>
          <ac:spMkLst>
            <pc:docMk/>
            <pc:sldMk cId="1795458512" sldId="297"/>
            <ac:spMk id="27" creationId="{8F5BAB09-5C6A-DA53-945D-64436E334EA6}"/>
          </ac:spMkLst>
        </pc:spChg>
        <pc:spChg chg="add mod">
          <ac:chgData name="Matthew Huehne" userId="29a7055c-8773-4aca-ba73-b849e7555063" providerId="ADAL" clId="{A9CD8F20-A0E0-4741-ADD1-5C856D63184C}" dt="2025-04-26T01:09:25.862" v="6094" actId="14100"/>
          <ac:spMkLst>
            <pc:docMk/>
            <pc:sldMk cId="1795458512" sldId="297"/>
            <ac:spMk id="33" creationId="{C96EACB9-8457-6D0C-ED8E-EFB4769E9FD7}"/>
          </ac:spMkLst>
        </pc:spChg>
        <pc:spChg chg="mod topLvl">
          <ac:chgData name="Matthew Huehne" userId="29a7055c-8773-4aca-ba73-b849e7555063" providerId="ADAL" clId="{A9CD8F20-A0E0-4741-ADD1-5C856D63184C}" dt="2025-04-26T01:18:04.374" v="6390" actId="1038"/>
          <ac:spMkLst>
            <pc:docMk/>
            <pc:sldMk cId="1795458512" sldId="297"/>
            <ac:spMk id="37" creationId="{D31A8BDC-7550-CE3B-3715-A3546E85FDD3}"/>
          </ac:spMkLst>
        </pc:spChg>
        <pc:spChg chg="add mod">
          <ac:chgData name="Matthew Huehne" userId="29a7055c-8773-4aca-ba73-b849e7555063" providerId="ADAL" clId="{A9CD8F20-A0E0-4741-ADD1-5C856D63184C}" dt="2025-04-26T01:15:33.478" v="6256" actId="166"/>
          <ac:spMkLst>
            <pc:docMk/>
            <pc:sldMk cId="1795458512" sldId="297"/>
            <ac:spMk id="40" creationId="{193B6131-ABA3-6656-F83A-FBB049A9F2C5}"/>
          </ac:spMkLst>
        </pc:spChg>
        <pc:spChg chg="add mod">
          <ac:chgData name="Matthew Huehne" userId="29a7055c-8773-4aca-ba73-b849e7555063" providerId="ADAL" clId="{A9CD8F20-A0E0-4741-ADD1-5C856D63184C}" dt="2025-04-26T01:14:55.172" v="6247" actId="14100"/>
          <ac:spMkLst>
            <pc:docMk/>
            <pc:sldMk cId="1795458512" sldId="297"/>
            <ac:spMk id="53" creationId="{57932BF3-B530-C139-53B0-C92042287B99}"/>
          </ac:spMkLst>
        </pc:spChg>
        <pc:spChg chg="add mod">
          <ac:chgData name="Matthew Huehne" userId="29a7055c-8773-4aca-ba73-b849e7555063" providerId="ADAL" clId="{A9CD8F20-A0E0-4741-ADD1-5C856D63184C}" dt="2025-04-26T01:15:07.323" v="6250" actId="571"/>
          <ac:spMkLst>
            <pc:docMk/>
            <pc:sldMk cId="1795458512" sldId="297"/>
            <ac:spMk id="54" creationId="{F1C84AED-659C-77F5-93A4-2444D37BD028}"/>
          </ac:spMkLst>
        </pc:spChg>
        <pc:spChg chg="mod">
          <ac:chgData name="Matthew Huehne" userId="29a7055c-8773-4aca-ba73-b849e7555063" providerId="ADAL" clId="{A9CD8F20-A0E0-4741-ADD1-5C856D63184C}" dt="2025-04-26T01:16:25.686" v="6336" actId="20577"/>
          <ac:spMkLst>
            <pc:docMk/>
            <pc:sldMk cId="1795458512" sldId="297"/>
            <ac:spMk id="56" creationId="{38DE6389-B2AF-7318-73C0-1D48286145FA}"/>
          </ac:spMkLst>
        </pc:spChg>
        <pc:spChg chg="mod">
          <ac:chgData name="Matthew Huehne" userId="29a7055c-8773-4aca-ba73-b849e7555063" providerId="ADAL" clId="{A9CD8F20-A0E0-4741-ADD1-5C856D63184C}" dt="2025-04-26T01:15:45.261" v="6258" actId="571"/>
          <ac:spMkLst>
            <pc:docMk/>
            <pc:sldMk cId="1795458512" sldId="297"/>
            <ac:spMk id="57" creationId="{9B9B3344-E68B-FACD-A94D-913506FF9E16}"/>
          </ac:spMkLst>
        </pc:spChg>
        <pc:spChg chg="add mod">
          <ac:chgData name="Matthew Huehne" userId="29a7055c-8773-4aca-ba73-b849e7555063" providerId="ADAL" clId="{A9CD8F20-A0E0-4741-ADD1-5C856D63184C}" dt="2025-04-26T01:18:24.972" v="6395" actId="571"/>
          <ac:spMkLst>
            <pc:docMk/>
            <pc:sldMk cId="1795458512" sldId="297"/>
            <ac:spMk id="59" creationId="{D23383EF-EA34-95EB-0EDE-EC6D7FDC52D4}"/>
          </ac:spMkLst>
        </pc:spChg>
        <pc:grpChg chg="add del">
          <ac:chgData name="Matthew Huehne" userId="29a7055c-8773-4aca-ba73-b849e7555063" providerId="ADAL" clId="{A9CD8F20-A0E0-4741-ADD1-5C856D63184C}" dt="2025-04-26T01:06:59.883" v="5982" actId="478"/>
          <ac:grpSpMkLst>
            <pc:docMk/>
            <pc:sldMk cId="1795458512" sldId="297"/>
            <ac:grpSpMk id="20" creationId="{7E567F22-2B99-5FFB-99A7-9EC8D0EB8B69}"/>
          </ac:grpSpMkLst>
        </pc:grpChg>
        <pc:grpChg chg="add mod">
          <ac:chgData name="Matthew Huehne" userId="29a7055c-8773-4aca-ba73-b849e7555063" providerId="ADAL" clId="{A9CD8F20-A0E0-4741-ADD1-5C856D63184C}" dt="2025-04-26T01:16:28.681" v="6337" actId="14100"/>
          <ac:grpSpMkLst>
            <pc:docMk/>
            <pc:sldMk cId="1795458512" sldId="297"/>
            <ac:grpSpMk id="55" creationId="{BFB95AB9-A365-EA3B-7EE6-47BF224F1F18}"/>
          </ac:grpSpMkLst>
        </pc:grpChg>
        <pc:cxnChg chg="mod topLvl">
          <ac:chgData name="Matthew Huehne" userId="29a7055c-8773-4aca-ba73-b849e7555063" providerId="ADAL" clId="{A9CD8F20-A0E0-4741-ADD1-5C856D63184C}" dt="2025-04-26T01:08:41.115" v="6075" actId="14100"/>
          <ac:cxnSpMkLst>
            <pc:docMk/>
            <pc:sldMk cId="1795458512" sldId="297"/>
            <ac:cxnSpMk id="17" creationId="{30589A26-7797-A01A-44BD-DD26B2BFF099}"/>
          </ac:cxnSpMkLst>
        </pc:cxnChg>
        <pc:cxnChg chg="mod topLvl">
          <ac:chgData name="Matthew Huehne" userId="29a7055c-8773-4aca-ba73-b849e7555063" providerId="ADAL" clId="{A9CD8F20-A0E0-4741-ADD1-5C856D63184C}" dt="2025-04-26T01:10:24.221" v="6106" actId="14100"/>
          <ac:cxnSpMkLst>
            <pc:docMk/>
            <pc:sldMk cId="1795458512" sldId="297"/>
            <ac:cxnSpMk id="43" creationId="{004CF2D1-5A43-0C2D-4158-B975FDD80DB6}"/>
          </ac:cxnSpMkLst>
        </pc:cxnChg>
        <pc:cxnChg chg="add del mod">
          <ac:chgData name="Matthew Huehne" userId="29a7055c-8773-4aca-ba73-b849e7555063" providerId="ADAL" clId="{A9CD8F20-A0E0-4741-ADD1-5C856D63184C}" dt="2025-04-26T01:18:14.990" v="6394" actId="1076"/>
          <ac:cxnSpMkLst>
            <pc:docMk/>
            <pc:sldMk cId="1795458512" sldId="297"/>
            <ac:cxnSpMk id="45" creationId="{1AC05295-B852-0E5D-C53A-2F2631073C22}"/>
          </ac:cxnSpMkLst>
        </pc:cxnChg>
        <pc:cxnChg chg="add mod">
          <ac:chgData name="Matthew Huehne" userId="29a7055c-8773-4aca-ba73-b849e7555063" providerId="ADAL" clId="{A9CD8F20-A0E0-4741-ADD1-5C856D63184C}" dt="2025-04-26T01:16:00.871" v="6262" actId="1076"/>
          <ac:cxnSpMkLst>
            <pc:docMk/>
            <pc:sldMk cId="1795458512" sldId="297"/>
            <ac:cxnSpMk id="46" creationId="{339891F9-15CA-B2F0-F4B0-E00F5F483B37}"/>
          </ac:cxnSpMkLst>
        </pc:cxnChg>
      </pc:sldChg>
      <pc:sldChg chg="add del">
        <pc:chgData name="Matthew Huehne" userId="29a7055c-8773-4aca-ba73-b849e7555063" providerId="ADAL" clId="{A9CD8F20-A0E0-4741-ADD1-5C856D63184C}" dt="2025-04-26T00:19:25.186" v="4894" actId="2696"/>
        <pc:sldMkLst>
          <pc:docMk/>
          <pc:sldMk cId="826976764" sldId="307"/>
        </pc:sldMkLst>
      </pc:sldChg>
      <pc:sldChg chg="add del">
        <pc:chgData name="Matthew Huehne" userId="29a7055c-8773-4aca-ba73-b849e7555063" providerId="ADAL" clId="{A9CD8F20-A0E0-4741-ADD1-5C856D63184C}" dt="2025-04-26T00:55:19.604" v="5487" actId="2696"/>
        <pc:sldMkLst>
          <pc:docMk/>
          <pc:sldMk cId="2884763765" sldId="307"/>
        </pc:sldMkLst>
      </pc:sldChg>
      <pc:sldChg chg="modSp new del mod">
        <pc:chgData name="Matthew Huehne" userId="29a7055c-8773-4aca-ba73-b849e7555063" providerId="ADAL" clId="{A9CD8F20-A0E0-4741-ADD1-5C856D63184C}" dt="2025-04-26T00:12:38.495" v="4892" actId="2696"/>
        <pc:sldMkLst>
          <pc:docMk/>
          <pc:sldMk cId="3122239922" sldId="308"/>
        </pc:sldMkLst>
      </pc:sldChg>
      <pc:sldChg chg="addSp delSp modSp add mod ord">
        <pc:chgData name="Matthew Huehne" userId="29a7055c-8773-4aca-ba73-b849e7555063" providerId="ADAL" clId="{A9CD8F20-A0E0-4741-ADD1-5C856D63184C}" dt="2025-04-26T00:57:42.417" v="5756" actId="113"/>
        <pc:sldMkLst>
          <pc:docMk/>
          <pc:sldMk cId="4075599202" sldId="310"/>
        </pc:sldMkLst>
        <pc:spChg chg="add mod">
          <ac:chgData name="Matthew Huehne" userId="29a7055c-8773-4aca-ba73-b849e7555063" providerId="ADAL" clId="{A9CD8F20-A0E0-4741-ADD1-5C856D63184C}" dt="2025-04-26T00:57:42.417" v="5756" actId="113"/>
          <ac:spMkLst>
            <pc:docMk/>
            <pc:sldMk cId="4075599202" sldId="310"/>
            <ac:spMk id="3" creationId="{0D0107BE-C079-E345-0F1C-C313573C087B}"/>
          </ac:spMkLst>
        </pc:spChg>
        <pc:spChg chg="mod">
          <ac:chgData name="Matthew Huehne" userId="29a7055c-8773-4aca-ba73-b849e7555063" providerId="ADAL" clId="{A9CD8F20-A0E0-4741-ADD1-5C856D63184C}" dt="2025-04-26T00:57:29.565" v="5753" actId="207"/>
          <ac:spMkLst>
            <pc:docMk/>
            <pc:sldMk cId="4075599202" sldId="310"/>
            <ac:spMk id="4" creationId="{BCFBF16A-D886-E8A1-FB3F-3AD137358212}"/>
          </ac:spMkLst>
        </pc:spChg>
        <pc:spChg chg="mod">
          <ac:chgData name="Matthew Huehne" userId="29a7055c-8773-4aca-ba73-b849e7555063" providerId="ADAL" clId="{A9CD8F20-A0E0-4741-ADD1-5C856D63184C}" dt="2025-04-26T00:57:29.565" v="5753" actId="207"/>
          <ac:spMkLst>
            <pc:docMk/>
            <pc:sldMk cId="4075599202" sldId="310"/>
            <ac:spMk id="5" creationId="{E49F3830-0C92-9470-C2EF-06B624D4DEC9}"/>
          </ac:spMkLst>
        </pc:spChg>
        <pc:spChg chg="mod">
          <ac:chgData name="Matthew Huehne" userId="29a7055c-8773-4aca-ba73-b849e7555063" providerId="ADAL" clId="{A9CD8F20-A0E0-4741-ADD1-5C856D63184C}" dt="2025-04-26T00:57:29.565" v="5753" actId="207"/>
          <ac:spMkLst>
            <pc:docMk/>
            <pc:sldMk cId="4075599202" sldId="310"/>
            <ac:spMk id="6" creationId="{74C1E572-5D7A-82D7-93D4-3BB7FBCF00BF}"/>
          </ac:spMkLst>
        </pc:spChg>
        <pc:spChg chg="mod">
          <ac:chgData name="Matthew Huehne" userId="29a7055c-8773-4aca-ba73-b849e7555063" providerId="ADAL" clId="{A9CD8F20-A0E0-4741-ADD1-5C856D63184C}" dt="2025-04-26T00:57:29.565" v="5753" actId="207"/>
          <ac:spMkLst>
            <pc:docMk/>
            <pc:sldMk cId="4075599202" sldId="310"/>
            <ac:spMk id="7" creationId="{9C16B172-767A-498D-D152-5D5A35CF8C55}"/>
          </ac:spMkLst>
        </pc:spChg>
        <pc:spChg chg="mod">
          <ac:chgData name="Matthew Huehne" userId="29a7055c-8773-4aca-ba73-b849e7555063" providerId="ADAL" clId="{A9CD8F20-A0E0-4741-ADD1-5C856D63184C}" dt="2025-04-26T00:57:29.565" v="5753" actId="207"/>
          <ac:spMkLst>
            <pc:docMk/>
            <pc:sldMk cId="4075599202" sldId="310"/>
            <ac:spMk id="14" creationId="{D63276B8-77DF-F7CD-7D4D-3AD55F574B45}"/>
          </ac:spMkLst>
        </pc:spChg>
        <pc:spChg chg="mod">
          <ac:chgData name="Matthew Huehne" userId="29a7055c-8773-4aca-ba73-b849e7555063" providerId="ADAL" clId="{A9CD8F20-A0E0-4741-ADD1-5C856D63184C}" dt="2025-04-26T00:57:29.565" v="5753" actId="207"/>
          <ac:spMkLst>
            <pc:docMk/>
            <pc:sldMk cId="4075599202" sldId="310"/>
            <ac:spMk id="24" creationId="{016F71DC-C01C-8B80-97D9-5CB986ADB458}"/>
          </ac:spMkLst>
        </pc:spChg>
        <pc:spChg chg="mod">
          <ac:chgData name="Matthew Huehne" userId="29a7055c-8773-4aca-ba73-b849e7555063" providerId="ADAL" clId="{A9CD8F20-A0E0-4741-ADD1-5C856D63184C}" dt="2025-04-26T00:57:29.565" v="5753" actId="207"/>
          <ac:spMkLst>
            <pc:docMk/>
            <pc:sldMk cId="4075599202" sldId="310"/>
            <ac:spMk id="25" creationId="{F5020287-3E95-6F82-D3AA-3AF8C25D3E2D}"/>
          </ac:spMkLst>
        </pc:spChg>
        <pc:spChg chg="mod">
          <ac:chgData name="Matthew Huehne" userId="29a7055c-8773-4aca-ba73-b849e7555063" providerId="ADAL" clId="{A9CD8F20-A0E0-4741-ADD1-5C856D63184C}" dt="2025-04-26T00:57:29.565" v="5753" actId="207"/>
          <ac:spMkLst>
            <pc:docMk/>
            <pc:sldMk cId="4075599202" sldId="310"/>
            <ac:spMk id="28" creationId="{AE95573E-F8BC-26E8-82EE-1A61F31E51F3}"/>
          </ac:spMkLst>
        </pc:spChg>
        <pc:spChg chg="mod">
          <ac:chgData name="Matthew Huehne" userId="29a7055c-8773-4aca-ba73-b849e7555063" providerId="ADAL" clId="{A9CD8F20-A0E0-4741-ADD1-5C856D63184C}" dt="2025-04-26T00:57:29.565" v="5753" actId="207"/>
          <ac:spMkLst>
            <pc:docMk/>
            <pc:sldMk cId="4075599202" sldId="310"/>
            <ac:spMk id="29" creationId="{7E97F3BD-AE75-A5F0-D076-2618DA28A9F5}"/>
          </ac:spMkLst>
        </pc:spChg>
        <pc:spChg chg="mod">
          <ac:chgData name="Matthew Huehne" userId="29a7055c-8773-4aca-ba73-b849e7555063" providerId="ADAL" clId="{A9CD8F20-A0E0-4741-ADD1-5C856D63184C}" dt="2025-04-26T00:56:50.552" v="5612" actId="207"/>
          <ac:spMkLst>
            <pc:docMk/>
            <pc:sldMk cId="4075599202" sldId="310"/>
            <ac:spMk id="30" creationId="{7BA0A2A7-489B-5A1D-3F6C-9C2C8F431A04}"/>
          </ac:spMkLst>
        </pc:spChg>
        <pc:spChg chg="mod">
          <ac:chgData name="Matthew Huehne" userId="29a7055c-8773-4aca-ba73-b849e7555063" providerId="ADAL" clId="{A9CD8F20-A0E0-4741-ADD1-5C856D63184C}" dt="2025-04-26T00:57:29.565" v="5753" actId="207"/>
          <ac:spMkLst>
            <pc:docMk/>
            <pc:sldMk cId="4075599202" sldId="310"/>
            <ac:spMk id="31" creationId="{103C7E77-6718-D4EA-2BC3-BE5644921CD7}"/>
          </ac:spMkLst>
        </pc:spChg>
      </pc:sldChg>
      <pc:sldChg chg="modSp add mod">
        <pc:chgData name="Matthew Huehne" userId="29a7055c-8773-4aca-ba73-b849e7555063" providerId="ADAL" clId="{A9CD8F20-A0E0-4741-ADD1-5C856D63184C}" dt="2025-04-26T02:20:53.966" v="6455" actId="20577"/>
        <pc:sldMkLst>
          <pc:docMk/>
          <pc:sldMk cId="1333271953" sldId="311"/>
        </pc:sldMkLst>
        <pc:spChg chg="mod">
          <ac:chgData name="Matthew Huehne" userId="29a7055c-8773-4aca-ba73-b849e7555063" providerId="ADAL" clId="{A9CD8F20-A0E0-4741-ADD1-5C856D63184C}" dt="2025-04-26T02:20:53.966" v="6455" actId="20577"/>
          <ac:spMkLst>
            <pc:docMk/>
            <pc:sldMk cId="1333271953" sldId="311"/>
            <ac:spMk id="45" creationId="{D3E99115-A24D-786C-875B-20C38F5317F1}"/>
          </ac:spMkLst>
        </pc:spChg>
      </pc:sldChg>
      <pc:sldChg chg="add del">
        <pc:chgData name="Matthew Huehne" userId="29a7055c-8773-4aca-ba73-b849e7555063" providerId="ADAL" clId="{A9CD8F20-A0E0-4741-ADD1-5C856D63184C}" dt="2025-04-26T01:04:25.722" v="5758" actId="2696"/>
        <pc:sldMkLst>
          <pc:docMk/>
          <pc:sldMk cId="0" sldId="327"/>
        </pc:sldMkLst>
      </pc:sldChg>
      <pc:sldChg chg="add del setBg">
        <pc:chgData name="Matthew Huehne" userId="29a7055c-8773-4aca-ba73-b849e7555063" providerId="ADAL" clId="{A9CD8F20-A0E0-4741-ADD1-5C856D63184C}" dt="2025-04-25T13:46:37.444" v="3764" actId="2696"/>
        <pc:sldMkLst>
          <pc:docMk/>
          <pc:sldMk cId="3432311969" sldId="1466"/>
        </pc:sldMkLst>
      </pc:sldChg>
      <pc:sldMasterChg chg="addSp delSp modSp mod addSldLayout modSldLayout">
        <pc:chgData name="Matthew Huehne" userId="29a7055c-8773-4aca-ba73-b849e7555063" providerId="ADAL" clId="{A9CD8F20-A0E0-4741-ADD1-5C856D63184C}" dt="2025-04-25T13:58:29.179" v="3960" actId="732"/>
        <pc:sldMasterMkLst>
          <pc:docMk/>
          <pc:sldMasterMk cId="3285705546" sldId="2147483648"/>
        </pc:sldMasterMkLst>
        <pc:spChg chg="add mod">
          <ac:chgData name="Matthew Huehne" userId="29a7055c-8773-4aca-ba73-b849e7555063" providerId="ADAL" clId="{A9CD8F20-A0E0-4741-ADD1-5C856D63184C}" dt="2025-04-25T13:17:50.221" v="2390"/>
          <ac:spMkLst>
            <pc:docMk/>
            <pc:sldMasterMk cId="3285705546" sldId="2147483648"/>
            <ac:spMk id="5" creationId="{D0766F0F-792C-6096-8AAC-70C1E249F13D}"/>
          </ac:spMkLst>
        </pc:spChg>
        <pc:sldLayoutChg chg="addSp delSp modSp mod">
          <pc:chgData name="Matthew Huehne" userId="29a7055c-8773-4aca-ba73-b849e7555063" providerId="ADAL" clId="{A9CD8F20-A0E0-4741-ADD1-5C856D63184C}" dt="2025-04-25T13:58:29.179" v="3960" actId="732"/>
          <pc:sldLayoutMkLst>
            <pc:docMk/>
            <pc:sldMasterMk cId="3285705546" sldId="2147483648"/>
            <pc:sldLayoutMk cId="2852635036" sldId="2147483650"/>
          </pc:sldLayoutMkLst>
          <pc:spChg chg="add mod">
            <ac:chgData name="Matthew Huehne" userId="29a7055c-8773-4aca-ba73-b849e7555063" providerId="ADAL" clId="{A9CD8F20-A0E0-4741-ADD1-5C856D63184C}" dt="2025-04-25T13:16:29.182" v="2380"/>
            <ac:spMkLst>
              <pc:docMk/>
              <pc:sldMasterMk cId="3285705546" sldId="2147483648"/>
              <pc:sldLayoutMk cId="2852635036" sldId="2147483650"/>
              <ac:spMk id="3" creationId="{7EE69A81-0169-FFCC-9194-62DF6B2548E7}"/>
            </ac:spMkLst>
          </pc:spChg>
          <pc:picChg chg="add mod modCrop">
            <ac:chgData name="Matthew Huehne" userId="29a7055c-8773-4aca-ba73-b849e7555063" providerId="ADAL" clId="{A9CD8F20-A0E0-4741-ADD1-5C856D63184C}" dt="2025-04-25T13:58:29.179" v="3960" actId="732"/>
            <ac:picMkLst>
              <pc:docMk/>
              <pc:sldMasterMk cId="3285705546" sldId="2147483648"/>
              <pc:sldLayoutMk cId="2852635036" sldId="2147483650"/>
              <ac:picMk id="2" creationId="{E6FF7314-FBF5-845B-432E-0B357A450BC2}"/>
            </ac:picMkLst>
          </pc:picChg>
          <pc:picChg chg="mod">
            <ac:chgData name="Matthew Huehne" userId="29a7055c-8773-4aca-ba73-b849e7555063" providerId="ADAL" clId="{A9CD8F20-A0E0-4741-ADD1-5C856D63184C}" dt="2025-04-25T13:16:50.067" v="2381" actId="732"/>
            <ac:picMkLst>
              <pc:docMk/>
              <pc:sldMasterMk cId="3285705546" sldId="2147483648"/>
              <pc:sldLayoutMk cId="2852635036" sldId="2147483650"/>
              <ac:picMk id="1041" creationId="{3A2B41B2-61E4-76B2-6EBD-33FDA13CE44D}"/>
            </ac:picMkLst>
          </pc:picChg>
        </pc:sldLayoutChg>
        <pc:sldLayoutChg chg="addSp modSp mod">
          <pc:chgData name="Matthew Huehne" userId="29a7055c-8773-4aca-ba73-b849e7555063" providerId="ADAL" clId="{A9CD8F20-A0E0-4741-ADD1-5C856D63184C}" dt="2025-04-25T07:50:43.902" v="258"/>
          <pc:sldLayoutMkLst>
            <pc:docMk/>
            <pc:sldMasterMk cId="3285705546" sldId="2147483648"/>
            <pc:sldLayoutMk cId="2564163128" sldId="2147483651"/>
          </pc:sldLayoutMkLst>
          <pc:spChg chg="mod">
            <ac:chgData name="Matthew Huehne" userId="29a7055c-8773-4aca-ba73-b849e7555063" providerId="ADAL" clId="{A9CD8F20-A0E0-4741-ADD1-5C856D63184C}" dt="2025-04-25T07:20:34.086" v="81" actId="2711"/>
            <ac:spMkLst>
              <pc:docMk/>
              <pc:sldMasterMk cId="3285705546" sldId="2147483648"/>
              <pc:sldLayoutMk cId="2564163128" sldId="2147483651"/>
              <ac:spMk id="2" creationId="{462BB644-307F-5E05-965C-0C625C75C0AF}"/>
            </ac:spMkLst>
          </pc:spChg>
          <pc:spChg chg="mod">
            <ac:chgData name="Matthew Huehne" userId="29a7055c-8773-4aca-ba73-b849e7555063" providerId="ADAL" clId="{A9CD8F20-A0E0-4741-ADD1-5C856D63184C}" dt="2025-04-25T07:20:34.086" v="81" actId="2711"/>
            <ac:spMkLst>
              <pc:docMk/>
              <pc:sldMasterMk cId="3285705546" sldId="2147483648"/>
              <pc:sldLayoutMk cId="2564163128" sldId="2147483651"/>
              <ac:spMk id="3" creationId="{17525685-0460-1BD3-0217-30F3AB3EDF3F}"/>
            </ac:spMkLst>
          </pc:spChg>
          <pc:cxnChg chg="add mod">
            <ac:chgData name="Matthew Huehne" userId="29a7055c-8773-4aca-ba73-b849e7555063" providerId="ADAL" clId="{A9CD8F20-A0E0-4741-ADD1-5C856D63184C}" dt="2025-04-25T07:50:43.902" v="258"/>
            <ac:cxnSpMkLst>
              <pc:docMk/>
              <pc:sldMasterMk cId="3285705546" sldId="2147483648"/>
              <pc:sldLayoutMk cId="2564163128" sldId="2147483651"/>
              <ac:cxnSpMk id="7" creationId="{49131B10-841E-DF6F-C3F7-CF3DF685DB6B}"/>
            </ac:cxnSpMkLst>
          </pc:cxnChg>
        </pc:sldLayoutChg>
        <pc:sldLayoutChg chg="addSp modSp">
          <pc:chgData name="Matthew Huehne" userId="29a7055c-8773-4aca-ba73-b849e7555063" providerId="ADAL" clId="{A9CD8F20-A0E0-4741-ADD1-5C856D63184C}" dt="2025-04-25T13:53:58.043" v="3879" actId="404"/>
          <pc:sldLayoutMkLst>
            <pc:docMk/>
            <pc:sldMasterMk cId="3285705546" sldId="2147483648"/>
            <pc:sldLayoutMk cId="3236450335" sldId="2147483652"/>
          </pc:sldLayoutMkLst>
          <pc:spChg chg="mod">
            <ac:chgData name="Matthew Huehne" userId="29a7055c-8773-4aca-ba73-b849e7555063" providerId="ADAL" clId="{A9CD8F20-A0E0-4741-ADD1-5C856D63184C}" dt="2025-04-25T13:53:58.043" v="3879" actId="404"/>
            <ac:spMkLst>
              <pc:docMk/>
              <pc:sldMasterMk cId="3285705546" sldId="2147483648"/>
              <pc:sldLayoutMk cId="3236450335" sldId="2147483652"/>
              <ac:spMk id="2" creationId="{462BB644-307F-5E05-965C-0C625C75C0AF}"/>
            </ac:spMkLst>
          </pc:spChg>
          <pc:cxnChg chg="add mod">
            <ac:chgData name="Matthew Huehne" userId="29a7055c-8773-4aca-ba73-b849e7555063" providerId="ADAL" clId="{A9CD8F20-A0E0-4741-ADD1-5C856D63184C}" dt="2025-04-25T07:51:27.444" v="261"/>
            <ac:cxnSpMkLst>
              <pc:docMk/>
              <pc:sldMasterMk cId="3285705546" sldId="2147483648"/>
              <pc:sldLayoutMk cId="3236450335" sldId="2147483652"/>
              <ac:cxnSpMk id="5" creationId="{9F61E53C-8D1D-9A24-7161-4167DD4110A3}"/>
            </ac:cxnSpMkLst>
          </pc:cxnChg>
        </pc:sldLayoutChg>
        <pc:sldLayoutChg chg="addSp modSp">
          <pc:chgData name="Matthew Huehne" userId="29a7055c-8773-4aca-ba73-b849e7555063" providerId="ADAL" clId="{A9CD8F20-A0E0-4741-ADD1-5C856D63184C}" dt="2025-04-25T07:51:37.414" v="267"/>
          <pc:sldLayoutMkLst>
            <pc:docMk/>
            <pc:sldMasterMk cId="3285705546" sldId="2147483648"/>
            <pc:sldLayoutMk cId="450265998" sldId="2147483653"/>
          </pc:sldLayoutMkLst>
          <pc:cxnChg chg="add mod">
            <ac:chgData name="Matthew Huehne" userId="29a7055c-8773-4aca-ba73-b849e7555063" providerId="ADAL" clId="{A9CD8F20-A0E0-4741-ADD1-5C856D63184C}" dt="2025-04-25T07:51:37.414" v="267"/>
            <ac:cxnSpMkLst>
              <pc:docMk/>
              <pc:sldMasterMk cId="3285705546" sldId="2147483648"/>
              <pc:sldLayoutMk cId="450265998" sldId="2147483653"/>
              <ac:cxnSpMk id="10" creationId="{D99C4BCB-FF7C-2F92-E53E-522B4544D247}"/>
            </ac:cxnSpMkLst>
          </pc:cxnChg>
        </pc:sldLayoutChg>
        <pc:sldLayoutChg chg="addSp modSp">
          <pc:chgData name="Matthew Huehne" userId="29a7055c-8773-4aca-ba73-b849e7555063" providerId="ADAL" clId="{A9CD8F20-A0E0-4741-ADD1-5C856D63184C}" dt="2025-04-25T07:51:32.441" v="264"/>
          <pc:sldLayoutMkLst>
            <pc:docMk/>
            <pc:sldMasterMk cId="3285705546" sldId="2147483648"/>
            <pc:sldLayoutMk cId="4274607676" sldId="2147483655"/>
          </pc:sldLayoutMkLst>
          <pc:cxnChg chg="add mod">
            <ac:chgData name="Matthew Huehne" userId="29a7055c-8773-4aca-ba73-b849e7555063" providerId="ADAL" clId="{A9CD8F20-A0E0-4741-ADD1-5C856D63184C}" dt="2025-04-25T07:51:32.441" v="264"/>
            <ac:cxnSpMkLst>
              <pc:docMk/>
              <pc:sldMasterMk cId="3285705546" sldId="2147483648"/>
              <pc:sldLayoutMk cId="4274607676" sldId="2147483655"/>
              <ac:cxnSpMk id="9" creationId="{73176C0C-BE28-9F03-881B-86AB407FBBB3}"/>
            </ac:cxnSpMkLst>
          </pc:cxnChg>
        </pc:sldLayoutChg>
        <pc:sldLayoutChg chg="addSp modSp mod">
          <pc:chgData name="Matthew Huehne" userId="29a7055c-8773-4aca-ba73-b849e7555063" providerId="ADAL" clId="{A9CD8F20-A0E0-4741-ADD1-5C856D63184C}" dt="2025-04-25T07:50:41.961" v="257"/>
          <pc:sldLayoutMkLst>
            <pc:docMk/>
            <pc:sldMasterMk cId="3285705546" sldId="2147483648"/>
            <pc:sldLayoutMk cId="407003829" sldId="2147483656"/>
          </pc:sldLayoutMkLst>
          <pc:spChg chg="mod">
            <ac:chgData name="Matthew Huehne" userId="29a7055c-8773-4aca-ba73-b849e7555063" providerId="ADAL" clId="{A9CD8F20-A0E0-4741-ADD1-5C856D63184C}" dt="2025-04-25T07:20:23.800" v="79" actId="2711"/>
            <ac:spMkLst>
              <pc:docMk/>
              <pc:sldMasterMk cId="3285705546" sldId="2147483648"/>
              <pc:sldLayoutMk cId="407003829" sldId="2147483656"/>
              <ac:spMk id="3" creationId="{17525685-0460-1BD3-0217-30F3AB3EDF3F}"/>
            </ac:spMkLst>
          </pc:spChg>
          <pc:spChg chg="mod">
            <ac:chgData name="Matthew Huehne" userId="29a7055c-8773-4aca-ba73-b849e7555063" providerId="ADAL" clId="{A9CD8F20-A0E0-4741-ADD1-5C856D63184C}" dt="2025-04-25T07:20:23.800" v="79" actId="2711"/>
            <ac:spMkLst>
              <pc:docMk/>
              <pc:sldMasterMk cId="3285705546" sldId="2147483648"/>
              <pc:sldLayoutMk cId="407003829" sldId="2147483656"/>
              <ac:spMk id="7" creationId="{C0A4E32A-AF13-16E4-B5CD-295535600F2B}"/>
            </ac:spMkLst>
          </pc:spChg>
          <pc:cxnChg chg="add mod">
            <ac:chgData name="Matthew Huehne" userId="29a7055c-8773-4aca-ba73-b849e7555063" providerId="ADAL" clId="{A9CD8F20-A0E0-4741-ADD1-5C856D63184C}" dt="2025-04-25T07:50:41.961" v="257"/>
            <ac:cxnSpMkLst>
              <pc:docMk/>
              <pc:sldMasterMk cId="3285705546" sldId="2147483648"/>
              <pc:sldLayoutMk cId="407003829" sldId="2147483656"/>
              <ac:cxnSpMk id="4" creationId="{8B23251C-B255-357A-B225-1856D22472B7}"/>
            </ac:cxnSpMkLst>
          </pc:cxnChg>
        </pc:sldLayoutChg>
        <pc:sldLayoutChg chg="addSp modSp mod">
          <pc:chgData name="Matthew Huehne" userId="29a7055c-8773-4aca-ba73-b849e7555063" providerId="ADAL" clId="{A9CD8F20-A0E0-4741-ADD1-5C856D63184C}" dt="2025-04-25T07:50:40.753" v="256"/>
          <pc:sldLayoutMkLst>
            <pc:docMk/>
            <pc:sldMasterMk cId="3285705546" sldId="2147483648"/>
            <pc:sldLayoutMk cId="3248676125" sldId="2147483657"/>
          </pc:sldLayoutMkLst>
          <pc:spChg chg="mod">
            <ac:chgData name="Matthew Huehne" userId="29a7055c-8773-4aca-ba73-b849e7555063" providerId="ADAL" clId="{A9CD8F20-A0E0-4741-ADD1-5C856D63184C}" dt="2025-04-25T07:20:16.655" v="77" actId="2711"/>
            <ac:spMkLst>
              <pc:docMk/>
              <pc:sldMasterMk cId="3285705546" sldId="2147483648"/>
              <pc:sldLayoutMk cId="3248676125" sldId="2147483657"/>
              <ac:spMk id="3" creationId="{17525685-0460-1BD3-0217-30F3AB3EDF3F}"/>
            </ac:spMkLst>
          </pc:spChg>
          <pc:spChg chg="mod">
            <ac:chgData name="Matthew Huehne" userId="29a7055c-8773-4aca-ba73-b849e7555063" providerId="ADAL" clId="{A9CD8F20-A0E0-4741-ADD1-5C856D63184C}" dt="2025-04-25T07:20:16.655" v="77" actId="2711"/>
            <ac:spMkLst>
              <pc:docMk/>
              <pc:sldMasterMk cId="3285705546" sldId="2147483648"/>
              <pc:sldLayoutMk cId="3248676125" sldId="2147483657"/>
              <ac:spMk id="4" creationId="{68248296-A83F-2630-B0D3-20DF7D71BBEE}"/>
            </ac:spMkLst>
          </pc:spChg>
          <pc:spChg chg="mod">
            <ac:chgData name="Matthew Huehne" userId="29a7055c-8773-4aca-ba73-b849e7555063" providerId="ADAL" clId="{A9CD8F20-A0E0-4741-ADD1-5C856D63184C}" dt="2025-04-25T07:20:16.655" v="77" actId="2711"/>
            <ac:spMkLst>
              <pc:docMk/>
              <pc:sldMasterMk cId="3285705546" sldId="2147483648"/>
              <pc:sldLayoutMk cId="3248676125" sldId="2147483657"/>
              <ac:spMk id="5" creationId="{D15ED480-7648-5EB3-87B8-DDCF7F8FF90A}"/>
            </ac:spMkLst>
          </pc:spChg>
          <pc:spChg chg="mod">
            <ac:chgData name="Matthew Huehne" userId="29a7055c-8773-4aca-ba73-b849e7555063" providerId="ADAL" clId="{A9CD8F20-A0E0-4741-ADD1-5C856D63184C}" dt="2025-04-25T07:20:16.655" v="77" actId="2711"/>
            <ac:spMkLst>
              <pc:docMk/>
              <pc:sldMasterMk cId="3285705546" sldId="2147483648"/>
              <pc:sldLayoutMk cId="3248676125" sldId="2147483657"/>
              <ac:spMk id="9" creationId="{E77DBA13-FFEF-68FE-ABC0-BD3BD5421000}"/>
            </ac:spMkLst>
          </pc:spChg>
          <pc:spChg chg="mod">
            <ac:chgData name="Matthew Huehne" userId="29a7055c-8773-4aca-ba73-b849e7555063" providerId="ADAL" clId="{A9CD8F20-A0E0-4741-ADD1-5C856D63184C}" dt="2025-04-25T07:20:16.655" v="77" actId="2711"/>
            <ac:spMkLst>
              <pc:docMk/>
              <pc:sldMasterMk cId="3285705546" sldId="2147483648"/>
              <pc:sldLayoutMk cId="3248676125" sldId="2147483657"/>
              <ac:spMk id="10" creationId="{2256FF98-D395-2ABF-02F0-C644E13E5B78}"/>
            </ac:spMkLst>
          </pc:spChg>
          <pc:cxnChg chg="add mod">
            <ac:chgData name="Matthew Huehne" userId="29a7055c-8773-4aca-ba73-b849e7555063" providerId="ADAL" clId="{A9CD8F20-A0E0-4741-ADD1-5C856D63184C}" dt="2025-04-25T07:50:40.753" v="256"/>
            <ac:cxnSpMkLst>
              <pc:docMk/>
              <pc:sldMasterMk cId="3285705546" sldId="2147483648"/>
              <pc:sldLayoutMk cId="3248676125" sldId="2147483657"/>
              <ac:cxnSpMk id="6" creationId="{EAC2FB45-42F4-1ACA-D59E-C8C9158FFF9A}"/>
            </ac:cxnSpMkLst>
          </pc:cxnChg>
        </pc:sldLayoutChg>
        <pc:sldLayoutChg chg="addSp modSp">
          <pc:chgData name="Matthew Huehne" userId="29a7055c-8773-4aca-ba73-b849e7555063" providerId="ADAL" clId="{A9CD8F20-A0E0-4741-ADD1-5C856D63184C}" dt="2025-04-25T07:51:24.188" v="259"/>
          <pc:sldLayoutMkLst>
            <pc:docMk/>
            <pc:sldMasterMk cId="3285705546" sldId="2147483648"/>
            <pc:sldLayoutMk cId="1583230845" sldId="2147483658"/>
          </pc:sldLayoutMkLst>
          <pc:cxnChg chg="add mod">
            <ac:chgData name="Matthew Huehne" userId="29a7055c-8773-4aca-ba73-b849e7555063" providerId="ADAL" clId="{A9CD8F20-A0E0-4741-ADD1-5C856D63184C}" dt="2025-04-25T07:51:24.188" v="259"/>
            <ac:cxnSpMkLst>
              <pc:docMk/>
              <pc:sldMasterMk cId="3285705546" sldId="2147483648"/>
              <pc:sldLayoutMk cId="1583230845" sldId="2147483658"/>
              <ac:cxnSpMk id="8" creationId="{3BC2D281-EDBC-6459-C996-CE993BC11F35}"/>
            </ac:cxnSpMkLst>
          </pc:cxnChg>
        </pc:sldLayoutChg>
        <pc:sldLayoutChg chg="addSp modSp">
          <pc:chgData name="Matthew Huehne" userId="29a7055c-8773-4aca-ba73-b849e7555063" providerId="ADAL" clId="{A9CD8F20-A0E0-4741-ADD1-5C856D63184C}" dt="2025-04-25T07:51:26.011" v="260"/>
          <pc:sldLayoutMkLst>
            <pc:docMk/>
            <pc:sldMasterMk cId="3285705546" sldId="2147483648"/>
            <pc:sldLayoutMk cId="690369692" sldId="2147483659"/>
          </pc:sldLayoutMkLst>
          <pc:cxnChg chg="add mod">
            <ac:chgData name="Matthew Huehne" userId="29a7055c-8773-4aca-ba73-b849e7555063" providerId="ADAL" clId="{A9CD8F20-A0E0-4741-ADD1-5C856D63184C}" dt="2025-04-25T07:51:26.011" v="260"/>
            <ac:cxnSpMkLst>
              <pc:docMk/>
              <pc:sldMasterMk cId="3285705546" sldId="2147483648"/>
              <pc:sldLayoutMk cId="690369692" sldId="2147483659"/>
              <ac:cxnSpMk id="8" creationId="{620DB7BD-3F6C-117D-2BC8-9D06DF7FF313}"/>
            </ac:cxnSpMkLst>
          </pc:cxnChg>
        </pc:sldLayoutChg>
        <pc:sldLayoutChg chg="addSp modSp">
          <pc:chgData name="Matthew Huehne" userId="29a7055c-8773-4aca-ba73-b849e7555063" providerId="ADAL" clId="{A9CD8F20-A0E0-4741-ADD1-5C856D63184C}" dt="2025-04-25T07:51:28.326" v="262"/>
          <pc:sldLayoutMkLst>
            <pc:docMk/>
            <pc:sldMasterMk cId="3285705546" sldId="2147483648"/>
            <pc:sldLayoutMk cId="3488725470" sldId="2147483660"/>
          </pc:sldLayoutMkLst>
          <pc:cxnChg chg="add mod">
            <ac:chgData name="Matthew Huehne" userId="29a7055c-8773-4aca-ba73-b849e7555063" providerId="ADAL" clId="{A9CD8F20-A0E0-4741-ADD1-5C856D63184C}" dt="2025-04-25T07:51:28.326" v="262"/>
            <ac:cxnSpMkLst>
              <pc:docMk/>
              <pc:sldMasterMk cId="3285705546" sldId="2147483648"/>
              <pc:sldLayoutMk cId="3488725470" sldId="2147483660"/>
              <ac:cxnSpMk id="6" creationId="{6BCF7CD3-AB69-58EF-0AD6-E5F8EB155192}"/>
            </ac:cxnSpMkLst>
          </pc:cxnChg>
        </pc:sldLayoutChg>
        <pc:sldLayoutChg chg="addSp modSp">
          <pc:chgData name="Matthew Huehne" userId="29a7055c-8773-4aca-ba73-b849e7555063" providerId="ADAL" clId="{A9CD8F20-A0E0-4741-ADD1-5C856D63184C}" dt="2025-04-25T07:51:30.078" v="263"/>
          <pc:sldLayoutMkLst>
            <pc:docMk/>
            <pc:sldMasterMk cId="3285705546" sldId="2147483648"/>
            <pc:sldLayoutMk cId="807659194" sldId="2147483661"/>
          </pc:sldLayoutMkLst>
          <pc:cxnChg chg="add mod">
            <ac:chgData name="Matthew Huehne" userId="29a7055c-8773-4aca-ba73-b849e7555063" providerId="ADAL" clId="{A9CD8F20-A0E0-4741-ADD1-5C856D63184C}" dt="2025-04-25T07:51:30.078" v="263"/>
            <ac:cxnSpMkLst>
              <pc:docMk/>
              <pc:sldMasterMk cId="3285705546" sldId="2147483648"/>
              <pc:sldLayoutMk cId="807659194" sldId="2147483661"/>
              <ac:cxnSpMk id="4" creationId="{FBEE2180-2901-56C9-3F5E-4B04769C0B6F}"/>
            </ac:cxnSpMkLst>
          </pc:cxnChg>
        </pc:sldLayoutChg>
        <pc:sldLayoutChg chg="addSp modSp">
          <pc:chgData name="Matthew Huehne" userId="29a7055c-8773-4aca-ba73-b849e7555063" providerId="ADAL" clId="{A9CD8F20-A0E0-4741-ADD1-5C856D63184C}" dt="2025-04-25T07:51:33.767" v="265"/>
          <pc:sldLayoutMkLst>
            <pc:docMk/>
            <pc:sldMasterMk cId="3285705546" sldId="2147483648"/>
            <pc:sldLayoutMk cId="2225624550" sldId="2147483662"/>
          </pc:sldLayoutMkLst>
          <pc:cxnChg chg="add mod">
            <ac:chgData name="Matthew Huehne" userId="29a7055c-8773-4aca-ba73-b849e7555063" providerId="ADAL" clId="{A9CD8F20-A0E0-4741-ADD1-5C856D63184C}" dt="2025-04-25T07:51:33.767" v="265"/>
            <ac:cxnSpMkLst>
              <pc:docMk/>
              <pc:sldMasterMk cId="3285705546" sldId="2147483648"/>
              <pc:sldLayoutMk cId="2225624550" sldId="2147483662"/>
              <ac:cxnSpMk id="6" creationId="{0F771FD8-5B87-6D30-5B69-F8486B55CEDA}"/>
            </ac:cxnSpMkLst>
          </pc:cxnChg>
        </pc:sldLayoutChg>
        <pc:sldLayoutChg chg="addSp modSp">
          <pc:chgData name="Matthew Huehne" userId="29a7055c-8773-4aca-ba73-b849e7555063" providerId="ADAL" clId="{A9CD8F20-A0E0-4741-ADD1-5C856D63184C}" dt="2025-04-25T07:51:34.650" v="266"/>
          <pc:sldLayoutMkLst>
            <pc:docMk/>
            <pc:sldMasterMk cId="3285705546" sldId="2147483648"/>
            <pc:sldLayoutMk cId="74848469" sldId="2147483663"/>
          </pc:sldLayoutMkLst>
          <pc:cxnChg chg="add mod">
            <ac:chgData name="Matthew Huehne" userId="29a7055c-8773-4aca-ba73-b849e7555063" providerId="ADAL" clId="{A9CD8F20-A0E0-4741-ADD1-5C856D63184C}" dt="2025-04-25T07:51:34.650" v="266"/>
            <ac:cxnSpMkLst>
              <pc:docMk/>
              <pc:sldMasterMk cId="3285705546" sldId="2147483648"/>
              <pc:sldLayoutMk cId="74848469" sldId="2147483663"/>
              <ac:cxnSpMk id="4" creationId="{BF4E515C-D013-EAB0-6801-7E19A57257AC}"/>
            </ac:cxnSpMkLst>
          </pc:cxnChg>
        </pc:sldLayoutChg>
        <pc:sldLayoutChg chg="addSp delSp modSp add mod modTransition">
          <pc:chgData name="Matthew Huehne" userId="29a7055c-8773-4aca-ba73-b849e7555063" providerId="ADAL" clId="{A9CD8F20-A0E0-4741-ADD1-5C856D63184C}" dt="2025-04-25T13:53:05.894" v="3872" actId="404"/>
          <pc:sldLayoutMkLst>
            <pc:docMk/>
            <pc:sldMasterMk cId="3285705546" sldId="2147483648"/>
            <pc:sldLayoutMk cId="3892161608" sldId="2147483669"/>
          </pc:sldLayoutMkLst>
          <pc:spChg chg="mod">
            <ac:chgData name="Matthew Huehne" userId="29a7055c-8773-4aca-ba73-b849e7555063" providerId="ADAL" clId="{A9CD8F20-A0E0-4741-ADD1-5C856D63184C}" dt="2025-04-25T13:53:05.894" v="3872" actId="404"/>
            <ac:spMkLst>
              <pc:docMk/>
              <pc:sldMasterMk cId="3285705546" sldId="2147483648"/>
              <pc:sldLayoutMk cId="3892161608" sldId="2147483669"/>
              <ac:spMk id="2" creationId="{462BB644-307F-5E05-965C-0C625C75C0AF}"/>
            </ac:spMkLst>
          </pc:spChg>
          <pc:cxnChg chg="mod">
            <ac:chgData name="Matthew Huehne" userId="29a7055c-8773-4aca-ba73-b849e7555063" providerId="ADAL" clId="{A9CD8F20-A0E0-4741-ADD1-5C856D63184C}" dt="2025-04-25T07:50:36.560" v="254" actId="14100"/>
            <ac:cxnSpMkLst>
              <pc:docMk/>
              <pc:sldMasterMk cId="3285705546" sldId="2147483648"/>
              <pc:sldLayoutMk cId="3892161608" sldId="2147483669"/>
              <ac:cxnSpMk id="30" creationId="{7901924A-5D24-C9A8-31C4-6AD84BD93597}"/>
            </ac:cxnSpMkLst>
          </pc:cxnChg>
        </pc:sldLayoutChg>
        <pc:sldLayoutChg chg="addSp delSp modSp add mod modTransition setBg">
          <pc:chgData name="Matthew Huehne" userId="29a7055c-8773-4aca-ba73-b849e7555063" providerId="ADAL" clId="{A9CD8F20-A0E0-4741-ADD1-5C856D63184C}" dt="2025-04-25T13:57:14.112" v="3944" actId="478"/>
          <pc:sldLayoutMkLst>
            <pc:docMk/>
            <pc:sldMasterMk cId="3285705546" sldId="2147483648"/>
            <pc:sldLayoutMk cId="2286946702" sldId="2147483670"/>
          </pc:sldLayoutMkLst>
          <pc:spChg chg="add mod">
            <ac:chgData name="Matthew Huehne" userId="29a7055c-8773-4aca-ba73-b849e7555063" providerId="ADAL" clId="{A9CD8F20-A0E0-4741-ADD1-5C856D63184C}" dt="2025-04-25T13:50:10.792" v="3857"/>
            <ac:spMkLst>
              <pc:docMk/>
              <pc:sldMasterMk cId="3285705546" sldId="2147483648"/>
              <pc:sldLayoutMk cId="2286946702" sldId="2147483670"/>
              <ac:spMk id="6" creationId="{5A6EE5DC-E7B7-C296-BD53-9D159A967B61}"/>
            </ac:spMkLst>
          </pc:spChg>
          <pc:spChg chg="add mod">
            <ac:chgData name="Matthew Huehne" userId="29a7055c-8773-4aca-ba73-b849e7555063" providerId="ADAL" clId="{A9CD8F20-A0E0-4741-ADD1-5C856D63184C}" dt="2025-04-25T13:57:12.005" v="3943" actId="20577"/>
            <ac:spMkLst>
              <pc:docMk/>
              <pc:sldMasterMk cId="3285705546" sldId="2147483648"/>
              <pc:sldLayoutMk cId="2286946702" sldId="2147483670"/>
              <ac:spMk id="7" creationId="{892FB98C-AF71-D9A5-1633-F8B32587B73C}"/>
            </ac:spMkLst>
          </pc:spChg>
          <pc:picChg chg="add mod">
            <ac:chgData name="Matthew Huehne" userId="29a7055c-8773-4aca-ba73-b849e7555063" providerId="ADAL" clId="{A9CD8F20-A0E0-4741-ADD1-5C856D63184C}" dt="2025-04-25T13:49:56.245" v="3854"/>
            <ac:picMkLst>
              <pc:docMk/>
              <pc:sldMasterMk cId="3285705546" sldId="2147483648"/>
              <pc:sldLayoutMk cId="2286946702" sldId="2147483670"/>
              <ac:picMk id="4" creationId="{18734937-F034-684F-E257-0A9BDBDAC3FC}"/>
            </ac:picMkLst>
          </pc:picChg>
        </pc:sldLayoutChg>
        <pc:sldLayoutChg chg="addSp delSp modSp mod">
          <pc:chgData name="Matthew Huehne" userId="29a7055c-8773-4aca-ba73-b849e7555063" providerId="ADAL" clId="{A9CD8F20-A0E0-4741-ADD1-5C856D63184C}" dt="2025-04-25T07:37:58.096" v="145" actId="408"/>
          <pc:sldLayoutMkLst>
            <pc:docMk/>
            <pc:sldMasterMk cId="3285705546" sldId="2147483648"/>
            <pc:sldLayoutMk cId="2852635036" sldId="2147483670"/>
          </pc:sldLayoutMkLst>
        </pc:sldLayoutChg>
        <pc:sldLayoutChg chg="addSp modSp mod">
          <pc:chgData name="Matthew Huehne" userId="29a7055c-8773-4aca-ba73-b849e7555063" providerId="ADAL" clId="{A9CD8F20-A0E0-4741-ADD1-5C856D63184C}" dt="2025-04-25T07:50:39.438" v="255"/>
          <pc:sldLayoutMkLst>
            <pc:docMk/>
            <pc:sldMasterMk cId="3285705546" sldId="2147483648"/>
            <pc:sldLayoutMk cId="2742670196" sldId="2147483671"/>
          </pc:sldLayoutMkLst>
        </pc:sldLayoutChg>
      </pc:sldMasterChg>
    </pc:docChg>
  </pc:docChgLst>
  <pc:docChgLst>
    <pc:chgData name="Cameron Mah" userId="S::n10467611@qut.edu.au::ef1e19e0-c278-4f4d-86d9-c507a53158da" providerId="AD" clId="Web-{FB58670F-9F0F-0FB7-C8A3-8EEB2216B1FF}"/>
    <pc:docChg chg="addSld delSld modSld">
      <pc:chgData name="Cameron Mah" userId="S::n10467611@qut.edu.au::ef1e19e0-c278-4f4d-86d9-c507a53158da" providerId="AD" clId="Web-{FB58670F-9F0F-0FB7-C8A3-8EEB2216B1FF}" dt="2025-04-25T04:21:17.350" v="35"/>
      <pc:docMkLst>
        <pc:docMk/>
      </pc:docMkLst>
      <pc:sldChg chg="modSp">
        <pc:chgData name="Cameron Mah" userId="S::n10467611@qut.edu.au::ef1e19e0-c278-4f4d-86d9-c507a53158da" providerId="AD" clId="Web-{FB58670F-9F0F-0FB7-C8A3-8EEB2216B1FF}" dt="2025-04-25T04:20:10.301" v="33" actId="20577"/>
        <pc:sldMkLst>
          <pc:docMk/>
          <pc:sldMk cId="2839923948" sldId="257"/>
        </pc:sldMkLst>
        <pc:spChg chg="mod">
          <ac:chgData name="Cameron Mah" userId="S::n10467611@qut.edu.au::ef1e19e0-c278-4f4d-86d9-c507a53158da" providerId="AD" clId="Web-{FB58670F-9F0F-0FB7-C8A3-8EEB2216B1FF}" dt="2025-04-25T04:20:10.301" v="33" actId="20577"/>
          <ac:spMkLst>
            <pc:docMk/>
            <pc:sldMk cId="2839923948" sldId="257"/>
            <ac:spMk id="2" creationId="{90B82A87-0655-94B2-1468-B928791040D3}"/>
          </ac:spMkLst>
        </pc:spChg>
      </pc:sldChg>
      <pc:sldChg chg="new del">
        <pc:chgData name="Cameron Mah" userId="S::n10467611@qut.edu.au::ef1e19e0-c278-4f4d-86d9-c507a53158da" providerId="AD" clId="Web-{FB58670F-9F0F-0FB7-C8A3-8EEB2216B1FF}" dt="2025-04-25T04:21:17.350" v="35"/>
        <pc:sldMkLst>
          <pc:docMk/>
          <pc:sldMk cId="464932800" sldId="259"/>
        </pc:sldMkLst>
      </pc:sldChg>
    </pc:docChg>
  </pc:docChgLst>
  <pc:docChgLst>
    <pc:chgData name="Cameron Mah" userId="S::n10467611@qut.edu.au::ef1e19e0-c278-4f4d-86d9-c507a53158da" providerId="AD" clId="Web-{1B56A4C5-906C-0BD2-4278-70CBAAB1E576}"/>
    <pc:docChg chg="addSld delSld modSld sldOrd modSection">
      <pc:chgData name="Cameron Mah" userId="S::n10467611@qut.edu.au::ef1e19e0-c278-4f4d-86d9-c507a53158da" providerId="AD" clId="Web-{1B56A4C5-906C-0BD2-4278-70CBAAB1E576}" dt="2025-04-26T02:06:45.165" v="6523" actId="1076"/>
      <pc:docMkLst>
        <pc:docMk/>
      </pc:docMkLst>
      <pc:sldChg chg="modSp ord">
        <pc:chgData name="Cameron Mah" userId="S::n10467611@qut.edu.au::ef1e19e0-c278-4f4d-86d9-c507a53158da" providerId="AD" clId="Web-{1B56A4C5-906C-0BD2-4278-70CBAAB1E576}" dt="2025-04-25T23:57:12.262" v="233"/>
        <pc:sldMkLst>
          <pc:docMk/>
          <pc:sldMk cId="1072099386" sldId="267"/>
        </pc:sldMkLst>
        <pc:spChg chg="mod">
          <ac:chgData name="Cameron Mah" userId="S::n10467611@qut.edu.au::ef1e19e0-c278-4f4d-86d9-c507a53158da" providerId="AD" clId="Web-{1B56A4C5-906C-0BD2-4278-70CBAAB1E576}" dt="2025-04-25T23:45:22.847" v="216"/>
          <ac:spMkLst>
            <pc:docMk/>
            <pc:sldMk cId="1072099386" sldId="267"/>
            <ac:spMk id="11" creationId="{324CD155-5FF6-7F1E-86A3-D899355E092E}"/>
          </ac:spMkLst>
        </pc:spChg>
      </pc:sldChg>
      <pc:sldChg chg="delSp">
        <pc:chgData name="Cameron Mah" userId="S::n10467611@qut.edu.au::ef1e19e0-c278-4f4d-86d9-c507a53158da" providerId="AD" clId="Web-{1B56A4C5-906C-0BD2-4278-70CBAAB1E576}" dt="2025-04-25T23:31:14.736" v="5"/>
        <pc:sldMkLst>
          <pc:docMk/>
          <pc:sldMk cId="3559231284" sldId="278"/>
        </pc:sldMkLst>
      </pc:sldChg>
      <pc:sldChg chg="modSp">
        <pc:chgData name="Cameron Mah" userId="S::n10467611@qut.edu.au::ef1e19e0-c278-4f4d-86d9-c507a53158da" providerId="AD" clId="Web-{1B56A4C5-906C-0BD2-4278-70CBAAB1E576}" dt="2025-04-26T00:33:50.503" v="1649" actId="1076"/>
        <pc:sldMkLst>
          <pc:docMk/>
          <pc:sldMk cId="2905663821" sldId="293"/>
        </pc:sldMkLst>
        <pc:spChg chg="mod">
          <ac:chgData name="Cameron Mah" userId="S::n10467611@qut.edu.au::ef1e19e0-c278-4f4d-86d9-c507a53158da" providerId="AD" clId="Web-{1B56A4C5-906C-0BD2-4278-70CBAAB1E576}" dt="2025-04-26T00:33:50.503" v="1649" actId="1076"/>
          <ac:spMkLst>
            <pc:docMk/>
            <pc:sldMk cId="2905663821" sldId="293"/>
            <ac:spMk id="2" creationId="{6963B06B-7E9F-D88F-E879-FCB9C24AA7AA}"/>
          </ac:spMkLst>
        </pc:spChg>
      </pc:sldChg>
      <pc:sldChg chg="new add del">
        <pc:chgData name="Cameron Mah" userId="S::n10467611@qut.edu.au::ef1e19e0-c278-4f4d-86d9-c507a53158da" providerId="AD" clId="Web-{1B56A4C5-906C-0BD2-4278-70CBAAB1E576}" dt="2025-04-25T23:30:03.953" v="3"/>
        <pc:sldMkLst>
          <pc:docMk/>
          <pc:sldMk cId="1088617788" sldId="298"/>
        </pc:sldMkLst>
      </pc:sldChg>
      <pc:sldChg chg="addSp delSp modSp new ord">
        <pc:chgData name="Cameron Mah" userId="S::n10467611@qut.edu.au::ef1e19e0-c278-4f4d-86d9-c507a53158da" providerId="AD" clId="Web-{1B56A4C5-906C-0BD2-4278-70CBAAB1E576}" dt="2025-04-26T01:03:43.581" v="2707" actId="20577"/>
        <pc:sldMkLst>
          <pc:docMk/>
          <pc:sldMk cId="2075714764" sldId="298"/>
        </pc:sldMkLst>
        <pc:spChg chg="mod">
          <ac:chgData name="Cameron Mah" userId="S::n10467611@qut.edu.au::ef1e19e0-c278-4f4d-86d9-c507a53158da" providerId="AD" clId="Web-{1B56A4C5-906C-0BD2-4278-70CBAAB1E576}" dt="2025-04-26T00:19:37.666" v="885" actId="20577"/>
          <ac:spMkLst>
            <pc:docMk/>
            <pc:sldMk cId="2075714764" sldId="298"/>
            <ac:spMk id="2" creationId="{D33E474D-6897-2E39-F3FA-D252096AB06D}"/>
          </ac:spMkLst>
        </pc:spChg>
        <pc:spChg chg="add mod">
          <ac:chgData name="Cameron Mah" userId="S::n10467611@qut.edu.au::ef1e19e0-c278-4f4d-86d9-c507a53158da" providerId="AD" clId="Web-{1B56A4C5-906C-0BD2-4278-70CBAAB1E576}" dt="2025-04-26T00:26:14.662" v="1325" actId="14100"/>
          <ac:spMkLst>
            <pc:docMk/>
            <pc:sldMk cId="2075714764" sldId="298"/>
            <ac:spMk id="7" creationId="{44CA8207-2E21-3941-4F95-8146189E4FB7}"/>
          </ac:spMkLst>
        </pc:spChg>
        <pc:spChg chg="add mod">
          <ac:chgData name="Cameron Mah" userId="S::n10467611@qut.edu.au::ef1e19e0-c278-4f4d-86d9-c507a53158da" providerId="AD" clId="Web-{1B56A4C5-906C-0BD2-4278-70CBAAB1E576}" dt="2025-04-26T00:26:44.084" v="1335" actId="20577"/>
          <ac:spMkLst>
            <pc:docMk/>
            <pc:sldMk cId="2075714764" sldId="298"/>
            <ac:spMk id="9" creationId="{71361DA7-44F8-0517-6224-6E36B3035D2B}"/>
          </ac:spMkLst>
        </pc:spChg>
        <pc:spChg chg="add mod">
          <ac:chgData name="Cameron Mah" userId="S::n10467611@qut.edu.au::ef1e19e0-c278-4f4d-86d9-c507a53158da" providerId="AD" clId="Web-{1B56A4C5-906C-0BD2-4278-70CBAAB1E576}" dt="2025-04-26T00:26:14.693" v="1327" actId="14100"/>
          <ac:spMkLst>
            <pc:docMk/>
            <pc:sldMk cId="2075714764" sldId="298"/>
            <ac:spMk id="11" creationId="{DD99FE76-346A-4BF7-132D-44FB0C65F4E2}"/>
          </ac:spMkLst>
        </pc:spChg>
        <pc:spChg chg="add mod">
          <ac:chgData name="Cameron Mah" userId="S::n10467611@qut.edu.au::ef1e19e0-c278-4f4d-86d9-c507a53158da" providerId="AD" clId="Web-{1B56A4C5-906C-0BD2-4278-70CBAAB1E576}" dt="2025-04-26T01:03:43.581" v="2707" actId="20577"/>
          <ac:spMkLst>
            <pc:docMk/>
            <pc:sldMk cId="2075714764" sldId="298"/>
            <ac:spMk id="12" creationId="{ADEA4AAB-3E61-B965-4AEB-B85C427F62EE}"/>
          </ac:spMkLst>
        </pc:spChg>
        <pc:spChg chg="add mod">
          <ac:chgData name="Cameron Mah" userId="S::n10467611@qut.edu.au::ef1e19e0-c278-4f4d-86d9-c507a53158da" providerId="AD" clId="Web-{1B56A4C5-906C-0BD2-4278-70CBAAB1E576}" dt="2025-04-26T00:17:05.912" v="759" actId="1076"/>
          <ac:spMkLst>
            <pc:docMk/>
            <pc:sldMk cId="2075714764" sldId="298"/>
            <ac:spMk id="15" creationId="{6697F431-D321-57D9-B449-4D56B7C1F393}"/>
          </ac:spMkLst>
        </pc:spChg>
        <pc:spChg chg="add mod">
          <ac:chgData name="Cameron Mah" userId="S::n10467611@qut.edu.au::ef1e19e0-c278-4f4d-86d9-c507a53158da" providerId="AD" clId="Web-{1B56A4C5-906C-0BD2-4278-70CBAAB1E576}" dt="2025-04-26T00:17:35.194" v="766" actId="20577"/>
          <ac:spMkLst>
            <pc:docMk/>
            <pc:sldMk cId="2075714764" sldId="298"/>
            <ac:spMk id="16" creationId="{5E3DE172-F25E-6128-B937-BD1966C2D281}"/>
          </ac:spMkLst>
        </pc:spChg>
        <pc:spChg chg="add mod">
          <ac:chgData name="Cameron Mah" userId="S::n10467611@qut.edu.au::ef1e19e0-c278-4f4d-86d9-c507a53158da" providerId="AD" clId="Web-{1B56A4C5-906C-0BD2-4278-70CBAAB1E576}" dt="2025-04-26T00:25:38.317" v="1285" actId="20577"/>
          <ac:spMkLst>
            <pc:docMk/>
            <pc:sldMk cId="2075714764" sldId="298"/>
            <ac:spMk id="17" creationId="{97EC0107-C2B0-E473-FD08-467BD9484177}"/>
          </ac:spMkLst>
        </pc:spChg>
        <pc:picChg chg="add mod ord modCrop">
          <ac:chgData name="Cameron Mah" userId="S::n10467611@qut.edu.au::ef1e19e0-c278-4f4d-86d9-c507a53158da" providerId="AD" clId="Web-{1B56A4C5-906C-0BD2-4278-70CBAAB1E576}" dt="2025-04-26T00:16:32.161" v="756" actId="1076"/>
          <ac:picMkLst>
            <pc:docMk/>
            <pc:sldMk cId="2075714764" sldId="298"/>
            <ac:picMk id="5" creationId="{EFD2793A-06BB-73DB-0C68-97D03D14A850}"/>
          </ac:picMkLst>
        </pc:picChg>
      </pc:sldChg>
      <pc:sldChg chg="addSp delSp modSp add del ord replId">
        <pc:chgData name="Cameron Mah" userId="S::n10467611@qut.edu.au::ef1e19e0-c278-4f4d-86d9-c507a53158da" providerId="AD" clId="Web-{1B56A4C5-906C-0BD2-4278-70CBAAB1E576}" dt="2025-04-26T01:44:19.446" v="5452"/>
        <pc:sldMkLst>
          <pc:docMk/>
          <pc:sldMk cId="3471216164" sldId="308"/>
        </pc:sldMkLst>
        <pc:spChg chg="mod">
          <ac:chgData name="Cameron Mah" userId="S::n10467611@qut.edu.au::ef1e19e0-c278-4f4d-86d9-c507a53158da" providerId="AD" clId="Web-{1B56A4C5-906C-0BD2-4278-70CBAAB1E576}" dt="2025-04-26T01:19:43.619" v="3519" actId="20577"/>
          <ac:spMkLst>
            <pc:docMk/>
            <pc:sldMk cId="3471216164" sldId="308"/>
            <ac:spMk id="2" creationId="{12309422-D243-E2F2-AC23-A9C8C7FC3695}"/>
          </ac:spMkLst>
        </pc:spChg>
        <pc:spChg chg="add mod">
          <ac:chgData name="Cameron Mah" userId="S::n10467611@qut.edu.au::ef1e19e0-c278-4f4d-86d9-c507a53158da" providerId="AD" clId="Web-{1B56A4C5-906C-0BD2-4278-70CBAAB1E576}" dt="2025-04-26T01:20:33.167" v="3524" actId="20577"/>
          <ac:spMkLst>
            <pc:docMk/>
            <pc:sldMk cId="3471216164" sldId="308"/>
            <ac:spMk id="4" creationId="{4149F154-5E64-3F83-2904-CB552DF0D835}"/>
          </ac:spMkLst>
        </pc:spChg>
        <pc:spChg chg="add mod">
          <ac:chgData name="Cameron Mah" userId="S::n10467611@qut.edu.au::ef1e19e0-c278-4f4d-86d9-c507a53158da" providerId="AD" clId="Web-{1B56A4C5-906C-0BD2-4278-70CBAAB1E576}" dt="2025-04-26T01:14:30.499" v="3134" actId="1076"/>
          <ac:spMkLst>
            <pc:docMk/>
            <pc:sldMk cId="3471216164" sldId="308"/>
            <ac:spMk id="7" creationId="{9F74F910-BF28-E938-3BFA-74AF1BD60A78}"/>
          </ac:spMkLst>
        </pc:spChg>
        <pc:spChg chg="add mod">
          <ac:chgData name="Cameron Mah" userId="S::n10467611@qut.edu.au::ef1e19e0-c278-4f4d-86d9-c507a53158da" providerId="AD" clId="Web-{1B56A4C5-906C-0BD2-4278-70CBAAB1E576}" dt="2025-04-26T01:14:22.717" v="3133" actId="1076"/>
          <ac:spMkLst>
            <pc:docMk/>
            <pc:sldMk cId="3471216164" sldId="308"/>
            <ac:spMk id="8" creationId="{0700EDDC-E1E6-5B39-F451-417FE2BF1B1D}"/>
          </ac:spMkLst>
        </pc:spChg>
        <pc:spChg chg="add mod">
          <ac:chgData name="Cameron Mah" userId="S::n10467611@qut.edu.au::ef1e19e0-c278-4f4d-86d9-c507a53158da" providerId="AD" clId="Web-{1B56A4C5-906C-0BD2-4278-70CBAAB1E576}" dt="2025-04-26T01:13:10.325" v="3120" actId="1076"/>
          <ac:spMkLst>
            <pc:docMk/>
            <pc:sldMk cId="3471216164" sldId="308"/>
            <ac:spMk id="10" creationId="{5785BB81-9A12-AEF5-B869-9D056E294547}"/>
          </ac:spMkLst>
        </pc:spChg>
        <pc:spChg chg="add del mod">
          <ac:chgData name="Cameron Mah" userId="S::n10467611@qut.edu.au::ef1e19e0-c278-4f4d-86d9-c507a53158da" providerId="AD" clId="Web-{1B56A4C5-906C-0BD2-4278-70CBAAB1E576}" dt="2025-04-26T00:54:33.828" v="2270" actId="1076"/>
          <ac:spMkLst>
            <pc:docMk/>
            <pc:sldMk cId="3471216164" sldId="308"/>
            <ac:spMk id="14" creationId="{C52FDB36-EFA0-BFDF-3976-2BAC26347518}"/>
          </ac:spMkLst>
        </pc:spChg>
        <pc:spChg chg="add del mod">
          <ac:chgData name="Cameron Mah" userId="S::n10467611@qut.edu.au::ef1e19e0-c278-4f4d-86d9-c507a53158da" providerId="AD" clId="Web-{1B56A4C5-906C-0BD2-4278-70CBAAB1E576}" dt="2025-04-26T00:54:42.891" v="2276" actId="1076"/>
          <ac:spMkLst>
            <pc:docMk/>
            <pc:sldMk cId="3471216164" sldId="308"/>
            <ac:spMk id="18" creationId="{CAD72420-BA7F-C660-154C-AEA20F19B68B}"/>
          </ac:spMkLst>
        </pc:spChg>
        <pc:spChg chg="add del mod">
          <ac:chgData name="Cameron Mah" userId="S::n10467611@qut.edu.au::ef1e19e0-c278-4f4d-86d9-c507a53158da" providerId="AD" clId="Web-{1B56A4C5-906C-0BD2-4278-70CBAAB1E576}" dt="2025-04-26T00:54:37.625" v="2274" actId="1076"/>
          <ac:spMkLst>
            <pc:docMk/>
            <pc:sldMk cId="3471216164" sldId="308"/>
            <ac:spMk id="19" creationId="{6A554A4C-ECBB-AD84-AA6C-1131B240AB15}"/>
          </ac:spMkLst>
        </pc:spChg>
        <pc:spChg chg="add del mod">
          <ac:chgData name="Cameron Mah" userId="S::n10467611@qut.edu.au::ef1e19e0-c278-4f4d-86d9-c507a53158da" providerId="AD" clId="Web-{1B56A4C5-906C-0BD2-4278-70CBAAB1E576}" dt="2025-04-26T00:54:40.609" v="2275" actId="1076"/>
          <ac:spMkLst>
            <pc:docMk/>
            <pc:sldMk cId="3471216164" sldId="308"/>
            <ac:spMk id="20" creationId="{5390573B-69E6-F91C-60FF-E069913868A7}"/>
          </ac:spMkLst>
        </pc:spChg>
        <pc:spChg chg="add mod">
          <ac:chgData name="Cameron Mah" userId="S::n10467611@qut.edu.au::ef1e19e0-c278-4f4d-86d9-c507a53158da" providerId="AD" clId="Web-{1B56A4C5-906C-0BD2-4278-70CBAAB1E576}" dt="2025-04-26T00:58:33.241" v="2438" actId="20577"/>
          <ac:spMkLst>
            <pc:docMk/>
            <pc:sldMk cId="3471216164" sldId="308"/>
            <ac:spMk id="34" creationId="{42FEAEF2-0087-6F45-A6E9-F7B95A2944AF}"/>
          </ac:spMkLst>
        </pc:spChg>
        <pc:spChg chg="add mod">
          <ac:chgData name="Cameron Mah" userId="S::n10467611@qut.edu.au::ef1e19e0-c278-4f4d-86d9-c507a53158da" providerId="AD" clId="Web-{1B56A4C5-906C-0BD2-4278-70CBAAB1E576}" dt="2025-04-26T01:00:53.701" v="2515" actId="20577"/>
          <ac:spMkLst>
            <pc:docMk/>
            <pc:sldMk cId="3471216164" sldId="308"/>
            <ac:spMk id="36" creationId="{87356578-16F1-666C-5163-F23911B98DF2}"/>
          </ac:spMkLst>
        </pc:spChg>
        <pc:spChg chg="add mod">
          <ac:chgData name="Cameron Mah" userId="S::n10467611@qut.edu.au::ef1e19e0-c278-4f4d-86d9-c507a53158da" providerId="AD" clId="Web-{1B56A4C5-906C-0BD2-4278-70CBAAB1E576}" dt="2025-04-26T01:11:57.105" v="3108" actId="20577"/>
          <ac:spMkLst>
            <pc:docMk/>
            <pc:sldMk cId="3471216164" sldId="308"/>
            <ac:spMk id="39" creationId="{CA7BA4AA-5FDE-7278-67BE-61DD44400395}"/>
          </ac:spMkLst>
        </pc:spChg>
        <pc:spChg chg="add mod">
          <ac:chgData name="Cameron Mah" userId="S::n10467611@qut.edu.au::ef1e19e0-c278-4f4d-86d9-c507a53158da" providerId="AD" clId="Web-{1B56A4C5-906C-0BD2-4278-70CBAAB1E576}" dt="2025-04-26T00:59:36.434" v="2463" actId="1076"/>
          <ac:spMkLst>
            <pc:docMk/>
            <pc:sldMk cId="3471216164" sldId="308"/>
            <ac:spMk id="41" creationId="{8952748C-9E08-C157-64B3-CF9A56F42EDF}"/>
          </ac:spMkLst>
        </pc:spChg>
        <pc:spChg chg="add mod">
          <ac:chgData name="Cameron Mah" userId="S::n10467611@qut.edu.au::ef1e19e0-c278-4f4d-86d9-c507a53158da" providerId="AD" clId="Web-{1B56A4C5-906C-0BD2-4278-70CBAAB1E576}" dt="2025-04-26T00:59:33.402" v="2462" actId="1076"/>
          <ac:spMkLst>
            <pc:docMk/>
            <pc:sldMk cId="3471216164" sldId="308"/>
            <ac:spMk id="46" creationId="{18DFD273-6945-A870-ACA1-AECD0E843DC6}"/>
          </ac:spMkLst>
        </pc:spChg>
        <pc:spChg chg="add mod">
          <ac:chgData name="Cameron Mah" userId="S::n10467611@qut.edu.au::ef1e19e0-c278-4f4d-86d9-c507a53158da" providerId="AD" clId="Web-{1B56A4C5-906C-0BD2-4278-70CBAAB1E576}" dt="2025-04-26T00:59:47.121" v="2467" actId="1076"/>
          <ac:spMkLst>
            <pc:docMk/>
            <pc:sldMk cId="3471216164" sldId="308"/>
            <ac:spMk id="47" creationId="{5D7C6EAD-50E3-8C2E-AE1F-A5C4366CDF17}"/>
          </ac:spMkLst>
        </pc:spChg>
        <pc:spChg chg="add mod">
          <ac:chgData name="Cameron Mah" userId="S::n10467611@qut.edu.au::ef1e19e0-c278-4f4d-86d9-c507a53158da" providerId="AD" clId="Web-{1B56A4C5-906C-0BD2-4278-70CBAAB1E576}" dt="2025-04-26T01:00:26.076" v="2478" actId="20577"/>
          <ac:spMkLst>
            <pc:docMk/>
            <pc:sldMk cId="3471216164" sldId="308"/>
            <ac:spMk id="48" creationId="{75CC6632-9830-E3FF-3FB6-89AD8A1D0FA5}"/>
          </ac:spMkLst>
        </pc:spChg>
        <pc:spChg chg="add mod">
          <ac:chgData name="Cameron Mah" userId="S::n10467611@qut.edu.au::ef1e19e0-c278-4f4d-86d9-c507a53158da" providerId="AD" clId="Web-{1B56A4C5-906C-0BD2-4278-70CBAAB1E576}" dt="2025-04-26T00:59:38.246" v="2464" actId="1076"/>
          <ac:spMkLst>
            <pc:docMk/>
            <pc:sldMk cId="3471216164" sldId="308"/>
            <ac:spMk id="49" creationId="{E3671C45-FEE1-8ED9-5DDA-48B2385FFC9C}"/>
          </ac:spMkLst>
        </pc:spChg>
        <pc:spChg chg="add mod">
          <ac:chgData name="Cameron Mah" userId="S::n10467611@qut.edu.au::ef1e19e0-c278-4f4d-86d9-c507a53158da" providerId="AD" clId="Web-{1B56A4C5-906C-0BD2-4278-70CBAAB1E576}" dt="2025-04-26T00:59:44.106" v="2466" actId="1076"/>
          <ac:spMkLst>
            <pc:docMk/>
            <pc:sldMk cId="3471216164" sldId="308"/>
            <ac:spMk id="50" creationId="{9B2E9961-9670-7F10-DC54-67A6A79DF6E4}"/>
          </ac:spMkLst>
        </pc:spChg>
        <pc:spChg chg="add mod">
          <ac:chgData name="Cameron Mah" userId="S::n10467611@qut.edu.au::ef1e19e0-c278-4f4d-86d9-c507a53158da" providerId="AD" clId="Web-{1B56A4C5-906C-0BD2-4278-70CBAAB1E576}" dt="2025-04-26T01:12:50.403" v="3118"/>
          <ac:spMkLst>
            <pc:docMk/>
            <pc:sldMk cId="3471216164" sldId="308"/>
            <ac:spMk id="52" creationId="{8380A67F-4959-D4A0-08D7-FF0D56820C02}"/>
          </ac:spMkLst>
        </pc:spChg>
        <pc:picChg chg="add mod ord">
          <ac:chgData name="Cameron Mah" userId="S::n10467611@qut.edu.au::ef1e19e0-c278-4f4d-86d9-c507a53158da" providerId="AD" clId="Web-{1B56A4C5-906C-0BD2-4278-70CBAAB1E576}" dt="2025-04-26T01:13:46.310" v="3127" actId="1076"/>
          <ac:picMkLst>
            <pc:docMk/>
            <pc:sldMk cId="3471216164" sldId="308"/>
            <ac:picMk id="51" creationId="{5D2107AE-4910-A0F9-9639-8F58260ABA1D}"/>
          </ac:picMkLst>
        </pc:picChg>
      </pc:sldChg>
      <pc:sldChg chg="addSp delSp modSp add replId">
        <pc:chgData name="Cameron Mah" userId="S::n10467611@qut.edu.au::ef1e19e0-c278-4f4d-86d9-c507a53158da" providerId="AD" clId="Web-{1B56A4C5-906C-0BD2-4278-70CBAAB1E576}" dt="2025-04-26T01:45:49.715" v="5580" actId="14100"/>
        <pc:sldMkLst>
          <pc:docMk/>
          <pc:sldMk cId="1293321647" sldId="312"/>
        </pc:sldMkLst>
        <pc:spChg chg="mod">
          <ac:chgData name="Cameron Mah" userId="S::n10467611@qut.edu.au::ef1e19e0-c278-4f4d-86d9-c507a53158da" providerId="AD" clId="Web-{1B56A4C5-906C-0BD2-4278-70CBAAB1E576}" dt="2025-04-26T01:41:06.658" v="5192" actId="20577"/>
          <ac:spMkLst>
            <pc:docMk/>
            <pc:sldMk cId="1293321647" sldId="312"/>
            <ac:spMk id="2" creationId="{7A97B00F-96AD-F94D-BE3A-0F8AFD1F4366}"/>
          </ac:spMkLst>
        </pc:spChg>
        <pc:spChg chg="add mod">
          <ac:chgData name="Cameron Mah" userId="S::n10467611@qut.edu.au::ef1e19e0-c278-4f4d-86d9-c507a53158da" providerId="AD" clId="Web-{1B56A4C5-906C-0BD2-4278-70CBAAB1E576}" dt="2025-04-26T01:44:05.867" v="5450" actId="20577"/>
          <ac:spMkLst>
            <pc:docMk/>
            <pc:sldMk cId="1293321647" sldId="312"/>
            <ac:spMk id="4" creationId="{77D546D1-71E6-2A31-3ABD-4C519050B13C}"/>
          </ac:spMkLst>
        </pc:spChg>
        <pc:spChg chg="add mod">
          <ac:chgData name="Cameron Mah" userId="S::n10467611@qut.edu.au::ef1e19e0-c278-4f4d-86d9-c507a53158da" providerId="AD" clId="Web-{1B56A4C5-906C-0BD2-4278-70CBAAB1E576}" dt="2025-04-26T01:40:30.126" v="5124" actId="1076"/>
          <ac:spMkLst>
            <pc:docMk/>
            <pc:sldMk cId="1293321647" sldId="312"/>
            <ac:spMk id="9" creationId="{37492738-FE61-3A2C-16CC-06165FBA1BF6}"/>
          </ac:spMkLst>
        </pc:spChg>
        <pc:spChg chg="add mod">
          <ac:chgData name="Cameron Mah" userId="S::n10467611@qut.edu.au::ef1e19e0-c278-4f4d-86d9-c507a53158da" providerId="AD" clId="Web-{1B56A4C5-906C-0BD2-4278-70CBAAB1E576}" dt="2025-04-26T01:41:49.253" v="5241" actId="20577"/>
          <ac:spMkLst>
            <pc:docMk/>
            <pc:sldMk cId="1293321647" sldId="312"/>
            <ac:spMk id="11" creationId="{6E0A55C7-6CA0-5547-E116-C664DEC14EDE}"/>
          </ac:spMkLst>
        </pc:spChg>
        <pc:spChg chg="add mod">
          <ac:chgData name="Cameron Mah" userId="S::n10467611@qut.edu.au::ef1e19e0-c278-4f4d-86d9-c507a53158da" providerId="AD" clId="Web-{1B56A4C5-906C-0BD2-4278-70CBAAB1E576}" dt="2025-04-26T01:40:30.141" v="5126" actId="1076"/>
          <ac:spMkLst>
            <pc:docMk/>
            <pc:sldMk cId="1293321647" sldId="312"/>
            <ac:spMk id="12" creationId="{9234FC45-C4FF-BABF-06B0-85AFDAB9D2DE}"/>
          </ac:spMkLst>
        </pc:spChg>
        <pc:spChg chg="add mod">
          <ac:chgData name="Cameron Mah" userId="S::n10467611@qut.edu.au::ef1e19e0-c278-4f4d-86d9-c507a53158da" providerId="AD" clId="Web-{1B56A4C5-906C-0BD2-4278-70CBAAB1E576}" dt="2025-04-26T01:40:30.157" v="5127" actId="1076"/>
          <ac:spMkLst>
            <pc:docMk/>
            <pc:sldMk cId="1293321647" sldId="312"/>
            <ac:spMk id="13" creationId="{131C8778-5C1A-B862-51B8-647DBD736D5D}"/>
          </ac:spMkLst>
        </pc:spChg>
        <pc:spChg chg="add mod">
          <ac:chgData name="Cameron Mah" userId="S::n10467611@qut.edu.au::ef1e19e0-c278-4f4d-86d9-c507a53158da" providerId="AD" clId="Web-{1B56A4C5-906C-0BD2-4278-70CBAAB1E576}" dt="2025-04-26T01:40:30.157" v="5128" actId="1076"/>
          <ac:spMkLst>
            <pc:docMk/>
            <pc:sldMk cId="1293321647" sldId="312"/>
            <ac:spMk id="15" creationId="{74E28075-16FD-8823-42C0-157223FEE959}"/>
          </ac:spMkLst>
        </pc:spChg>
        <pc:spChg chg="add mod">
          <ac:chgData name="Cameron Mah" userId="S::n10467611@qut.edu.au::ef1e19e0-c278-4f4d-86d9-c507a53158da" providerId="AD" clId="Web-{1B56A4C5-906C-0BD2-4278-70CBAAB1E576}" dt="2025-04-26T01:45:49.715" v="5580" actId="14100"/>
          <ac:spMkLst>
            <pc:docMk/>
            <pc:sldMk cId="1293321647" sldId="312"/>
            <ac:spMk id="16" creationId="{D5A22CEF-D248-50A3-052D-412872383850}"/>
          </ac:spMkLst>
        </pc:spChg>
      </pc:sldChg>
      <pc:sldChg chg="delSp modSp add del ord replId">
        <pc:chgData name="Cameron Mah" userId="S::n10467611@qut.edu.au::ef1e19e0-c278-4f4d-86d9-c507a53158da" providerId="AD" clId="Web-{1B56A4C5-906C-0BD2-4278-70CBAAB1E576}" dt="2025-04-26T01:17:32.534" v="3351"/>
        <pc:sldMkLst>
          <pc:docMk/>
          <pc:sldMk cId="2700515725" sldId="312"/>
        </pc:sldMkLst>
      </pc:sldChg>
      <pc:sldChg chg="add del replId">
        <pc:chgData name="Cameron Mah" userId="S::n10467611@qut.edu.au::ef1e19e0-c278-4f4d-86d9-c507a53158da" providerId="AD" clId="Web-{1B56A4C5-906C-0BD2-4278-70CBAAB1E576}" dt="2025-04-26T01:21:19.824" v="3526"/>
        <pc:sldMkLst>
          <pc:docMk/>
          <pc:sldMk cId="1089481311" sldId="313"/>
        </pc:sldMkLst>
      </pc:sldChg>
      <pc:sldChg chg="addSp delSp modSp add del ord replId">
        <pc:chgData name="Cameron Mah" userId="S::n10467611@qut.edu.au::ef1e19e0-c278-4f4d-86d9-c507a53158da" providerId="AD" clId="Web-{1B56A4C5-906C-0BD2-4278-70CBAAB1E576}" dt="2025-04-26T02:06:45.165" v="6523" actId="1076"/>
        <pc:sldMkLst>
          <pc:docMk/>
          <pc:sldMk cId="3215696375" sldId="313"/>
        </pc:sldMkLst>
        <pc:spChg chg="mod">
          <ac:chgData name="Cameron Mah" userId="S::n10467611@qut.edu.au::ef1e19e0-c278-4f4d-86d9-c507a53158da" providerId="AD" clId="Web-{1B56A4C5-906C-0BD2-4278-70CBAAB1E576}" dt="2025-04-26T02:01:13.636" v="6283" actId="20577"/>
          <ac:spMkLst>
            <pc:docMk/>
            <pc:sldMk cId="3215696375" sldId="313"/>
            <ac:spMk id="2" creationId="{8B468DFA-B168-3AFC-092D-ED47CECC15AE}"/>
          </ac:spMkLst>
        </pc:spChg>
        <pc:spChg chg="add mod ord">
          <ac:chgData name="Cameron Mah" userId="S::n10467611@qut.edu.au::ef1e19e0-c278-4f4d-86d9-c507a53158da" providerId="AD" clId="Web-{1B56A4C5-906C-0BD2-4278-70CBAAB1E576}" dt="2025-04-26T02:06:40.196" v="6521"/>
          <ac:spMkLst>
            <pc:docMk/>
            <pc:sldMk cId="3215696375" sldId="313"/>
            <ac:spMk id="5" creationId="{7D24E559-E8F7-A267-2AFA-19C0255B4F5C}"/>
          </ac:spMkLst>
        </pc:spChg>
        <pc:spChg chg="add mod">
          <ac:chgData name="Cameron Mah" userId="S::n10467611@qut.edu.au::ef1e19e0-c278-4f4d-86d9-c507a53158da" providerId="AD" clId="Web-{1B56A4C5-906C-0BD2-4278-70CBAAB1E576}" dt="2025-04-26T02:06:31.430" v="6517" actId="1076"/>
          <ac:spMkLst>
            <pc:docMk/>
            <pc:sldMk cId="3215696375" sldId="313"/>
            <ac:spMk id="7" creationId="{0FFC4679-012F-9822-C2A6-7126724ABA38}"/>
          </ac:spMkLst>
        </pc:spChg>
        <pc:spChg chg="add mod">
          <ac:chgData name="Cameron Mah" userId="S::n10467611@qut.edu.au::ef1e19e0-c278-4f4d-86d9-c507a53158da" providerId="AD" clId="Web-{1B56A4C5-906C-0BD2-4278-70CBAAB1E576}" dt="2025-04-26T02:06:18.914" v="6514" actId="1076"/>
          <ac:spMkLst>
            <pc:docMk/>
            <pc:sldMk cId="3215696375" sldId="313"/>
            <ac:spMk id="9" creationId="{CC515930-92C7-4227-A214-1393E61C1549}"/>
          </ac:spMkLst>
        </pc:spChg>
        <pc:spChg chg="add mod">
          <ac:chgData name="Cameron Mah" userId="S::n10467611@qut.edu.au::ef1e19e0-c278-4f4d-86d9-c507a53158da" providerId="AD" clId="Web-{1B56A4C5-906C-0BD2-4278-70CBAAB1E576}" dt="2025-04-26T02:06:45.165" v="6523" actId="1076"/>
          <ac:spMkLst>
            <pc:docMk/>
            <pc:sldMk cId="3215696375" sldId="313"/>
            <ac:spMk id="10" creationId="{8DE322EE-15BB-D462-1DBA-EFC54C5EB319}"/>
          </ac:spMkLst>
        </pc:spChg>
        <pc:picChg chg="add mod">
          <ac:chgData name="Cameron Mah" userId="S::n10467611@qut.edu.au::ef1e19e0-c278-4f4d-86d9-c507a53158da" providerId="AD" clId="Web-{1B56A4C5-906C-0BD2-4278-70CBAAB1E576}" dt="2025-04-26T02:06:34.118" v="6518" actId="1076"/>
          <ac:picMkLst>
            <pc:docMk/>
            <pc:sldMk cId="3215696375" sldId="313"/>
            <ac:picMk id="3" creationId="{E993481C-A828-32DB-4620-35D6FC83FFA0}"/>
          </ac:picMkLst>
        </pc:picChg>
        <pc:picChg chg="add mod">
          <ac:chgData name="Cameron Mah" userId="S::n10467611@qut.edu.au::ef1e19e0-c278-4f4d-86d9-c507a53158da" providerId="AD" clId="Web-{1B56A4C5-906C-0BD2-4278-70CBAAB1E576}" dt="2025-04-26T02:06:22.008" v="6515" actId="1076"/>
          <ac:picMkLst>
            <pc:docMk/>
            <pc:sldMk cId="3215696375" sldId="313"/>
            <ac:picMk id="6" creationId="{4DC3E370-789E-2271-36B3-6B2993AAD779}"/>
          </ac:picMkLst>
        </pc:picChg>
        <pc:picChg chg="add mod">
          <ac:chgData name="Cameron Mah" userId="S::n10467611@qut.edu.au::ef1e19e0-c278-4f4d-86d9-c507a53158da" providerId="AD" clId="Web-{1B56A4C5-906C-0BD2-4278-70CBAAB1E576}" dt="2025-04-26T02:06:18.898" v="6513" actId="1076"/>
          <ac:picMkLst>
            <pc:docMk/>
            <pc:sldMk cId="3215696375" sldId="313"/>
            <ac:picMk id="8" creationId="{EE2DD3EF-CCC4-E519-114B-2633409F3BED}"/>
          </ac:picMkLst>
        </pc:picChg>
        <pc:picChg chg="add mod">
          <ac:chgData name="Cameron Mah" userId="S::n10467611@qut.edu.au::ef1e19e0-c278-4f4d-86d9-c507a53158da" providerId="AD" clId="Web-{1B56A4C5-906C-0BD2-4278-70CBAAB1E576}" dt="2025-04-26T02:06:42.696" v="6522" actId="1076"/>
          <ac:picMkLst>
            <pc:docMk/>
            <pc:sldMk cId="3215696375" sldId="313"/>
            <ac:picMk id="11" creationId="{A925E430-C8B5-D96A-D93D-7FFB5353DEF4}"/>
          </ac:picMkLst>
        </pc:picChg>
      </pc:sldChg>
      <pc:sldChg chg="add del replId">
        <pc:chgData name="Cameron Mah" userId="S::n10467611@qut.edu.au::ef1e19e0-c278-4f4d-86d9-c507a53158da" providerId="AD" clId="Web-{1B56A4C5-906C-0BD2-4278-70CBAAB1E576}" dt="2025-04-26T01:21:19.824" v="3527"/>
        <pc:sldMkLst>
          <pc:docMk/>
          <pc:sldMk cId="3468060416" sldId="314"/>
        </pc:sldMkLst>
      </pc:sldChg>
      <pc:sldChg chg="add del replId">
        <pc:chgData name="Cameron Mah" userId="S::n10467611@qut.edu.au::ef1e19e0-c278-4f4d-86d9-c507a53158da" providerId="AD" clId="Web-{1B56A4C5-906C-0BD2-4278-70CBAAB1E576}" dt="2025-04-26T01:40:21.704" v="5123"/>
        <pc:sldMkLst>
          <pc:docMk/>
          <pc:sldMk cId="115279830" sldId="317"/>
        </pc:sldMkLst>
      </pc:sldChg>
      <pc:sldChg chg="add del replId">
        <pc:chgData name="Cameron Mah" userId="S::n10467611@qut.edu.au::ef1e19e0-c278-4f4d-86d9-c507a53158da" providerId="AD" clId="Web-{1B56A4C5-906C-0BD2-4278-70CBAAB1E576}" dt="2025-04-26T01:44:34.259" v="5456"/>
        <pc:sldMkLst>
          <pc:docMk/>
          <pc:sldMk cId="803142834" sldId="317"/>
        </pc:sldMkLst>
      </pc:sldChg>
      <pc:sldChg chg="add del replId">
        <pc:chgData name="Cameron Mah" userId="S::n10467611@qut.edu.au::ef1e19e0-c278-4f4d-86d9-c507a53158da" providerId="AD" clId="Web-{1B56A4C5-906C-0BD2-4278-70CBAAB1E576}" dt="2025-04-26T01:44:47.744" v="5458"/>
        <pc:sldMkLst>
          <pc:docMk/>
          <pc:sldMk cId="3206129366" sldId="317"/>
        </pc:sldMkLst>
      </pc:sldChg>
      <pc:sldChg chg="new del">
        <pc:chgData name="Cameron Mah" userId="S::n10467611@qut.edu.au::ef1e19e0-c278-4f4d-86d9-c507a53158da" providerId="AD" clId="Web-{1B56A4C5-906C-0BD2-4278-70CBAAB1E576}" dt="2025-04-26T01:47:29.046" v="5585"/>
        <pc:sldMkLst>
          <pc:docMk/>
          <pc:sldMk cId="1897285536" sldId="318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connectqutedu-my.sharepoint.com/personal/n10467611_qut_edu_au/Documents/Documents/OneDrive%20-%20Honours/$QUT%20Case%20Competition%20Team/CIBCC/Mod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Sheet2!$C$11:$E$11</c:f>
              <c:strCache>
                <c:ptCount val="3"/>
                <c:pt idx="0">
                  <c:v>Wellness Revenue</c:v>
                </c:pt>
              </c:strCache>
            </c:strRef>
          </c:tx>
          <c:spPr>
            <a:solidFill>
              <a:srgbClr val="003B62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Sheet2!$F$9:$P$9</c:f>
              <c:strCache>
                <c:ptCount val="10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 (annualised)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  <c:pt idx="8">
                  <c:v>2029</c:v>
                </c:pt>
                <c:pt idx="9">
                  <c:v>2030</c:v>
                </c:pt>
              </c:strCache>
            </c:strRef>
          </c:cat>
          <c:val>
            <c:numRef>
              <c:f>Sheet2!$F$11:$P$11</c:f>
              <c:numCache>
                <c:formatCode>#,##0.000</c:formatCode>
                <c:ptCount val="10"/>
                <c:pt idx="0">
                  <c:v>1.718</c:v>
                </c:pt>
                <c:pt idx="1">
                  <c:v>2.0870000000000002</c:v>
                </c:pt>
                <c:pt idx="2">
                  <c:v>2.2210000000000001</c:v>
                </c:pt>
                <c:pt idx="3">
                  <c:v>2.3460000000000001</c:v>
                </c:pt>
                <c:pt idx="4" formatCode="General">
                  <c:v>2.5806000000000004</c:v>
                </c:pt>
                <c:pt idx="5" formatCode="General">
                  <c:v>2.8902720000000008</c:v>
                </c:pt>
                <c:pt idx="6" formatCode="General">
                  <c:v>3.2949100800000015</c:v>
                </c:pt>
                <c:pt idx="7" formatCode="General">
                  <c:v>3.7561974912000022</c:v>
                </c:pt>
                <c:pt idx="8" formatCode="General">
                  <c:v>4.2820651399680028</c:v>
                </c:pt>
                <c:pt idx="9" formatCode="General">
                  <c:v>4.881554259563524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B3-4A4F-B162-C310DBD11B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-27"/>
        <c:axId val="961982368"/>
        <c:axId val="961979968"/>
      </c:barChart>
      <c:catAx>
        <c:axId val="96198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1979968"/>
        <c:crosses val="autoZero"/>
        <c:auto val="1"/>
        <c:lblAlgn val="ctr"/>
        <c:lblOffset val="100"/>
        <c:noMultiLvlLbl val="0"/>
      </c:catAx>
      <c:valAx>
        <c:axId val="96197996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/>
                  <a:t>Wellness Revenue (THB billions)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1982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B19224C-A696-FF0A-68AB-F14248BAEB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054BC-B08F-26AB-3496-BCDDAA4C06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F5AF1D-1C60-824D-A39D-7C80EE1CF574}" type="datetimeFigureOut">
              <a:rPr lang="en-AU" smtClean="0"/>
              <a:t>20/05/2025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AD43DE-3984-A8D3-B93E-74684DE85E5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C0EFBC-2328-251C-B1DA-E1B3FD2695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A06A7-95E0-B746-9118-96BD262B2A8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3388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D85EF4-24DD-0C40-985D-543CFBB7D355}" type="datetimeFigureOut">
              <a:rPr lang="en-AU" smtClean="0"/>
              <a:t>20/05/2025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2D734-6973-8A4B-B078-CB53B7F06F1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4352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2D734-6973-8A4B-B078-CB53B7F06F1F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1969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4A0DF-2E75-1D68-A0BB-7D9A8AFB8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D22249-A4D8-AD8D-942C-45B844E58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7D82AE-4823-D21C-0ECA-22EBF04F9B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12E689-3FD5-78C7-1A0E-ABB5FDB338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2D734-6973-8A4B-B078-CB53B7F06F1F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77988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2D734-6973-8A4B-B078-CB53B7F06F1F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8591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63AC3-62D2-743E-7761-69280787F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8D973D-1D43-A90D-3DFF-9AA399BE55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DFB090-0751-6092-FA9B-B3E5D8184B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5E960E-9ED2-4E0B-0541-A71AD62DD4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2D734-6973-8A4B-B078-CB53B7F06F1F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3086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B5855-06E6-F65C-96F5-4223B55A3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C0D489-DD43-ECE8-EDD3-FC5BC5DC6E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C33397-E7A9-43BB-BF81-3988E14662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54C772-83D7-26FF-0790-5700EA8E65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2D734-6973-8A4B-B078-CB53B7F06F1F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93039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DD8FC-A5B0-2C5D-70F5-28F4B5F08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746160-FD33-DC7F-E9C9-6A88273764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33B448-D3DC-DA81-62C4-173F57634E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9A5F4-9945-1C61-32D3-96BA2F9A37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2D734-6973-8A4B-B078-CB53B7F06F1F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050274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849ED-FEAB-6D8E-9B7B-40C9024BC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331AD1-1A5C-00AF-9554-8CFA05E52D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96BB9E-EFD5-26D8-22D4-83A3C2FE3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800454-D271-26D0-1368-616FA6B9CA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2D734-6973-8A4B-B078-CB53B7F06F1F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0258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2D734-6973-8A4B-B078-CB53B7F06F1F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09951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A02DB-3EF8-8141-933F-3A446D0F5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56FE02-6C88-DF02-C699-EAAB10B45A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EEA684-1E63-FCE3-8233-21724D2C4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FE54E-E190-2BB4-8E08-22E3840EBC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2D734-6973-8A4B-B078-CB53B7F06F1F}" type="slidenum">
              <a:rPr lang="en-AU" smtClean="0"/>
              <a:t>29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6248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Picture 17" descr="Explore the 6 UNESCO World Heritage Sites in Thailand">
            <a:extLst>
              <a:ext uri="{FF2B5EF4-FFF2-40B4-BE49-F238E27FC236}">
                <a16:creationId xmlns:a16="http://schemas.microsoft.com/office/drawing/2014/main" id="{3A2B41B2-61E4-76B2-6EBD-33FDA13CE44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1" r="-15"/>
          <a:stretch/>
        </p:blipFill>
        <p:spPr bwMode="auto">
          <a:xfrm>
            <a:off x="357809" y="0"/>
            <a:ext cx="118341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D2F087-FFC3-24D0-4D49-74A23A344B5C}"/>
              </a:ext>
            </a:extLst>
          </p:cNvPr>
          <p:cNvSpPr/>
          <p:nvPr userDrawn="1"/>
        </p:nvSpPr>
        <p:spPr>
          <a:xfrm>
            <a:off x="719605" y="1089000"/>
            <a:ext cx="6712328" cy="4680000"/>
          </a:xfrm>
          <a:prstGeom prst="rect">
            <a:avLst/>
          </a:prstGeom>
          <a:solidFill>
            <a:srgbClr val="003B62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5A66A9B-22B5-F202-993A-0166814CB4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-2903538"/>
            <a:ext cx="120015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CEE9730E-77D1-0D9A-8523-A40F00B502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13" y="-2903538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881705C2-D84C-2AF8-126B-F693BBD09D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275" y="-2903538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A46C0C1E-96AF-A7FC-6E94-780773B7D5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838" y="-2903538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DF8DF0B-5522-6FCC-17CA-8F23E2235DE6}"/>
              </a:ext>
            </a:extLst>
          </p:cNvPr>
          <p:cNvSpPr/>
          <p:nvPr userDrawn="1"/>
        </p:nvSpPr>
        <p:spPr>
          <a:xfrm>
            <a:off x="919664" y="1269000"/>
            <a:ext cx="95561" cy="43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D81F7B7-7C2F-84FE-5808-B70D678B0B2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44748" y="1708163"/>
            <a:ext cx="5273768" cy="307022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/>
              <a:t>[placeholder]</a:t>
            </a:r>
            <a:endParaRPr lang="en-A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E69A81-0169-FFCC-9194-62DF6B2548E7}"/>
              </a:ext>
            </a:extLst>
          </p:cNvPr>
          <p:cNvSpPr txBox="1"/>
          <p:nvPr userDrawn="1"/>
        </p:nvSpPr>
        <p:spPr>
          <a:xfrm>
            <a:off x="9906913" y="71979"/>
            <a:ext cx="2985847" cy="369332"/>
          </a:xfrm>
          <a:prstGeom prst="rect">
            <a:avLst/>
          </a:prstGeom>
          <a:solidFill>
            <a:srgbClr val="003B6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rgbClr val="129BD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REAL</a:t>
            </a: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CONSULTING</a:t>
            </a:r>
          </a:p>
        </p:txBody>
      </p:sp>
    </p:spTree>
    <p:extLst>
      <p:ext uri="{BB962C8B-B14F-4D97-AF65-F5344CB8AC3E}">
        <p14:creationId xmlns:p14="http://schemas.microsoft.com/office/powerpoint/2010/main" val="2852635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orient="horz" pos="232" userDrawn="1">
          <p15:clr>
            <a:srgbClr val="FBAE40"/>
          </p15:clr>
        </p15:guide>
        <p15:guide id="4" pos="211" userDrawn="1">
          <p15:clr>
            <a:srgbClr val="FBAE40"/>
          </p15:clr>
        </p15:guide>
        <p15:guide id="5" pos="746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5A66A9B-22B5-F202-993A-0166814CB4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-2903538"/>
            <a:ext cx="120015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CEE9730E-77D1-0D9A-8523-A40F00B502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13" y="-2903538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881705C2-D84C-2AF8-126B-F693BBD09D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275" y="-2903538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A46C0C1E-96AF-A7FC-6E94-780773B7D5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838" y="-2903538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7785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orient="horz" pos="232" userDrawn="1">
          <p15:clr>
            <a:srgbClr val="FBAE40"/>
          </p15:clr>
        </p15:guide>
        <p15:guide id="4" pos="211" userDrawn="1">
          <p15:clr>
            <a:srgbClr val="FBAE40"/>
          </p15:clr>
        </p15:guide>
        <p15:guide id="5" pos="746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268413"/>
            <a:ext cx="11520000" cy="40691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01924A-5D24-C9A8-31C4-6AD84BD93597}"/>
              </a:ext>
            </a:extLst>
          </p:cNvPr>
          <p:cNvCxnSpPr>
            <a:cxnSpLocks/>
          </p:cNvCxnSpPr>
          <p:nvPr userDrawn="1"/>
        </p:nvCxnSpPr>
        <p:spPr>
          <a:xfrm>
            <a:off x="334963" y="908050"/>
            <a:ext cx="1152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2161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 userDrawn="1">
          <p15:clr>
            <a:srgbClr val="FBAE40"/>
          </p15:clr>
        </p15:guide>
        <p15:guide id="2" pos="3931" userDrawn="1">
          <p15:clr>
            <a:srgbClr val="FBAE40"/>
          </p15:clr>
        </p15:guide>
        <p15:guide id="4" pos="7469" userDrawn="1">
          <p15:clr>
            <a:srgbClr val="FBAE40"/>
          </p15:clr>
        </p15:guide>
        <p15:guide id="5" orient="horz" pos="572" userDrawn="1">
          <p15:clr>
            <a:srgbClr val="FBAE40"/>
          </p15:clr>
        </p15:guide>
        <p15:guide id="6" orient="horz" pos="4088" userDrawn="1">
          <p15:clr>
            <a:srgbClr val="FBAE40"/>
          </p15:clr>
        </p15:guide>
        <p15:guide id="7" orient="horz" pos="3680" userDrawn="1">
          <p15:clr>
            <a:srgbClr val="FBAE40"/>
          </p15:clr>
        </p15:guide>
        <p15:guide id="8" orient="horz" pos="2024" userDrawn="1">
          <p15:clr>
            <a:srgbClr val="FBAE40"/>
          </p15:clr>
        </p15:guide>
        <p15:guide id="9" pos="211" userDrawn="1">
          <p15:clr>
            <a:srgbClr val="FBAE40"/>
          </p15:clr>
        </p15:guide>
        <p15:guide id="10" pos="374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bg>
      <p:bgPr>
        <a:solidFill>
          <a:srgbClr val="003A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18734937-F034-684F-E257-0A9BDBDAC3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6" r="7536"/>
          <a:stretch/>
        </p:blipFill>
        <p:spPr bwMode="auto">
          <a:xfrm>
            <a:off x="0" y="8498"/>
            <a:ext cx="12192000" cy="6849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6EE5DC-E7B7-C296-BD53-9D159A967B61}"/>
              </a:ext>
            </a:extLst>
          </p:cNvPr>
          <p:cNvSpPr txBox="1"/>
          <p:nvPr userDrawn="1"/>
        </p:nvSpPr>
        <p:spPr>
          <a:xfrm>
            <a:off x="9906913" y="71979"/>
            <a:ext cx="2985847" cy="369332"/>
          </a:xfrm>
          <a:prstGeom prst="rect">
            <a:avLst/>
          </a:prstGeom>
          <a:solidFill>
            <a:srgbClr val="003B6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rgbClr val="129BD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REAL</a:t>
            </a: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CONSULTING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92FB98C-AF71-D9A5-1633-F8B32587B7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6219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48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GB"/>
              <a:t>[Insert Lead Liner Here]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69467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9" userDrawn="1">
          <p15:clr>
            <a:srgbClr val="FBAE40"/>
          </p15:clr>
        </p15:guide>
        <p15:guide id="2" pos="3931" userDrawn="1">
          <p15:clr>
            <a:srgbClr val="FBAE40"/>
          </p15:clr>
        </p15:guide>
        <p15:guide id="4" pos="7469" userDrawn="1">
          <p15:clr>
            <a:srgbClr val="FBAE40"/>
          </p15:clr>
        </p15:guide>
        <p15:guide id="5" orient="horz" pos="572" userDrawn="1">
          <p15:clr>
            <a:srgbClr val="FBAE40"/>
          </p15:clr>
        </p15:guide>
        <p15:guide id="6" orient="horz" pos="4088" userDrawn="1">
          <p15:clr>
            <a:srgbClr val="FBAE40"/>
          </p15:clr>
        </p15:guide>
        <p15:guide id="7" orient="horz" pos="3680" userDrawn="1">
          <p15:clr>
            <a:srgbClr val="FBAE40"/>
          </p15:clr>
        </p15:guide>
        <p15:guide id="8" orient="horz" pos="2024" userDrawn="1">
          <p15:clr>
            <a:srgbClr val="FBAE40"/>
          </p15:clr>
        </p15:guide>
        <p15:guide id="9" pos="211" userDrawn="1">
          <p15:clr>
            <a:srgbClr val="FBAE40"/>
          </p15:clr>
        </p15:guide>
        <p15:guide id="10" pos="374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268413"/>
            <a:ext cx="11520000" cy="40691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01924A-5D24-C9A8-31C4-6AD84BD93597}"/>
              </a:ext>
            </a:extLst>
          </p:cNvPr>
          <p:cNvCxnSpPr/>
          <p:nvPr userDrawn="1"/>
        </p:nvCxnSpPr>
        <p:spPr>
          <a:xfrm>
            <a:off x="334963" y="908050"/>
            <a:ext cx="288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9DE1FBB-063C-E8F0-8C71-78CA00073A3E}"/>
              </a:ext>
            </a:extLst>
          </p:cNvPr>
          <p:cNvCxnSpPr>
            <a:cxnSpLocks/>
          </p:cNvCxnSpPr>
          <p:nvPr userDrawn="1"/>
        </p:nvCxnSpPr>
        <p:spPr>
          <a:xfrm>
            <a:off x="334963" y="908050"/>
            <a:ext cx="1152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2670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 userDrawn="1">
          <p15:clr>
            <a:srgbClr val="FBAE40"/>
          </p15:clr>
        </p15:guide>
        <p15:guide id="2" pos="3931" userDrawn="1">
          <p15:clr>
            <a:srgbClr val="FBAE40"/>
          </p15:clr>
        </p15:guide>
        <p15:guide id="4" pos="7469" userDrawn="1">
          <p15:clr>
            <a:srgbClr val="FBAE40"/>
          </p15:clr>
        </p15:guide>
        <p15:guide id="5" orient="horz" pos="572" userDrawn="1">
          <p15:clr>
            <a:srgbClr val="FBAE40"/>
          </p15:clr>
        </p15:guide>
        <p15:guide id="6" orient="horz" pos="4088" userDrawn="1">
          <p15:clr>
            <a:srgbClr val="FBAE40"/>
          </p15:clr>
        </p15:guide>
        <p15:guide id="7" orient="horz" pos="3680" userDrawn="1">
          <p15:clr>
            <a:srgbClr val="FBAE40"/>
          </p15:clr>
        </p15:guide>
        <p15:guide id="8" orient="horz" pos="2024" userDrawn="1">
          <p15:clr>
            <a:srgbClr val="FBAE40"/>
          </p15:clr>
        </p15:guide>
        <p15:guide id="9" pos="211" userDrawn="1">
          <p15:clr>
            <a:srgbClr val="FBAE40"/>
          </p15:clr>
        </p15:guide>
        <p15:guide id="10" pos="374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1762125"/>
            <a:ext cx="5616575" cy="35754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[placeholder]</a:t>
            </a:r>
            <a:endParaRPr lang="en-AU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01924A-5D24-C9A8-31C4-6AD84BD93597}"/>
              </a:ext>
            </a:extLst>
          </p:cNvPr>
          <p:cNvCxnSpPr/>
          <p:nvPr userDrawn="1"/>
        </p:nvCxnSpPr>
        <p:spPr>
          <a:xfrm>
            <a:off x="334963" y="908050"/>
            <a:ext cx="288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A4E32A-AF13-16E4-B5CD-295535600F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40463" y="1762119"/>
            <a:ext cx="5616575" cy="35754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[placeholder]</a:t>
            </a:r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248296-A83F-2630-B0D3-20DF7D71BBEE}"/>
              </a:ext>
            </a:extLst>
          </p:cNvPr>
          <p:cNvSpPr/>
          <p:nvPr userDrawn="1"/>
        </p:nvSpPr>
        <p:spPr>
          <a:xfrm>
            <a:off x="334963" y="1268048"/>
            <a:ext cx="5616575" cy="494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AU" sz="24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5ED480-7648-5EB3-87B8-DDCF7F8FF90A}"/>
              </a:ext>
            </a:extLst>
          </p:cNvPr>
          <p:cNvSpPr/>
          <p:nvPr userDrawn="1"/>
        </p:nvSpPr>
        <p:spPr>
          <a:xfrm>
            <a:off x="6240463" y="1268046"/>
            <a:ext cx="5616575" cy="4940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AU" sz="24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77DBA13-FFEF-68FE-ABC0-BD3BD5421000}"/>
              </a:ext>
            </a:extLst>
          </p:cNvPr>
          <p:cNvSpPr txBox="1">
            <a:spLocks/>
          </p:cNvSpPr>
          <p:nvPr userDrawn="1"/>
        </p:nvSpPr>
        <p:spPr>
          <a:xfrm>
            <a:off x="334962" y="1268045"/>
            <a:ext cx="5616575" cy="49407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[placeholder]</a:t>
            </a:r>
            <a:endParaRPr lang="en-AU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2256FF98-D395-2ABF-02F0-C644E13E5B78}"/>
              </a:ext>
            </a:extLst>
          </p:cNvPr>
          <p:cNvSpPr txBox="1">
            <a:spLocks/>
          </p:cNvSpPr>
          <p:nvPr userDrawn="1"/>
        </p:nvSpPr>
        <p:spPr>
          <a:xfrm>
            <a:off x="6240462" y="1268044"/>
            <a:ext cx="5616575" cy="49407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[placeholder]</a:t>
            </a:r>
            <a:endParaRPr lang="en-AU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C2FB45-42F4-1ACA-D59E-C8C9158FFF9A}"/>
              </a:ext>
            </a:extLst>
          </p:cNvPr>
          <p:cNvCxnSpPr>
            <a:cxnSpLocks/>
          </p:cNvCxnSpPr>
          <p:nvPr userDrawn="1"/>
        </p:nvCxnSpPr>
        <p:spPr>
          <a:xfrm>
            <a:off x="334963" y="908050"/>
            <a:ext cx="1152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8676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 userDrawn="1">
          <p15:clr>
            <a:srgbClr val="FBAE40"/>
          </p15:clr>
        </p15:guide>
        <p15:guide id="2" pos="3931" userDrawn="1">
          <p15:clr>
            <a:srgbClr val="FBAE40"/>
          </p15:clr>
        </p15:guide>
        <p15:guide id="4" pos="7469" userDrawn="1">
          <p15:clr>
            <a:srgbClr val="FBAE40"/>
          </p15:clr>
        </p15:guide>
        <p15:guide id="5" orient="horz" pos="572" userDrawn="1">
          <p15:clr>
            <a:srgbClr val="FBAE40"/>
          </p15:clr>
        </p15:guide>
        <p15:guide id="6" orient="horz" pos="4088" userDrawn="1">
          <p15:clr>
            <a:srgbClr val="FBAE40"/>
          </p15:clr>
        </p15:guide>
        <p15:guide id="7" orient="horz" pos="3680" userDrawn="1">
          <p15:clr>
            <a:srgbClr val="FBAE40"/>
          </p15:clr>
        </p15:guide>
        <p15:guide id="8" orient="horz" pos="2024" userDrawn="1">
          <p15:clr>
            <a:srgbClr val="FBAE40"/>
          </p15:clr>
        </p15:guide>
        <p15:guide id="9" pos="211" userDrawn="1">
          <p15:clr>
            <a:srgbClr val="FBAE40"/>
          </p15:clr>
        </p15:guide>
        <p15:guide id="10" pos="374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1268413"/>
            <a:ext cx="5616575" cy="40691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[placeholder]</a:t>
            </a:r>
            <a:endParaRPr lang="en-AU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01924A-5D24-C9A8-31C4-6AD84BD93597}"/>
              </a:ext>
            </a:extLst>
          </p:cNvPr>
          <p:cNvCxnSpPr/>
          <p:nvPr userDrawn="1"/>
        </p:nvCxnSpPr>
        <p:spPr>
          <a:xfrm>
            <a:off x="334963" y="908050"/>
            <a:ext cx="288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A4E32A-AF13-16E4-B5CD-295535600F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40463" y="1268413"/>
            <a:ext cx="5616575" cy="40691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[placeholder]</a:t>
            </a:r>
            <a:endParaRPr lang="en-AU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B23251C-B255-357A-B225-1856D22472B7}"/>
              </a:ext>
            </a:extLst>
          </p:cNvPr>
          <p:cNvCxnSpPr>
            <a:cxnSpLocks/>
          </p:cNvCxnSpPr>
          <p:nvPr userDrawn="1"/>
        </p:nvCxnSpPr>
        <p:spPr>
          <a:xfrm>
            <a:off x="334963" y="908050"/>
            <a:ext cx="1152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003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 userDrawn="1">
          <p15:clr>
            <a:srgbClr val="FBAE40"/>
          </p15:clr>
        </p15:guide>
        <p15:guide id="2" pos="3931" userDrawn="1">
          <p15:clr>
            <a:srgbClr val="FBAE40"/>
          </p15:clr>
        </p15:guide>
        <p15:guide id="4" pos="7469" userDrawn="1">
          <p15:clr>
            <a:srgbClr val="FBAE40"/>
          </p15:clr>
        </p15:guide>
        <p15:guide id="5" orient="horz" pos="572" userDrawn="1">
          <p15:clr>
            <a:srgbClr val="FBAE40"/>
          </p15:clr>
        </p15:guide>
        <p15:guide id="6" orient="horz" pos="4088" userDrawn="1">
          <p15:clr>
            <a:srgbClr val="FBAE40"/>
          </p15:clr>
        </p15:guide>
        <p15:guide id="7" orient="horz" pos="3680" userDrawn="1">
          <p15:clr>
            <a:srgbClr val="FBAE40"/>
          </p15:clr>
        </p15:guide>
        <p15:guide id="8" orient="horz" pos="2024" userDrawn="1">
          <p15:clr>
            <a:srgbClr val="FBAE40"/>
          </p15:clr>
        </p15:guide>
        <p15:guide id="9" pos="211" userDrawn="1">
          <p15:clr>
            <a:srgbClr val="FBAE40"/>
          </p15:clr>
        </p15:guide>
        <p15:guide id="10" pos="374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268413"/>
            <a:ext cx="11520000" cy="40691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5233958-2182-3D4E-9174-329E9592860A}"/>
              </a:ext>
            </a:extLst>
          </p:cNvPr>
          <p:cNvCxnSpPr/>
          <p:nvPr userDrawn="1"/>
        </p:nvCxnSpPr>
        <p:spPr>
          <a:xfrm>
            <a:off x="334963" y="908050"/>
            <a:ext cx="288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9131B10-841E-DF6F-C3F7-CF3DF685DB6B}"/>
              </a:ext>
            </a:extLst>
          </p:cNvPr>
          <p:cNvCxnSpPr>
            <a:cxnSpLocks/>
          </p:cNvCxnSpPr>
          <p:nvPr userDrawn="1"/>
        </p:nvCxnSpPr>
        <p:spPr>
          <a:xfrm>
            <a:off x="334963" y="908050"/>
            <a:ext cx="1152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163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 userDrawn="1">
          <p15:clr>
            <a:srgbClr val="FBAE40"/>
          </p15:clr>
        </p15:guide>
        <p15:guide id="2" pos="3908" userDrawn="1">
          <p15:clr>
            <a:srgbClr val="FBAE40"/>
          </p15:clr>
        </p15:guide>
        <p15:guide id="4" pos="7469" userDrawn="1">
          <p15:clr>
            <a:srgbClr val="FBAE40"/>
          </p15:clr>
        </p15:guide>
        <p15:guide id="5" orient="horz" pos="572" userDrawn="1">
          <p15:clr>
            <a:srgbClr val="FBAE40"/>
          </p15:clr>
        </p15:guide>
        <p15:guide id="6" orient="horz" pos="4088" userDrawn="1">
          <p15:clr>
            <a:srgbClr val="FBAE40"/>
          </p15:clr>
        </p15:guide>
        <p15:guide id="7" orient="horz" pos="3680" userDrawn="1">
          <p15:clr>
            <a:srgbClr val="FBAE40"/>
          </p15:clr>
        </p15:guide>
        <p15:guide id="8" orient="horz" pos="2024" userDrawn="1">
          <p15:clr>
            <a:srgbClr val="FBAE40"/>
          </p15:clr>
        </p15:guide>
        <p15:guide id="9" pos="211" userDrawn="1">
          <p15:clr>
            <a:srgbClr val="FBAE40"/>
          </p15:clr>
        </p15:guide>
        <p15:guide id="10" pos="374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1762125"/>
            <a:ext cx="5616575" cy="35754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[placeholder]</a:t>
            </a:r>
            <a:endParaRPr lang="en-AU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01924A-5D24-C9A8-31C4-6AD84BD93597}"/>
              </a:ext>
            </a:extLst>
          </p:cNvPr>
          <p:cNvCxnSpPr/>
          <p:nvPr userDrawn="1"/>
        </p:nvCxnSpPr>
        <p:spPr>
          <a:xfrm>
            <a:off x="334963" y="908050"/>
            <a:ext cx="288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A4E32A-AF13-16E4-B5CD-295535600F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40463" y="1762119"/>
            <a:ext cx="5616575" cy="35754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[placeholder]</a:t>
            </a:r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248296-A83F-2630-B0D3-20DF7D71BBEE}"/>
              </a:ext>
            </a:extLst>
          </p:cNvPr>
          <p:cNvSpPr/>
          <p:nvPr userDrawn="1"/>
        </p:nvSpPr>
        <p:spPr>
          <a:xfrm>
            <a:off x="334963" y="1268048"/>
            <a:ext cx="5616575" cy="494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AU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5ED480-7648-5EB3-87B8-DDCF7F8FF90A}"/>
              </a:ext>
            </a:extLst>
          </p:cNvPr>
          <p:cNvSpPr/>
          <p:nvPr userDrawn="1"/>
        </p:nvSpPr>
        <p:spPr>
          <a:xfrm>
            <a:off x="6240463" y="1268046"/>
            <a:ext cx="5616575" cy="4940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AU" sz="240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77DBA13-FFEF-68FE-ABC0-BD3BD5421000}"/>
              </a:ext>
            </a:extLst>
          </p:cNvPr>
          <p:cNvSpPr txBox="1">
            <a:spLocks/>
          </p:cNvSpPr>
          <p:nvPr userDrawn="1"/>
        </p:nvSpPr>
        <p:spPr>
          <a:xfrm>
            <a:off x="334962" y="1268045"/>
            <a:ext cx="5616575" cy="49407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[placeholder]</a:t>
            </a:r>
            <a:endParaRPr lang="en-AU">
              <a:solidFill>
                <a:schemeClr val="bg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2256FF98-D395-2ABF-02F0-C644E13E5B78}"/>
              </a:ext>
            </a:extLst>
          </p:cNvPr>
          <p:cNvSpPr txBox="1">
            <a:spLocks/>
          </p:cNvSpPr>
          <p:nvPr userDrawn="1"/>
        </p:nvSpPr>
        <p:spPr>
          <a:xfrm>
            <a:off x="6240462" y="1268044"/>
            <a:ext cx="5616575" cy="49407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[placeholder]</a:t>
            </a:r>
            <a:endParaRPr lang="en-AU">
              <a:solidFill>
                <a:schemeClr val="bg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BC2D281-EDBC-6459-C996-CE993BC11F35}"/>
              </a:ext>
            </a:extLst>
          </p:cNvPr>
          <p:cNvCxnSpPr>
            <a:cxnSpLocks/>
          </p:cNvCxnSpPr>
          <p:nvPr userDrawn="1"/>
        </p:nvCxnSpPr>
        <p:spPr>
          <a:xfrm>
            <a:off x="334963" y="908050"/>
            <a:ext cx="1152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2308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pos="3931">
          <p15:clr>
            <a:srgbClr val="FBAE40"/>
          </p15:clr>
        </p15:guide>
        <p15:guide id="4" pos="7469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orient="horz" pos="4088">
          <p15:clr>
            <a:srgbClr val="FBAE40"/>
          </p15:clr>
        </p15:guide>
        <p15:guide id="7" orient="horz" pos="3680">
          <p15:clr>
            <a:srgbClr val="FBAE40"/>
          </p15:clr>
        </p15:guide>
        <p15:guide id="8" orient="horz" pos="2024">
          <p15:clr>
            <a:srgbClr val="FBAE40"/>
          </p15:clr>
        </p15:guide>
        <p15:guide id="9" pos="211">
          <p15:clr>
            <a:srgbClr val="FBAE40"/>
          </p15:clr>
        </p15:guide>
        <p15:guide id="10" pos="374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1268413"/>
            <a:ext cx="5616575" cy="40691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[placeholder]</a:t>
            </a:r>
            <a:endParaRPr lang="en-AU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01924A-5D24-C9A8-31C4-6AD84BD93597}"/>
              </a:ext>
            </a:extLst>
          </p:cNvPr>
          <p:cNvCxnSpPr/>
          <p:nvPr userDrawn="1"/>
        </p:nvCxnSpPr>
        <p:spPr>
          <a:xfrm>
            <a:off x="334963" y="908050"/>
            <a:ext cx="288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A4E32A-AF13-16E4-B5CD-295535600F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40463" y="1268413"/>
            <a:ext cx="5616575" cy="40691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[placeholder]</a:t>
            </a:r>
            <a:endParaRPr lang="en-AU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20DB7BD-3F6C-117D-2BC8-9D06DF7FF313}"/>
              </a:ext>
            </a:extLst>
          </p:cNvPr>
          <p:cNvCxnSpPr>
            <a:cxnSpLocks/>
          </p:cNvCxnSpPr>
          <p:nvPr userDrawn="1"/>
        </p:nvCxnSpPr>
        <p:spPr>
          <a:xfrm>
            <a:off x="334963" y="908050"/>
            <a:ext cx="1152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0369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pos="3931">
          <p15:clr>
            <a:srgbClr val="FBAE40"/>
          </p15:clr>
        </p15:guide>
        <p15:guide id="4" pos="7469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orient="horz" pos="4088">
          <p15:clr>
            <a:srgbClr val="FBAE40"/>
          </p15:clr>
        </p15:guide>
        <p15:guide id="7" orient="horz" pos="3680">
          <p15:clr>
            <a:srgbClr val="FBAE40"/>
          </p15:clr>
        </p15:guide>
        <p15:guide id="8" orient="horz" pos="2024">
          <p15:clr>
            <a:srgbClr val="FBAE40"/>
          </p15:clr>
        </p15:guide>
        <p15:guide id="9" pos="211">
          <p15:clr>
            <a:srgbClr val="FBAE40"/>
          </p15:clr>
        </p15:guide>
        <p15:guide id="10" pos="374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268413"/>
            <a:ext cx="11520000" cy="40691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7B1C87-2043-1EBE-7BBA-D97A39A9819B}"/>
              </a:ext>
            </a:extLst>
          </p:cNvPr>
          <p:cNvCxnSpPr/>
          <p:nvPr userDrawn="1"/>
        </p:nvCxnSpPr>
        <p:spPr>
          <a:xfrm>
            <a:off x="334963" y="908050"/>
            <a:ext cx="288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F61E53C-8D1D-9A24-7161-4167DD4110A3}"/>
              </a:ext>
            </a:extLst>
          </p:cNvPr>
          <p:cNvCxnSpPr>
            <a:cxnSpLocks/>
          </p:cNvCxnSpPr>
          <p:nvPr userDrawn="1"/>
        </p:nvCxnSpPr>
        <p:spPr>
          <a:xfrm>
            <a:off x="334963" y="908050"/>
            <a:ext cx="1152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6450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 userDrawn="1">
          <p15:clr>
            <a:srgbClr val="FBAE40"/>
          </p15:clr>
        </p15:guide>
        <p15:guide id="2" pos="3931" userDrawn="1">
          <p15:clr>
            <a:srgbClr val="FBAE40"/>
          </p15:clr>
        </p15:guide>
        <p15:guide id="4" pos="7469" userDrawn="1">
          <p15:clr>
            <a:srgbClr val="FBAE40"/>
          </p15:clr>
        </p15:guide>
        <p15:guide id="5" orient="horz" pos="572" userDrawn="1">
          <p15:clr>
            <a:srgbClr val="FBAE40"/>
          </p15:clr>
        </p15:guide>
        <p15:guide id="6" orient="horz" pos="4088" userDrawn="1">
          <p15:clr>
            <a:srgbClr val="FBAE40"/>
          </p15:clr>
        </p15:guide>
        <p15:guide id="7" orient="horz" pos="3680" userDrawn="1">
          <p15:clr>
            <a:srgbClr val="FBAE40"/>
          </p15:clr>
        </p15:guide>
        <p15:guide id="8" orient="horz" pos="2024" userDrawn="1">
          <p15:clr>
            <a:srgbClr val="FBAE40"/>
          </p15:clr>
        </p15:guide>
        <p15:guide id="9" pos="211" userDrawn="1">
          <p15:clr>
            <a:srgbClr val="FBAE40"/>
          </p15:clr>
        </p15:guide>
        <p15:guide id="10" pos="37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1762125"/>
            <a:ext cx="5616575" cy="35754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[placeholder]</a:t>
            </a:r>
            <a:endParaRPr lang="en-AU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01924A-5D24-C9A8-31C4-6AD84BD93597}"/>
              </a:ext>
            </a:extLst>
          </p:cNvPr>
          <p:cNvCxnSpPr/>
          <p:nvPr userDrawn="1"/>
        </p:nvCxnSpPr>
        <p:spPr>
          <a:xfrm>
            <a:off x="334963" y="908050"/>
            <a:ext cx="288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A4E32A-AF13-16E4-B5CD-295535600F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40463" y="1762119"/>
            <a:ext cx="5616575" cy="35754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[placeholder]</a:t>
            </a:r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248296-A83F-2630-B0D3-20DF7D71BBEE}"/>
              </a:ext>
            </a:extLst>
          </p:cNvPr>
          <p:cNvSpPr/>
          <p:nvPr userDrawn="1"/>
        </p:nvSpPr>
        <p:spPr>
          <a:xfrm>
            <a:off x="334963" y="1268048"/>
            <a:ext cx="5616575" cy="494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AU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5ED480-7648-5EB3-87B8-DDCF7F8FF90A}"/>
              </a:ext>
            </a:extLst>
          </p:cNvPr>
          <p:cNvSpPr/>
          <p:nvPr userDrawn="1"/>
        </p:nvSpPr>
        <p:spPr>
          <a:xfrm>
            <a:off x="6240463" y="1268046"/>
            <a:ext cx="5616575" cy="4940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AU" sz="240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77DBA13-FFEF-68FE-ABC0-BD3BD5421000}"/>
              </a:ext>
            </a:extLst>
          </p:cNvPr>
          <p:cNvSpPr txBox="1">
            <a:spLocks/>
          </p:cNvSpPr>
          <p:nvPr userDrawn="1"/>
        </p:nvSpPr>
        <p:spPr>
          <a:xfrm>
            <a:off x="334962" y="1268045"/>
            <a:ext cx="5616575" cy="49407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[placeholder]</a:t>
            </a:r>
            <a:endParaRPr lang="en-AU">
              <a:solidFill>
                <a:schemeClr val="bg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2256FF98-D395-2ABF-02F0-C644E13E5B78}"/>
              </a:ext>
            </a:extLst>
          </p:cNvPr>
          <p:cNvSpPr txBox="1">
            <a:spLocks/>
          </p:cNvSpPr>
          <p:nvPr userDrawn="1"/>
        </p:nvSpPr>
        <p:spPr>
          <a:xfrm>
            <a:off x="6240462" y="1268044"/>
            <a:ext cx="5616575" cy="49407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[placeholder]</a:t>
            </a:r>
            <a:endParaRPr lang="en-AU">
              <a:solidFill>
                <a:schemeClr val="bg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BCF7CD3-AB69-58EF-0AD6-E5F8EB155192}"/>
              </a:ext>
            </a:extLst>
          </p:cNvPr>
          <p:cNvCxnSpPr>
            <a:cxnSpLocks/>
          </p:cNvCxnSpPr>
          <p:nvPr userDrawn="1"/>
        </p:nvCxnSpPr>
        <p:spPr>
          <a:xfrm>
            <a:off x="334963" y="908050"/>
            <a:ext cx="1152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725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pos="3931">
          <p15:clr>
            <a:srgbClr val="FBAE40"/>
          </p15:clr>
        </p15:guide>
        <p15:guide id="4" pos="7469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orient="horz" pos="4088">
          <p15:clr>
            <a:srgbClr val="FBAE40"/>
          </p15:clr>
        </p15:guide>
        <p15:guide id="7" orient="horz" pos="3680">
          <p15:clr>
            <a:srgbClr val="FBAE40"/>
          </p15:clr>
        </p15:guide>
        <p15:guide id="8" orient="horz" pos="2024">
          <p15:clr>
            <a:srgbClr val="FBAE40"/>
          </p15:clr>
        </p15:guide>
        <p15:guide id="9" pos="211">
          <p15:clr>
            <a:srgbClr val="FBAE40"/>
          </p15:clr>
        </p15:guide>
        <p15:guide id="10" pos="374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1268413"/>
            <a:ext cx="5616575" cy="40691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[placeholder]</a:t>
            </a:r>
            <a:endParaRPr lang="en-AU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01924A-5D24-C9A8-31C4-6AD84BD93597}"/>
              </a:ext>
            </a:extLst>
          </p:cNvPr>
          <p:cNvCxnSpPr/>
          <p:nvPr userDrawn="1"/>
        </p:nvCxnSpPr>
        <p:spPr>
          <a:xfrm>
            <a:off x="334963" y="908050"/>
            <a:ext cx="288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A4E32A-AF13-16E4-B5CD-295535600F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40463" y="1268413"/>
            <a:ext cx="5616575" cy="40691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[placeholder]</a:t>
            </a:r>
            <a:endParaRPr lang="en-AU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BEE2180-2901-56C9-3F5E-4B04769C0B6F}"/>
              </a:ext>
            </a:extLst>
          </p:cNvPr>
          <p:cNvCxnSpPr>
            <a:cxnSpLocks/>
          </p:cNvCxnSpPr>
          <p:nvPr userDrawn="1"/>
        </p:nvCxnSpPr>
        <p:spPr>
          <a:xfrm>
            <a:off x="334963" y="908050"/>
            <a:ext cx="1152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659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pos="3931">
          <p15:clr>
            <a:srgbClr val="FBAE40"/>
          </p15:clr>
        </p15:guide>
        <p15:guide id="4" pos="7469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orient="horz" pos="4088">
          <p15:clr>
            <a:srgbClr val="FBAE40"/>
          </p15:clr>
        </p15:guide>
        <p15:guide id="7" orient="horz" pos="3680">
          <p15:clr>
            <a:srgbClr val="FBAE40"/>
          </p15:clr>
        </p15:guide>
        <p15:guide id="8" orient="horz" pos="2024">
          <p15:clr>
            <a:srgbClr val="FBAE40"/>
          </p15:clr>
        </p15:guide>
        <p15:guide id="9" pos="211">
          <p15:clr>
            <a:srgbClr val="FBAE40"/>
          </p15:clr>
        </p15:guide>
        <p15:guide id="10" pos="374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268413"/>
            <a:ext cx="11520000" cy="40691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F355E1F-6501-DB14-426A-B3FB6450D55B}"/>
              </a:ext>
            </a:extLst>
          </p:cNvPr>
          <p:cNvCxnSpPr/>
          <p:nvPr userDrawn="1"/>
        </p:nvCxnSpPr>
        <p:spPr>
          <a:xfrm>
            <a:off x="334963" y="908050"/>
            <a:ext cx="288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3176C0C-BE28-9F03-881B-86AB407FBBB3}"/>
              </a:ext>
            </a:extLst>
          </p:cNvPr>
          <p:cNvCxnSpPr>
            <a:cxnSpLocks/>
          </p:cNvCxnSpPr>
          <p:nvPr userDrawn="1"/>
        </p:nvCxnSpPr>
        <p:spPr>
          <a:xfrm>
            <a:off x="334963" y="908050"/>
            <a:ext cx="1152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607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 userDrawn="1">
          <p15:clr>
            <a:srgbClr val="FBAE40"/>
          </p15:clr>
        </p15:guide>
        <p15:guide id="2" pos="3931" userDrawn="1">
          <p15:clr>
            <a:srgbClr val="FBAE40"/>
          </p15:clr>
        </p15:guide>
        <p15:guide id="4" pos="7469" userDrawn="1">
          <p15:clr>
            <a:srgbClr val="FBAE40"/>
          </p15:clr>
        </p15:guide>
        <p15:guide id="5" orient="horz" pos="572" userDrawn="1">
          <p15:clr>
            <a:srgbClr val="FBAE40"/>
          </p15:clr>
        </p15:guide>
        <p15:guide id="6" orient="horz" pos="4088" userDrawn="1">
          <p15:clr>
            <a:srgbClr val="FBAE40"/>
          </p15:clr>
        </p15:guide>
        <p15:guide id="7" orient="horz" pos="3680" userDrawn="1">
          <p15:clr>
            <a:srgbClr val="FBAE40"/>
          </p15:clr>
        </p15:guide>
        <p15:guide id="8" orient="horz" pos="2024" userDrawn="1">
          <p15:clr>
            <a:srgbClr val="FBAE40"/>
          </p15:clr>
        </p15:guide>
        <p15:guide id="9" pos="211" userDrawn="1">
          <p15:clr>
            <a:srgbClr val="FBAE40"/>
          </p15:clr>
        </p15:guide>
        <p15:guide id="10" pos="3749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1762125"/>
            <a:ext cx="5616575" cy="35754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[placeholder]</a:t>
            </a:r>
            <a:endParaRPr lang="en-AU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01924A-5D24-C9A8-31C4-6AD84BD93597}"/>
              </a:ext>
            </a:extLst>
          </p:cNvPr>
          <p:cNvCxnSpPr/>
          <p:nvPr userDrawn="1"/>
        </p:nvCxnSpPr>
        <p:spPr>
          <a:xfrm>
            <a:off x="334963" y="908050"/>
            <a:ext cx="288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A4E32A-AF13-16E4-B5CD-295535600F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40463" y="1762119"/>
            <a:ext cx="5616575" cy="35754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[placeholder]</a:t>
            </a:r>
            <a:endParaRPr lang="en-AU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77DBA13-FFEF-68FE-ABC0-BD3BD5421000}"/>
              </a:ext>
            </a:extLst>
          </p:cNvPr>
          <p:cNvSpPr txBox="1">
            <a:spLocks/>
          </p:cNvSpPr>
          <p:nvPr userDrawn="1"/>
        </p:nvSpPr>
        <p:spPr>
          <a:xfrm>
            <a:off x="334962" y="1268045"/>
            <a:ext cx="5616575" cy="49407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[placeholder]</a:t>
            </a:r>
            <a:endParaRPr lang="en-AU">
              <a:solidFill>
                <a:schemeClr val="bg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F771FD8-5B87-6D30-5B69-F8486B55CEDA}"/>
              </a:ext>
            </a:extLst>
          </p:cNvPr>
          <p:cNvCxnSpPr>
            <a:cxnSpLocks/>
          </p:cNvCxnSpPr>
          <p:nvPr userDrawn="1"/>
        </p:nvCxnSpPr>
        <p:spPr>
          <a:xfrm>
            <a:off x="334963" y="908050"/>
            <a:ext cx="1152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624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pos="3931">
          <p15:clr>
            <a:srgbClr val="FBAE40"/>
          </p15:clr>
        </p15:guide>
        <p15:guide id="4" pos="7469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orient="horz" pos="4088">
          <p15:clr>
            <a:srgbClr val="FBAE40"/>
          </p15:clr>
        </p15:guide>
        <p15:guide id="7" orient="horz" pos="3680">
          <p15:clr>
            <a:srgbClr val="FBAE40"/>
          </p15:clr>
        </p15:guide>
        <p15:guide id="8" orient="horz" pos="2024">
          <p15:clr>
            <a:srgbClr val="FBAE40"/>
          </p15:clr>
        </p15:guide>
        <p15:guide id="9" pos="211">
          <p15:clr>
            <a:srgbClr val="FBAE40"/>
          </p15:clr>
        </p15:guide>
        <p15:guide id="10" pos="374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1268413"/>
            <a:ext cx="5616575" cy="40691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[placeholder]</a:t>
            </a:r>
            <a:endParaRPr lang="en-AU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01924A-5D24-C9A8-31C4-6AD84BD93597}"/>
              </a:ext>
            </a:extLst>
          </p:cNvPr>
          <p:cNvCxnSpPr/>
          <p:nvPr userDrawn="1"/>
        </p:nvCxnSpPr>
        <p:spPr>
          <a:xfrm>
            <a:off x="334963" y="908050"/>
            <a:ext cx="288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A4E32A-AF13-16E4-B5CD-295535600F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40463" y="1268413"/>
            <a:ext cx="5616575" cy="40691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[placeholder]</a:t>
            </a:r>
            <a:endParaRPr lang="en-AU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F4E515C-D013-EAB0-6801-7E19A57257AC}"/>
              </a:ext>
            </a:extLst>
          </p:cNvPr>
          <p:cNvCxnSpPr>
            <a:cxnSpLocks/>
          </p:cNvCxnSpPr>
          <p:nvPr userDrawn="1"/>
        </p:nvCxnSpPr>
        <p:spPr>
          <a:xfrm>
            <a:off x="334963" y="908050"/>
            <a:ext cx="1152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48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pos="3931">
          <p15:clr>
            <a:srgbClr val="FBAE40"/>
          </p15:clr>
        </p15:guide>
        <p15:guide id="4" pos="7469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orient="horz" pos="4088">
          <p15:clr>
            <a:srgbClr val="FBAE40"/>
          </p15:clr>
        </p15:guide>
        <p15:guide id="7" orient="horz" pos="3680">
          <p15:clr>
            <a:srgbClr val="FBAE40"/>
          </p15:clr>
        </p15:guide>
        <p15:guide id="8" orient="horz" pos="2024">
          <p15:clr>
            <a:srgbClr val="FBAE40"/>
          </p15:clr>
        </p15:guide>
        <p15:guide id="9" pos="211">
          <p15:clr>
            <a:srgbClr val="FBAE40"/>
          </p15:clr>
        </p15:guide>
        <p15:guide id="10" pos="374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268413"/>
            <a:ext cx="11520000" cy="40691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AF8FDC4-408E-0795-31EF-6FBFE6BFCE8C}"/>
              </a:ext>
            </a:extLst>
          </p:cNvPr>
          <p:cNvCxnSpPr/>
          <p:nvPr userDrawn="1"/>
        </p:nvCxnSpPr>
        <p:spPr>
          <a:xfrm>
            <a:off x="334963" y="908050"/>
            <a:ext cx="288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99C4BCB-FF7C-2F92-E53E-522B4544D247}"/>
              </a:ext>
            </a:extLst>
          </p:cNvPr>
          <p:cNvCxnSpPr>
            <a:cxnSpLocks/>
          </p:cNvCxnSpPr>
          <p:nvPr userDrawn="1"/>
        </p:nvCxnSpPr>
        <p:spPr>
          <a:xfrm>
            <a:off x="334963" y="908050"/>
            <a:ext cx="1152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265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 userDrawn="1">
          <p15:clr>
            <a:srgbClr val="FBAE40"/>
          </p15:clr>
        </p15:guide>
        <p15:guide id="2" pos="3931" userDrawn="1">
          <p15:clr>
            <a:srgbClr val="FBAE40"/>
          </p15:clr>
        </p15:guide>
        <p15:guide id="4" pos="7469" userDrawn="1">
          <p15:clr>
            <a:srgbClr val="FBAE40"/>
          </p15:clr>
        </p15:guide>
        <p15:guide id="5" orient="horz" pos="572" userDrawn="1">
          <p15:clr>
            <a:srgbClr val="FBAE40"/>
          </p15:clr>
        </p15:guide>
        <p15:guide id="6" orient="horz" pos="4088" userDrawn="1">
          <p15:clr>
            <a:srgbClr val="FBAE40"/>
          </p15:clr>
        </p15:guide>
        <p15:guide id="7" orient="horz" pos="3680" userDrawn="1">
          <p15:clr>
            <a:srgbClr val="FBAE40"/>
          </p15:clr>
        </p15:guide>
        <p15:guide id="8" orient="horz" pos="2024" userDrawn="1">
          <p15:clr>
            <a:srgbClr val="FBAE40"/>
          </p15:clr>
        </p15:guide>
        <p15:guide id="9" pos="211" userDrawn="1">
          <p15:clr>
            <a:srgbClr val="FBAE40"/>
          </p15:clr>
        </p15:guide>
        <p15:guide id="10" pos="3749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1762125"/>
            <a:ext cx="5616575" cy="35754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[placeholder]</a:t>
            </a:r>
            <a:endParaRPr lang="en-AU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01924A-5D24-C9A8-31C4-6AD84BD93597}"/>
              </a:ext>
            </a:extLst>
          </p:cNvPr>
          <p:cNvCxnSpPr/>
          <p:nvPr userDrawn="1"/>
        </p:nvCxnSpPr>
        <p:spPr>
          <a:xfrm>
            <a:off x="334963" y="908050"/>
            <a:ext cx="288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A4E32A-AF13-16E4-B5CD-295535600F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40463" y="1762119"/>
            <a:ext cx="5616575" cy="35754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[placeholder]</a:t>
            </a:r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248296-A83F-2630-B0D3-20DF7D71BBEE}"/>
              </a:ext>
            </a:extLst>
          </p:cNvPr>
          <p:cNvSpPr/>
          <p:nvPr userDrawn="1"/>
        </p:nvSpPr>
        <p:spPr>
          <a:xfrm>
            <a:off x="334963" y="1268048"/>
            <a:ext cx="5616575" cy="494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AU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5ED480-7648-5EB3-87B8-DDCF7F8FF90A}"/>
              </a:ext>
            </a:extLst>
          </p:cNvPr>
          <p:cNvSpPr/>
          <p:nvPr userDrawn="1"/>
        </p:nvSpPr>
        <p:spPr>
          <a:xfrm>
            <a:off x="6240463" y="1268046"/>
            <a:ext cx="5616575" cy="4940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AU" sz="240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77DBA13-FFEF-68FE-ABC0-BD3BD5421000}"/>
              </a:ext>
            </a:extLst>
          </p:cNvPr>
          <p:cNvSpPr txBox="1">
            <a:spLocks/>
          </p:cNvSpPr>
          <p:nvPr userDrawn="1"/>
        </p:nvSpPr>
        <p:spPr>
          <a:xfrm>
            <a:off x="334962" y="1268045"/>
            <a:ext cx="5616575" cy="49407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[placeholder]</a:t>
            </a:r>
            <a:endParaRPr lang="en-AU">
              <a:solidFill>
                <a:schemeClr val="bg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2256FF98-D395-2ABF-02F0-C644E13E5B78}"/>
              </a:ext>
            </a:extLst>
          </p:cNvPr>
          <p:cNvSpPr txBox="1">
            <a:spLocks/>
          </p:cNvSpPr>
          <p:nvPr userDrawn="1"/>
        </p:nvSpPr>
        <p:spPr>
          <a:xfrm>
            <a:off x="6240462" y="1268044"/>
            <a:ext cx="5616575" cy="49407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[placeholder]</a:t>
            </a:r>
            <a:endParaRPr lang="en-A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453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pos="3931">
          <p15:clr>
            <a:srgbClr val="FBAE40"/>
          </p15:clr>
        </p15:guide>
        <p15:guide id="4" pos="7469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orient="horz" pos="4088">
          <p15:clr>
            <a:srgbClr val="FBAE40"/>
          </p15:clr>
        </p15:guide>
        <p15:guide id="7" orient="horz" pos="3680">
          <p15:clr>
            <a:srgbClr val="FBAE40"/>
          </p15:clr>
        </p15:guide>
        <p15:guide id="8" orient="horz" pos="2024">
          <p15:clr>
            <a:srgbClr val="FBAE40"/>
          </p15:clr>
        </p15:guide>
        <p15:guide id="9" pos="211">
          <p15:clr>
            <a:srgbClr val="FBAE40"/>
          </p15:clr>
        </p15:guide>
        <p15:guide id="10" pos="374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1268413"/>
            <a:ext cx="5616575" cy="40691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[placeholder]</a:t>
            </a:r>
            <a:endParaRPr lang="en-AU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01924A-5D24-C9A8-31C4-6AD84BD93597}"/>
              </a:ext>
            </a:extLst>
          </p:cNvPr>
          <p:cNvCxnSpPr/>
          <p:nvPr userDrawn="1"/>
        </p:nvCxnSpPr>
        <p:spPr>
          <a:xfrm>
            <a:off x="334963" y="908050"/>
            <a:ext cx="288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A4E32A-AF13-16E4-B5CD-295535600F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40463" y="1268413"/>
            <a:ext cx="5616575" cy="40691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[placeholder]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2497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pos="3931">
          <p15:clr>
            <a:srgbClr val="FBAE40"/>
          </p15:clr>
        </p15:guide>
        <p15:guide id="4" pos="7469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orient="horz" pos="4088">
          <p15:clr>
            <a:srgbClr val="FBAE40"/>
          </p15:clr>
        </p15:guide>
        <p15:guide id="7" orient="horz" pos="3680">
          <p15:clr>
            <a:srgbClr val="FBAE40"/>
          </p15:clr>
        </p15:guide>
        <p15:guide id="8" orient="horz" pos="2024">
          <p15:clr>
            <a:srgbClr val="FBAE40"/>
          </p15:clr>
        </p15:guide>
        <p15:guide id="9" pos="211">
          <p15:clr>
            <a:srgbClr val="FBAE40"/>
          </p15:clr>
        </p15:guide>
        <p15:guide id="10" pos="374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268413"/>
            <a:ext cx="11520000" cy="40691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80892FE-ABEF-CA38-0611-B4296BCC716B}"/>
              </a:ext>
            </a:extLst>
          </p:cNvPr>
          <p:cNvCxnSpPr/>
          <p:nvPr userDrawn="1"/>
        </p:nvCxnSpPr>
        <p:spPr>
          <a:xfrm>
            <a:off x="334963" y="908050"/>
            <a:ext cx="288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8437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 userDrawn="1">
          <p15:clr>
            <a:srgbClr val="FBAE40"/>
          </p15:clr>
        </p15:guide>
        <p15:guide id="2" pos="3931" userDrawn="1">
          <p15:clr>
            <a:srgbClr val="FBAE40"/>
          </p15:clr>
        </p15:guide>
        <p15:guide id="4" pos="7469" userDrawn="1">
          <p15:clr>
            <a:srgbClr val="FBAE40"/>
          </p15:clr>
        </p15:guide>
        <p15:guide id="5" orient="horz" pos="572" userDrawn="1">
          <p15:clr>
            <a:srgbClr val="FBAE40"/>
          </p15:clr>
        </p15:guide>
        <p15:guide id="6" orient="horz" pos="4088" userDrawn="1">
          <p15:clr>
            <a:srgbClr val="FBAE40"/>
          </p15:clr>
        </p15:guide>
        <p15:guide id="7" orient="horz" pos="3680" userDrawn="1">
          <p15:clr>
            <a:srgbClr val="FBAE40"/>
          </p15:clr>
        </p15:guide>
        <p15:guide id="8" orient="horz" pos="2024" userDrawn="1">
          <p15:clr>
            <a:srgbClr val="FBAE40"/>
          </p15:clr>
        </p15:guide>
        <p15:guide id="9" pos="211" userDrawn="1">
          <p15:clr>
            <a:srgbClr val="FBAE40"/>
          </p15:clr>
        </p15:guide>
        <p15:guide id="10" pos="3749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1762125"/>
            <a:ext cx="5616575" cy="35754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[placeholder]</a:t>
            </a:r>
            <a:endParaRPr lang="en-AU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01924A-5D24-C9A8-31C4-6AD84BD93597}"/>
              </a:ext>
            </a:extLst>
          </p:cNvPr>
          <p:cNvCxnSpPr/>
          <p:nvPr userDrawn="1"/>
        </p:nvCxnSpPr>
        <p:spPr>
          <a:xfrm>
            <a:off x="334963" y="908050"/>
            <a:ext cx="288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A4E32A-AF13-16E4-B5CD-295535600F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40463" y="1762119"/>
            <a:ext cx="5616575" cy="35754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[placeholder]</a:t>
            </a:r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248296-A83F-2630-B0D3-20DF7D71BBEE}"/>
              </a:ext>
            </a:extLst>
          </p:cNvPr>
          <p:cNvSpPr/>
          <p:nvPr userDrawn="1"/>
        </p:nvSpPr>
        <p:spPr>
          <a:xfrm>
            <a:off x="334963" y="1268048"/>
            <a:ext cx="5616575" cy="494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AU"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5ED480-7648-5EB3-87B8-DDCF7F8FF90A}"/>
              </a:ext>
            </a:extLst>
          </p:cNvPr>
          <p:cNvSpPr/>
          <p:nvPr userDrawn="1"/>
        </p:nvSpPr>
        <p:spPr>
          <a:xfrm>
            <a:off x="6240463" y="1268046"/>
            <a:ext cx="5616575" cy="4940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AU" sz="240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77DBA13-FFEF-68FE-ABC0-BD3BD5421000}"/>
              </a:ext>
            </a:extLst>
          </p:cNvPr>
          <p:cNvSpPr txBox="1">
            <a:spLocks/>
          </p:cNvSpPr>
          <p:nvPr userDrawn="1"/>
        </p:nvSpPr>
        <p:spPr>
          <a:xfrm>
            <a:off x="334962" y="1268045"/>
            <a:ext cx="5616575" cy="49407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[placeholder]</a:t>
            </a:r>
            <a:endParaRPr lang="en-AU">
              <a:solidFill>
                <a:schemeClr val="bg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2256FF98-D395-2ABF-02F0-C644E13E5B78}"/>
              </a:ext>
            </a:extLst>
          </p:cNvPr>
          <p:cNvSpPr txBox="1">
            <a:spLocks/>
          </p:cNvSpPr>
          <p:nvPr userDrawn="1"/>
        </p:nvSpPr>
        <p:spPr>
          <a:xfrm>
            <a:off x="6240462" y="1268044"/>
            <a:ext cx="5616575" cy="49407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[placeholder]</a:t>
            </a:r>
            <a:endParaRPr lang="en-A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779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pos="3931">
          <p15:clr>
            <a:srgbClr val="FBAE40"/>
          </p15:clr>
        </p15:guide>
        <p15:guide id="4" pos="7469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orient="horz" pos="4088">
          <p15:clr>
            <a:srgbClr val="FBAE40"/>
          </p15:clr>
        </p15:guide>
        <p15:guide id="7" orient="horz" pos="3680">
          <p15:clr>
            <a:srgbClr val="FBAE40"/>
          </p15:clr>
        </p15:guide>
        <p15:guide id="8" orient="horz" pos="2024">
          <p15:clr>
            <a:srgbClr val="FBAE40"/>
          </p15:clr>
        </p15:guide>
        <p15:guide id="9" pos="211">
          <p15:clr>
            <a:srgbClr val="FBAE40"/>
          </p15:clr>
        </p15:guide>
        <p15:guide id="10" pos="374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B644-307F-5E05-965C-0C625C75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20000" cy="724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25685-0460-1BD3-0217-30F3AB3EDF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1268413"/>
            <a:ext cx="5616575" cy="40691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[placeholder]</a:t>
            </a:r>
            <a:endParaRPr lang="en-AU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01924A-5D24-C9A8-31C4-6AD84BD93597}"/>
              </a:ext>
            </a:extLst>
          </p:cNvPr>
          <p:cNvCxnSpPr/>
          <p:nvPr userDrawn="1"/>
        </p:nvCxnSpPr>
        <p:spPr>
          <a:xfrm>
            <a:off x="334963" y="908050"/>
            <a:ext cx="288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A4E32A-AF13-16E4-B5CD-295535600F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40463" y="1268413"/>
            <a:ext cx="5616575" cy="40691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[placeholder]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2613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pos="3931">
          <p15:clr>
            <a:srgbClr val="FBAE40"/>
          </p15:clr>
        </p15:guide>
        <p15:guide id="4" pos="7469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orient="horz" pos="4088">
          <p15:clr>
            <a:srgbClr val="FBAE40"/>
          </p15:clr>
        </p15:guide>
        <p15:guide id="7" orient="horz" pos="3680">
          <p15:clr>
            <a:srgbClr val="FBAE40"/>
          </p15:clr>
        </p15:guide>
        <p15:guide id="8" orient="horz" pos="2024">
          <p15:clr>
            <a:srgbClr val="FBAE40"/>
          </p15:clr>
        </p15:guide>
        <p15:guide id="9" pos="211">
          <p15:clr>
            <a:srgbClr val="FBAE40"/>
          </p15:clr>
        </p15:guide>
        <p15:guide id="10" pos="374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0766F0F-792C-6096-8AAC-70C1E249F13D}"/>
              </a:ext>
            </a:extLst>
          </p:cNvPr>
          <p:cNvSpPr txBox="1"/>
          <p:nvPr userDrawn="1"/>
        </p:nvSpPr>
        <p:spPr>
          <a:xfrm>
            <a:off x="9906913" y="71979"/>
            <a:ext cx="2985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rgbClr val="129BD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REAL</a:t>
            </a: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rgbClr val="003A6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CONSULTING</a:t>
            </a:r>
          </a:p>
        </p:txBody>
      </p:sp>
    </p:spTree>
    <p:extLst>
      <p:ext uri="{BB962C8B-B14F-4D97-AF65-F5344CB8AC3E}">
        <p14:creationId xmlns:p14="http://schemas.microsoft.com/office/powerpoint/2010/main" val="328570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8" r:id="rId2"/>
    <p:sldLayoutId id="2147483669" r:id="rId3"/>
    <p:sldLayoutId id="2147483670" r:id="rId4"/>
    <p:sldLayoutId id="2147483649" r:id="rId5"/>
    <p:sldLayoutId id="2147483657" r:id="rId6"/>
    <p:sldLayoutId id="2147483656" r:id="rId7"/>
    <p:sldLayoutId id="2147483651" r:id="rId8"/>
    <p:sldLayoutId id="2147483658" r:id="rId9"/>
    <p:sldLayoutId id="2147483659" r:id="rId10"/>
    <p:sldLayoutId id="2147483652" r:id="rId11"/>
    <p:sldLayoutId id="2147483660" r:id="rId12"/>
    <p:sldLayoutId id="2147483661" r:id="rId13"/>
    <p:sldLayoutId id="2147483655" r:id="rId14"/>
    <p:sldLayoutId id="2147483662" r:id="rId15"/>
    <p:sldLayoutId id="2147483663" r:id="rId16"/>
    <p:sldLayoutId id="2147483653" r:id="rId17"/>
    <p:sldLayoutId id="2147483664" r:id="rId18"/>
    <p:sldLayoutId id="2147483665" r:id="rId19"/>
    <p:sldLayoutId id="2147483654" r:id="rId20"/>
    <p:sldLayoutId id="2147483666" r:id="rId21"/>
    <p:sldLayoutId id="2147483667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1.png"/><Relationship Id="rId7" Type="http://schemas.openxmlformats.org/officeDocument/2006/relationships/image" Target="../media/image3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Relationship Id="rId9" Type="http://schemas.openxmlformats.org/officeDocument/2006/relationships/image" Target="../media/image3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1.png"/><Relationship Id="rId7" Type="http://schemas.openxmlformats.org/officeDocument/2006/relationships/image" Target="../media/image3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Relationship Id="rId9" Type="http://schemas.openxmlformats.org/officeDocument/2006/relationships/image" Target="../media/image3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1.png"/><Relationship Id="rId7" Type="http://schemas.openxmlformats.org/officeDocument/2006/relationships/image" Target="../media/image37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Relationship Id="rId9" Type="http://schemas.openxmlformats.org/officeDocument/2006/relationships/image" Target="../media/image3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8.sv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svg"/><Relationship Id="rId4" Type="http://schemas.openxmlformats.org/officeDocument/2006/relationships/image" Target="../media/image46.svg"/><Relationship Id="rId9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8.svg"/><Relationship Id="rId11" Type="http://schemas.openxmlformats.org/officeDocument/2006/relationships/image" Target="../media/image54.png"/><Relationship Id="rId5" Type="http://schemas.openxmlformats.org/officeDocument/2006/relationships/image" Target="../media/image47.png"/><Relationship Id="rId10" Type="http://schemas.openxmlformats.org/officeDocument/2006/relationships/image" Target="../media/image52.svg"/><Relationship Id="rId4" Type="http://schemas.openxmlformats.org/officeDocument/2006/relationships/image" Target="../media/image46.svg"/><Relationship Id="rId9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8.svg"/><Relationship Id="rId11" Type="http://schemas.openxmlformats.org/officeDocument/2006/relationships/image" Target="../media/image55.png"/><Relationship Id="rId5" Type="http://schemas.openxmlformats.org/officeDocument/2006/relationships/image" Target="../media/image47.png"/><Relationship Id="rId10" Type="http://schemas.openxmlformats.org/officeDocument/2006/relationships/image" Target="../media/image52.svg"/><Relationship Id="rId4" Type="http://schemas.openxmlformats.org/officeDocument/2006/relationships/image" Target="../media/image46.svg"/><Relationship Id="rId9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8.svg"/><Relationship Id="rId11" Type="http://schemas.openxmlformats.org/officeDocument/2006/relationships/image" Target="../media/image56.png"/><Relationship Id="rId5" Type="http://schemas.openxmlformats.org/officeDocument/2006/relationships/image" Target="../media/image47.png"/><Relationship Id="rId10" Type="http://schemas.openxmlformats.org/officeDocument/2006/relationships/image" Target="../media/image52.svg"/><Relationship Id="rId4" Type="http://schemas.openxmlformats.org/officeDocument/2006/relationships/image" Target="../media/image46.svg"/><Relationship Id="rId9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7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B82A87-0655-94B2-1468-B928791040D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8650" y="1906541"/>
            <a:ext cx="6111706" cy="3070225"/>
          </a:xfrm>
        </p:spPr>
        <p:txBody>
          <a:bodyPr lIns="91440" tIns="45720" rIns="91440" bIns="45720" anchor="ctr"/>
          <a:lstStyle/>
          <a:p>
            <a:r>
              <a:rPr lang="en-AU" sz="4400" b="1"/>
              <a:t>Repositioning </a:t>
            </a:r>
            <a:r>
              <a:rPr lang="en-AU" sz="4400" b="1" err="1"/>
              <a:t>Phyathai</a:t>
            </a:r>
            <a:r>
              <a:rPr lang="en-AU" sz="4400" b="1"/>
              <a:t> as Thailand’s Wellness Brand of Choice</a:t>
            </a:r>
          </a:p>
          <a:p>
            <a:r>
              <a:rPr lang="en-AU" sz="1400" b="1"/>
              <a:t>Cameron Mah, Kate Bellars, Abbey Caller, Matthew Huehne </a:t>
            </a:r>
          </a:p>
          <a:p>
            <a:endParaRPr lang="en-AU" sz="1400" b="1"/>
          </a:p>
          <a:p>
            <a:endParaRPr lang="en-AU" sz="1400" b="1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E07D80-5F9C-FB08-98E2-298E9E13A6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75"/>
          <a:stretch/>
        </p:blipFill>
        <p:spPr>
          <a:xfrm>
            <a:off x="2758193" y="3691514"/>
            <a:ext cx="3152620" cy="19364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E2ACF8-7751-5D54-2D67-0B96388F9F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526" t="-2246" r="8372" b="30615"/>
          <a:stretch>
            <a:fillRect/>
          </a:stretch>
        </p:blipFill>
        <p:spPr>
          <a:xfrm>
            <a:off x="2842063" y="1230002"/>
            <a:ext cx="2936754" cy="80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923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08CA5-C51F-8724-4CE2-4756DABA6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FB6F3-5E70-B21A-1239-CA0D7314D6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AU">
                <a:solidFill>
                  <a:srgbClr val="003B62"/>
                </a:solidFill>
              </a:rPr>
              <a:t>Executive Summary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49DF90D-F10D-BB71-02B8-2B374BD468A3}"/>
              </a:ext>
            </a:extLst>
          </p:cNvPr>
          <p:cNvGrpSpPr/>
          <p:nvPr/>
        </p:nvGrpSpPr>
        <p:grpSpPr>
          <a:xfrm>
            <a:off x="339970" y="2479098"/>
            <a:ext cx="11468081" cy="1054832"/>
            <a:chOff x="339970" y="2487150"/>
            <a:chExt cx="11468081" cy="105483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39FD532-BE56-5855-5A22-6E085D188058}"/>
                </a:ext>
              </a:extLst>
            </p:cNvPr>
            <p:cNvSpPr txBox="1"/>
            <p:nvPr/>
          </p:nvSpPr>
          <p:spPr>
            <a:xfrm>
              <a:off x="339970" y="2874668"/>
              <a:ext cx="1139710" cy="279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>
                  <a:solidFill>
                    <a:srgbClr val="003B6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Issues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65AAD32-DF88-08EA-D711-EC37C6618961}"/>
                </a:ext>
              </a:extLst>
            </p:cNvPr>
            <p:cNvCxnSpPr>
              <a:cxnSpLocks/>
            </p:cNvCxnSpPr>
            <p:nvPr/>
          </p:nvCxnSpPr>
          <p:spPr>
            <a:xfrm>
              <a:off x="1910427" y="2487150"/>
              <a:ext cx="0" cy="1054832"/>
            </a:xfrm>
            <a:prstGeom prst="line">
              <a:avLst/>
            </a:prstGeom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71182A-C0C6-7F89-2729-93295D28B2AA}"/>
                </a:ext>
              </a:extLst>
            </p:cNvPr>
            <p:cNvSpPr/>
            <p:nvPr/>
          </p:nvSpPr>
          <p:spPr>
            <a:xfrm>
              <a:off x="2161741" y="2489816"/>
              <a:ext cx="3081837" cy="1049500"/>
            </a:xfrm>
            <a:prstGeom prst="rect">
              <a:avLst/>
            </a:prstGeom>
            <a:solidFill>
              <a:srgbClr val="003B62"/>
            </a:solidFill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>
                <a:spcBef>
                  <a:spcPts val="0"/>
                </a:spcBef>
                <a:spcAft>
                  <a:spcPts val="0"/>
                </a:spcAft>
              </a:pPr>
              <a:r>
                <a:rPr lang="en-GB" sz="1600" i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Wellness services are strong, but not packaged in a way that encourages long-term use.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743CF9-193F-9D92-52C2-BA271A797E85}"/>
                </a:ext>
              </a:extLst>
            </p:cNvPr>
            <p:cNvSpPr/>
            <p:nvPr/>
          </p:nvSpPr>
          <p:spPr>
            <a:xfrm>
              <a:off x="5452892" y="2489816"/>
              <a:ext cx="3081837" cy="1049500"/>
            </a:xfrm>
            <a:prstGeom prst="rect">
              <a:avLst/>
            </a:prstGeom>
            <a:solidFill>
              <a:srgbClr val="003B62"/>
            </a:solidFill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>
                <a:spcBef>
                  <a:spcPts val="0"/>
                </a:spcBef>
                <a:spcAft>
                  <a:spcPts val="0"/>
                </a:spcAft>
              </a:pPr>
              <a:r>
                <a:rPr lang="en-GB" sz="1600" i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Key consumer segments aren’t being actively targeted or engaged.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1AEBC7E-DCF4-39EC-918E-3729A7D2A011}"/>
                </a:ext>
              </a:extLst>
            </p:cNvPr>
            <p:cNvSpPr/>
            <p:nvPr/>
          </p:nvSpPr>
          <p:spPr>
            <a:xfrm>
              <a:off x="8726214" y="2489816"/>
              <a:ext cx="3081837" cy="1049500"/>
            </a:xfrm>
            <a:prstGeom prst="rect">
              <a:avLst/>
            </a:prstGeom>
            <a:solidFill>
              <a:srgbClr val="003B62"/>
            </a:solidFill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>
                <a:spcBef>
                  <a:spcPts val="0"/>
                </a:spcBef>
                <a:spcAft>
                  <a:spcPts val="0"/>
                </a:spcAft>
              </a:pPr>
              <a:r>
                <a:rPr lang="en-GB" sz="1600" i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Digital tools like </a:t>
              </a:r>
              <a:r>
                <a:rPr lang="en-GB" sz="1600" i="1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HealthUp</a:t>
              </a:r>
              <a:r>
                <a:rPr lang="en-GB" sz="1600" i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are not being fully used to grow the wellness offering.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8D7222D-9253-9A11-FF10-B61B1150A619}"/>
              </a:ext>
            </a:extLst>
          </p:cNvPr>
          <p:cNvGrpSpPr/>
          <p:nvPr/>
        </p:nvGrpSpPr>
        <p:grpSpPr>
          <a:xfrm>
            <a:off x="387745" y="3644675"/>
            <a:ext cx="11432986" cy="716823"/>
            <a:chOff x="387745" y="3366654"/>
            <a:chExt cx="11432986" cy="71682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840261A-EB5E-5208-DFAA-D4BE855BB594}"/>
                </a:ext>
              </a:extLst>
            </p:cNvPr>
            <p:cNvSpPr txBox="1"/>
            <p:nvPr/>
          </p:nvSpPr>
          <p:spPr>
            <a:xfrm>
              <a:off x="387745" y="3585167"/>
              <a:ext cx="1044160" cy="2797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>
                  <a:ln>
                    <a:noFill/>
                  </a:ln>
                  <a:solidFill>
                    <a:srgbClr val="003B62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Question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F78AD9B-D4C4-1130-C0FE-2CF52080A7E4}"/>
                </a:ext>
              </a:extLst>
            </p:cNvPr>
            <p:cNvSpPr/>
            <p:nvPr/>
          </p:nvSpPr>
          <p:spPr>
            <a:xfrm>
              <a:off x="2161741" y="3366654"/>
              <a:ext cx="9658990" cy="716823"/>
            </a:xfrm>
            <a:prstGeom prst="rect">
              <a:avLst/>
            </a:prstGeom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en-US" sz="1600" b="1" i="0" u="none" strike="noStrike">
                  <a:solidFill>
                    <a:srgbClr val="003B62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How can </a:t>
              </a:r>
              <a:r>
                <a:rPr lang="en-US" sz="1600" b="1" i="0" u="none" strike="noStrike" err="1">
                  <a:solidFill>
                    <a:srgbClr val="003B62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Phyathai</a:t>
              </a:r>
              <a:r>
                <a:rPr lang="en-US" sz="1600" b="1" i="0" u="none" strike="noStrike">
                  <a:solidFill>
                    <a:srgbClr val="003B62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grow its preventive and wellness services by 30% and become the top of mind health and wellness destination for the mid-high income segment in 3 years?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A017DCA-8F0E-D3AD-E454-8409A98F51F0}"/>
                </a:ext>
              </a:extLst>
            </p:cNvPr>
            <p:cNvCxnSpPr>
              <a:cxnSpLocks/>
            </p:cNvCxnSpPr>
            <p:nvPr/>
          </p:nvCxnSpPr>
          <p:spPr>
            <a:xfrm>
              <a:off x="1910427" y="3366654"/>
              <a:ext cx="0" cy="716823"/>
            </a:xfrm>
            <a:prstGeom prst="line">
              <a:avLst/>
            </a:prstGeom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47538FF-45FD-3F82-5989-6A9F1004192C}"/>
              </a:ext>
            </a:extLst>
          </p:cNvPr>
          <p:cNvGrpSpPr/>
          <p:nvPr/>
        </p:nvGrpSpPr>
        <p:grpSpPr>
          <a:xfrm>
            <a:off x="375106" y="1050243"/>
            <a:ext cx="11447609" cy="1318110"/>
            <a:chOff x="375106" y="1050243"/>
            <a:chExt cx="11447609" cy="131811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FD9A0BE-90B0-A727-5E9C-5CE4E43FA2A0}"/>
                </a:ext>
              </a:extLst>
            </p:cNvPr>
            <p:cNvSpPr txBox="1"/>
            <p:nvPr/>
          </p:nvSpPr>
          <p:spPr>
            <a:xfrm>
              <a:off x="375106" y="1540021"/>
              <a:ext cx="10694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>
                  <a:solidFill>
                    <a:srgbClr val="003B6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Insights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2FD1C28-1F92-A974-BD72-95954A4D3F89}"/>
                </a:ext>
              </a:extLst>
            </p:cNvPr>
            <p:cNvCxnSpPr>
              <a:cxnSpLocks/>
            </p:cNvCxnSpPr>
            <p:nvPr/>
          </p:nvCxnSpPr>
          <p:spPr>
            <a:xfrm>
              <a:off x="1910427" y="1050243"/>
              <a:ext cx="0" cy="1318110"/>
            </a:xfrm>
            <a:prstGeom prst="line">
              <a:avLst/>
            </a:prstGeom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08358E89-87DD-8B4D-424C-12C946F53D84}"/>
                </a:ext>
              </a:extLst>
            </p:cNvPr>
            <p:cNvGrpSpPr/>
            <p:nvPr/>
          </p:nvGrpSpPr>
          <p:grpSpPr>
            <a:xfrm>
              <a:off x="2161741" y="1050243"/>
              <a:ext cx="3096888" cy="1318110"/>
              <a:chOff x="2161741" y="1050243"/>
              <a:chExt cx="3096888" cy="1318110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4099DB2-BAE9-B65B-81BA-2588D60E6293}"/>
                  </a:ext>
                </a:extLst>
              </p:cNvPr>
              <p:cNvSpPr/>
              <p:nvPr/>
            </p:nvSpPr>
            <p:spPr>
              <a:xfrm>
                <a:off x="2161741" y="1318853"/>
                <a:ext cx="3096888" cy="1049500"/>
              </a:xfrm>
              <a:prstGeom prst="rect">
                <a:avLst/>
              </a:prstGeom>
              <a:ln w="38100">
                <a:solidFill>
                  <a:srgbClr val="003B6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AU" sz="160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Thailand’s wellness market grew 28.4% year-on-year in 2023</a:t>
                </a:r>
                <a:endParaRPr lang="en-AU" sz="1600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9287519-F251-C5A6-9DF3-CD0959F86A02}"/>
                  </a:ext>
                </a:extLst>
              </p:cNvPr>
              <p:cNvSpPr/>
              <p:nvPr/>
            </p:nvSpPr>
            <p:spPr>
              <a:xfrm>
                <a:off x="2161741" y="1050243"/>
                <a:ext cx="3096888" cy="280054"/>
              </a:xfrm>
              <a:prstGeom prst="rect">
                <a:avLst/>
              </a:prstGeom>
              <a:solidFill>
                <a:schemeClr val="accent2"/>
              </a:solidFill>
              <a:ln w="38100">
                <a:solidFill>
                  <a:srgbClr val="003B6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AU" sz="1600" b="1">
                    <a:solidFill>
                      <a:schemeClr val="bg1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Wellness Market Boom</a:t>
                </a:r>
              </a:p>
            </p:txBody>
          </p:sp>
        </p:grp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0B228DC-577D-2F93-3B91-193CBE28670D}"/>
                </a:ext>
              </a:extLst>
            </p:cNvPr>
            <p:cNvSpPr/>
            <p:nvPr/>
          </p:nvSpPr>
          <p:spPr>
            <a:xfrm>
              <a:off x="5443784" y="1318853"/>
              <a:ext cx="3096888" cy="1049500"/>
            </a:xfrm>
            <a:prstGeom prst="rect">
              <a:avLst/>
            </a:prstGeom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AU" sz="1600">
                  <a:solidFill>
                    <a:srgbClr val="003B6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Consumers expect digital, personalised wellness, and many already use apps to manage their health.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6DA554D-D0E1-70F6-C94C-F162BEDDF9ED}"/>
                </a:ext>
              </a:extLst>
            </p:cNvPr>
            <p:cNvSpPr/>
            <p:nvPr/>
          </p:nvSpPr>
          <p:spPr>
            <a:xfrm>
              <a:off x="5443784" y="1050243"/>
              <a:ext cx="3096888" cy="280054"/>
            </a:xfrm>
            <a:prstGeom prst="rect">
              <a:avLst/>
            </a:prstGeom>
            <a:solidFill>
              <a:schemeClr val="accent2"/>
            </a:solidFill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AU" sz="1600" b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Digital-First Demand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2A83CAE-1230-A464-8140-732D48DCBA66}"/>
                </a:ext>
              </a:extLst>
            </p:cNvPr>
            <p:cNvSpPr/>
            <p:nvPr/>
          </p:nvSpPr>
          <p:spPr>
            <a:xfrm>
              <a:off x="8725827" y="1318853"/>
              <a:ext cx="3096888" cy="1049500"/>
            </a:xfrm>
            <a:prstGeom prst="rect">
              <a:avLst/>
            </a:prstGeom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AU" sz="1600" err="1">
                  <a:solidFill>
                    <a:srgbClr val="003B62"/>
                  </a:solidFill>
                  <a:latin typeface="Lato"/>
                  <a:ea typeface="Lato"/>
                  <a:cs typeface="Lato"/>
                </a:rPr>
                <a:t>Phyathai’s</a:t>
              </a:r>
              <a:r>
                <a:rPr lang="en-AU" sz="1600">
                  <a:solidFill>
                    <a:srgbClr val="003B62"/>
                  </a:solidFill>
                  <a:latin typeface="Lato"/>
                  <a:ea typeface="Lato"/>
                  <a:cs typeface="Lato"/>
                </a:rPr>
                <a:t> wellness services are strong, but not packaged or promoted in a way that drives long-term use.</a:t>
              </a:r>
              <a:endParaRPr lang="en-AU" sz="1600" b="1">
                <a:solidFill>
                  <a:srgbClr val="003B62"/>
                </a:solidFill>
                <a:latin typeface="Lato"/>
                <a:ea typeface="Lato"/>
                <a:cs typeface="Lato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B232B66-9328-64AF-83EC-FF9817C59A53}"/>
                </a:ext>
              </a:extLst>
            </p:cNvPr>
            <p:cNvSpPr/>
            <p:nvPr/>
          </p:nvSpPr>
          <p:spPr>
            <a:xfrm>
              <a:off x="8725827" y="1050243"/>
              <a:ext cx="3096888" cy="280054"/>
            </a:xfrm>
            <a:prstGeom prst="rect">
              <a:avLst/>
            </a:prstGeom>
            <a:solidFill>
              <a:schemeClr val="accent2"/>
            </a:solidFill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AU" sz="1600" b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Underused Service Potential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54CCFF6-3606-5E25-A9AF-26055F4BE836}"/>
              </a:ext>
            </a:extLst>
          </p:cNvPr>
          <p:cNvGrpSpPr/>
          <p:nvPr/>
        </p:nvGrpSpPr>
        <p:grpSpPr>
          <a:xfrm>
            <a:off x="387745" y="4472243"/>
            <a:ext cx="11428068" cy="1306718"/>
            <a:chOff x="387745" y="4501039"/>
            <a:chExt cx="11428068" cy="1306718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1085D2DD-CC1A-5D52-FE90-F4C1F1933B06}"/>
                </a:ext>
              </a:extLst>
            </p:cNvPr>
            <p:cNvGrpSpPr/>
            <p:nvPr/>
          </p:nvGrpSpPr>
          <p:grpSpPr>
            <a:xfrm>
              <a:off x="2190769" y="4994317"/>
              <a:ext cx="3033360" cy="813440"/>
              <a:chOff x="2183771" y="4567041"/>
              <a:chExt cx="3033360" cy="881776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F634618-9015-B113-A8F8-EE6BE62162F7}"/>
                  </a:ext>
                </a:extLst>
              </p:cNvPr>
              <p:cNvSpPr/>
              <p:nvPr/>
            </p:nvSpPr>
            <p:spPr>
              <a:xfrm>
                <a:off x="2202613" y="4621152"/>
                <a:ext cx="3012236" cy="827665"/>
              </a:xfrm>
              <a:prstGeom prst="rect">
                <a:avLst/>
              </a:prstGeom>
              <a:solidFill>
                <a:srgbClr val="D1D1D1">
                  <a:alpha val="34118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23" name="Picture 2">
                <a:extLst>
                  <a:ext uri="{FF2B5EF4-FFF2-40B4-BE49-F238E27FC236}">
                    <a16:creationId xmlns:a16="http://schemas.microsoft.com/office/drawing/2014/main" id="{88320D21-BA35-25F1-EF46-2D5F278355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alphaModFix amt="3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6832" b="26832"/>
              <a:stretch/>
            </p:blipFill>
            <p:spPr bwMode="auto">
              <a:xfrm>
                <a:off x="2197483" y="4572278"/>
                <a:ext cx="3019647" cy="856465"/>
              </a:xfrm>
              <a:prstGeom prst="rect">
                <a:avLst/>
              </a:prstGeom>
              <a:solidFill>
                <a:schemeClr val="tx1">
                  <a:alpha val="46948"/>
                </a:schemeClr>
              </a:solidFill>
            </p:spPr>
          </p:pic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62CB29B-7EA3-3233-4E0A-10DFBD6EB1E9}"/>
                  </a:ext>
                </a:extLst>
              </p:cNvPr>
              <p:cNvSpPr/>
              <p:nvPr/>
            </p:nvSpPr>
            <p:spPr>
              <a:xfrm>
                <a:off x="2183771" y="4567041"/>
                <a:ext cx="3033360" cy="866933"/>
              </a:xfrm>
              <a:prstGeom prst="rect">
                <a:avLst/>
              </a:prstGeom>
              <a:ln w="38100">
                <a:solidFill>
                  <a:srgbClr val="003B6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>
                    <a:solidFill>
                      <a:schemeClr val="bg1"/>
                    </a:solidFill>
                  </a:rPr>
                  <a:t>Offers modular wellness bundles tailored to lifestyle goals</a:t>
                </a:r>
              </a:p>
            </p:txBody>
          </p:sp>
        </p:grp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5129AA8-7F86-75E3-79E5-3221975CCD5B}"/>
                </a:ext>
              </a:extLst>
            </p:cNvPr>
            <p:cNvCxnSpPr>
              <a:cxnSpLocks/>
            </p:cNvCxnSpPr>
            <p:nvPr/>
          </p:nvCxnSpPr>
          <p:spPr>
            <a:xfrm>
              <a:off x="1910427" y="4501039"/>
              <a:ext cx="0" cy="1306716"/>
            </a:xfrm>
            <a:prstGeom prst="line">
              <a:avLst/>
            </a:prstGeom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6295E70-73B2-22DB-774C-E5F60960EF18}"/>
                </a:ext>
              </a:extLst>
            </p:cNvPr>
            <p:cNvSpPr txBox="1"/>
            <p:nvPr/>
          </p:nvSpPr>
          <p:spPr>
            <a:xfrm>
              <a:off x="387745" y="4994317"/>
              <a:ext cx="1044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>
                  <a:ln>
                    <a:noFill/>
                  </a:ln>
                  <a:solidFill>
                    <a:srgbClr val="003B62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Strategy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9D81E0D6-47C1-0EA8-6FC7-423E71A38FAF}"/>
                </a:ext>
              </a:extLst>
            </p:cNvPr>
            <p:cNvGrpSpPr/>
            <p:nvPr/>
          </p:nvGrpSpPr>
          <p:grpSpPr>
            <a:xfrm>
              <a:off x="5488445" y="4994318"/>
              <a:ext cx="3033360" cy="813437"/>
              <a:chOff x="2183771" y="4567044"/>
              <a:chExt cx="3033360" cy="881773"/>
            </a:xfrm>
          </p:grpSpPr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4E9ACB0F-3606-D586-4F09-3573210C8E96}"/>
                  </a:ext>
                </a:extLst>
              </p:cNvPr>
              <p:cNvSpPr/>
              <p:nvPr/>
            </p:nvSpPr>
            <p:spPr>
              <a:xfrm>
                <a:off x="2202613" y="4621152"/>
                <a:ext cx="3012236" cy="827665"/>
              </a:xfrm>
              <a:prstGeom prst="rect">
                <a:avLst/>
              </a:prstGeom>
              <a:solidFill>
                <a:srgbClr val="D1D1D1">
                  <a:alpha val="34118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71" name="Picture 2">
                <a:extLst>
                  <a:ext uri="{FF2B5EF4-FFF2-40B4-BE49-F238E27FC236}">
                    <a16:creationId xmlns:a16="http://schemas.microsoft.com/office/drawing/2014/main" id="{F52CA9D2-2D00-9F94-E4CA-743FCE37AB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alphaModFix amt="39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5207" b="25207"/>
              <a:stretch/>
            </p:blipFill>
            <p:spPr bwMode="auto">
              <a:xfrm>
                <a:off x="2197483" y="4572278"/>
                <a:ext cx="3019647" cy="856465"/>
              </a:xfrm>
              <a:prstGeom prst="rect">
                <a:avLst/>
              </a:prstGeom>
              <a:solidFill>
                <a:schemeClr val="tx1">
                  <a:alpha val="46948"/>
                </a:schemeClr>
              </a:solidFill>
            </p:spPr>
          </p:pic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9BCF4C95-EE80-A020-2B8C-E0F98FAA2F38}"/>
                  </a:ext>
                </a:extLst>
              </p:cNvPr>
              <p:cNvSpPr/>
              <p:nvPr/>
            </p:nvSpPr>
            <p:spPr>
              <a:xfrm>
                <a:off x="2183771" y="4567044"/>
                <a:ext cx="3033360" cy="866933"/>
              </a:xfrm>
              <a:prstGeom prst="rect">
                <a:avLst/>
              </a:prstGeom>
              <a:ln w="38100">
                <a:solidFill>
                  <a:srgbClr val="003B6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>
                    <a:solidFill>
                      <a:schemeClr val="bg1"/>
                    </a:solidFill>
                  </a:rPr>
                  <a:t>Builds a digital hub for seamless personalised care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CA5025D1-DF46-0405-AAD4-205ECA031D3C}"/>
                </a:ext>
              </a:extLst>
            </p:cNvPr>
            <p:cNvGrpSpPr/>
            <p:nvPr/>
          </p:nvGrpSpPr>
          <p:grpSpPr>
            <a:xfrm>
              <a:off x="8761034" y="4994318"/>
              <a:ext cx="3033360" cy="813437"/>
              <a:chOff x="2183771" y="4567044"/>
              <a:chExt cx="3033360" cy="881773"/>
            </a:xfrm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4722F7A6-DCF4-4331-5257-E9193968344F}"/>
                  </a:ext>
                </a:extLst>
              </p:cNvPr>
              <p:cNvSpPr/>
              <p:nvPr/>
            </p:nvSpPr>
            <p:spPr>
              <a:xfrm>
                <a:off x="2202613" y="4621152"/>
                <a:ext cx="3012236" cy="827665"/>
              </a:xfrm>
              <a:prstGeom prst="rect">
                <a:avLst/>
              </a:prstGeom>
              <a:solidFill>
                <a:srgbClr val="D1D1D1">
                  <a:alpha val="34118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81" name="Picture 2">
                <a:extLst>
                  <a:ext uri="{FF2B5EF4-FFF2-40B4-BE49-F238E27FC236}">
                    <a16:creationId xmlns:a16="http://schemas.microsoft.com/office/drawing/2014/main" id="{EF5912C1-E39F-633F-B913-C0DE3A7877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alphaModFix amt="3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992" b="20992"/>
              <a:stretch/>
            </p:blipFill>
            <p:spPr bwMode="auto">
              <a:xfrm>
                <a:off x="2197483" y="4572278"/>
                <a:ext cx="3019647" cy="856465"/>
              </a:xfrm>
              <a:prstGeom prst="rect">
                <a:avLst/>
              </a:prstGeom>
              <a:solidFill>
                <a:schemeClr val="tx1">
                  <a:alpha val="46948"/>
                </a:schemeClr>
              </a:solidFill>
            </p:spPr>
          </p:pic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BC52ECD7-5C75-1676-4C7C-2AE2E9DB1E70}"/>
                  </a:ext>
                </a:extLst>
              </p:cNvPr>
              <p:cNvSpPr/>
              <p:nvPr/>
            </p:nvSpPr>
            <p:spPr>
              <a:xfrm>
                <a:off x="2183771" y="4567044"/>
                <a:ext cx="3033360" cy="866933"/>
              </a:xfrm>
              <a:prstGeom prst="rect">
                <a:avLst/>
              </a:prstGeom>
              <a:ln w="38100">
                <a:solidFill>
                  <a:srgbClr val="003B6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>
                    <a:solidFill>
                      <a:schemeClr val="bg1"/>
                    </a:solidFill>
                  </a:rPr>
                  <a:t>Activates targeted campaigns to boost engagement and loyalty</a:t>
                </a:r>
              </a:p>
            </p:txBody>
          </p:sp>
        </p:grp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7253BC7-86D8-2E3B-C959-1EB12709CE48}"/>
                </a:ext>
              </a:extLst>
            </p:cNvPr>
            <p:cNvSpPr/>
            <p:nvPr/>
          </p:nvSpPr>
          <p:spPr>
            <a:xfrm>
              <a:off x="2161741" y="4501039"/>
              <a:ext cx="9654072" cy="493278"/>
            </a:xfrm>
            <a:prstGeom prst="rect">
              <a:avLst/>
            </a:prstGeom>
            <a:solidFill>
              <a:srgbClr val="003B62"/>
            </a:solidFill>
            <a:ln>
              <a:solidFill>
                <a:srgbClr val="003B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i="1"/>
                <a:t>Repackage </a:t>
              </a:r>
              <a:r>
                <a:rPr lang="en-GB" b="1" i="1" err="1"/>
                <a:t>Phyathai’s</a:t>
              </a:r>
              <a:r>
                <a:rPr lang="en-GB" b="1" i="1"/>
                <a:t> current wellness services into lifestyle-based bundles, delivered through an updated </a:t>
              </a:r>
              <a:r>
                <a:rPr lang="en-GB" b="1" i="1" err="1"/>
                <a:t>WellnessHub</a:t>
              </a:r>
              <a:r>
                <a:rPr lang="en-GB" b="1" i="1"/>
                <a:t>, built from the existing </a:t>
              </a:r>
              <a:r>
                <a:rPr lang="en-GB" b="1" i="1" err="1"/>
                <a:t>HealthUp</a:t>
              </a:r>
              <a:r>
                <a:rPr lang="en-GB" b="1" i="1"/>
                <a:t> app.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A4EC05-C05E-45C8-C269-A7148DF3DAAC}"/>
              </a:ext>
            </a:extLst>
          </p:cNvPr>
          <p:cNvGrpSpPr/>
          <p:nvPr/>
        </p:nvGrpSpPr>
        <p:grpSpPr>
          <a:xfrm>
            <a:off x="339970" y="5889708"/>
            <a:ext cx="10878911" cy="954107"/>
            <a:chOff x="339970" y="5889708"/>
            <a:chExt cx="10878911" cy="95410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4D0C59E-DEF1-BF75-FE73-21C606554E1C}"/>
                </a:ext>
              </a:extLst>
            </p:cNvPr>
            <p:cNvSpPr txBox="1"/>
            <p:nvPr/>
          </p:nvSpPr>
          <p:spPr>
            <a:xfrm>
              <a:off x="339970" y="6197484"/>
              <a:ext cx="11397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>
                  <a:solidFill>
                    <a:srgbClr val="003B6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Impact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0BAC426-784C-1351-0AB7-9729CC6C51B1}"/>
                </a:ext>
              </a:extLst>
            </p:cNvPr>
            <p:cNvCxnSpPr>
              <a:cxnSpLocks/>
            </p:cNvCxnSpPr>
            <p:nvPr/>
          </p:nvCxnSpPr>
          <p:spPr>
            <a:xfrm>
              <a:off x="1910427" y="5940956"/>
              <a:ext cx="0" cy="851611"/>
            </a:xfrm>
            <a:prstGeom prst="line">
              <a:avLst/>
            </a:prstGeom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FCF66A6-C281-E362-2472-733A807B18E2}"/>
                </a:ext>
              </a:extLst>
            </p:cNvPr>
            <p:cNvSpPr txBox="1"/>
            <p:nvPr/>
          </p:nvSpPr>
          <p:spPr>
            <a:xfrm>
              <a:off x="9329661" y="5889708"/>
              <a:ext cx="1889220" cy="95410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2800" b="1">
                  <a:solidFill>
                    <a:srgbClr val="003B62"/>
                  </a:solidFill>
                  <a:cs typeface="Arial"/>
                </a:rPr>
                <a:t>+17.52%</a:t>
              </a:r>
              <a:endParaRPr lang="en-GB" sz="2800" b="1">
                <a:solidFill>
                  <a:srgbClr val="003B62"/>
                </a:solidFill>
                <a:cs typeface="Arial" panose="020B0604020202020204" pitchFamily="34" charset="0"/>
              </a:endParaRPr>
            </a:p>
            <a:p>
              <a:pPr algn="ctr"/>
              <a:r>
                <a:rPr lang="en-AU" sz="1400">
                  <a:solidFill>
                    <a:srgbClr val="003B62"/>
                  </a:solidFill>
                  <a:cs typeface="Arial"/>
                </a:rPr>
                <a:t>Net Profit Margin</a:t>
              </a:r>
            </a:p>
            <a:p>
              <a:pPr algn="ctr"/>
              <a:r>
                <a:rPr lang="en-AU" sz="1400">
                  <a:solidFill>
                    <a:srgbClr val="003B62"/>
                  </a:solidFill>
                  <a:cs typeface="Arial"/>
                </a:rPr>
                <a:t>(2026-2028)</a:t>
              </a:r>
              <a:endParaRPr lang="en-GB" sz="1400">
                <a:solidFill>
                  <a:srgbClr val="003B62"/>
                </a:solidFill>
                <a:cs typeface="Arial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00C1A8E-00C4-9133-6A11-4450C27E605A}"/>
                </a:ext>
              </a:extLst>
            </p:cNvPr>
            <p:cNvSpPr txBox="1"/>
            <p:nvPr/>
          </p:nvSpPr>
          <p:spPr>
            <a:xfrm>
              <a:off x="2761677" y="5889708"/>
              <a:ext cx="189701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800" b="1">
                  <a:solidFill>
                    <a:srgbClr val="003B62"/>
                  </a:solidFill>
                </a:rPr>
                <a:t>THB 212m </a:t>
              </a:r>
            </a:p>
            <a:p>
              <a:pPr algn="ctr"/>
              <a:r>
                <a:rPr lang="en-GB" sz="1400">
                  <a:solidFill>
                    <a:srgbClr val="003B62"/>
                  </a:solidFill>
                  <a:cs typeface="Arial" panose="020B0604020202020204" pitchFamily="34" charset="0"/>
                </a:rPr>
                <a:t>Increase in</a:t>
              </a:r>
            </a:p>
            <a:p>
              <a:pPr algn="ctr"/>
              <a:r>
                <a:rPr lang="en-GB" sz="1400">
                  <a:solidFill>
                    <a:srgbClr val="003B62"/>
                  </a:solidFill>
                  <a:cs typeface="Arial" panose="020B0604020202020204" pitchFamily="34" charset="0"/>
                </a:rPr>
                <a:t>3-year NPV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2A70BEB-ACAD-C7F8-72AF-C5B40C34F573}"/>
                </a:ext>
              </a:extLst>
            </p:cNvPr>
            <p:cNvSpPr txBox="1"/>
            <p:nvPr/>
          </p:nvSpPr>
          <p:spPr>
            <a:xfrm>
              <a:off x="6040269" y="5889708"/>
              <a:ext cx="1897015" cy="95410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AU" sz="2800" b="1">
                  <a:solidFill>
                    <a:srgbClr val="003B62"/>
                  </a:solidFill>
                  <a:latin typeface="Lato"/>
                  <a:ea typeface="Lato"/>
                  <a:cs typeface="Lato"/>
                </a:rPr>
                <a:t>THB 4.45b</a:t>
              </a:r>
              <a:endParaRPr lang="en-AU" sz="2800" b="1">
                <a:solidFill>
                  <a:srgbClr val="003B62"/>
                </a:solidFill>
              </a:endParaRPr>
            </a:p>
            <a:p>
              <a:pPr algn="ctr"/>
              <a:r>
                <a:rPr lang="en-GB" sz="1400">
                  <a:solidFill>
                    <a:srgbClr val="003B62"/>
                  </a:solidFill>
                  <a:cs typeface="Arial"/>
                </a:rPr>
                <a:t>3-year Projected Revenue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F27D1B2-A7FA-7E23-FA8A-66C148E1A34D}"/>
              </a:ext>
            </a:extLst>
          </p:cNvPr>
          <p:cNvSpPr txBox="1"/>
          <p:nvPr/>
        </p:nvSpPr>
        <p:spPr>
          <a:xfrm>
            <a:off x="5020235" y="-824753"/>
            <a:ext cx="2096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/>
              <a:t>BUT THERES A GAP</a:t>
            </a:r>
          </a:p>
        </p:txBody>
      </p:sp>
    </p:spTree>
    <p:extLst>
      <p:ext uri="{BB962C8B-B14F-4D97-AF65-F5344CB8AC3E}">
        <p14:creationId xmlns:p14="http://schemas.microsoft.com/office/powerpoint/2010/main" val="169895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B516-31C5-45BD-E47A-B3DD64941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5638"/>
            <a:ext cx="10515600" cy="2086725"/>
          </a:xfrm>
        </p:spPr>
        <p:txBody>
          <a:bodyPr>
            <a:spAutoFit/>
          </a:bodyPr>
          <a:lstStyle/>
          <a:p>
            <a:r>
              <a:rPr lang="en-AU"/>
              <a:t>Wellness demand is rising, but </a:t>
            </a:r>
            <a:r>
              <a:rPr lang="en-AU" err="1"/>
              <a:t>Phyathai’s</a:t>
            </a:r>
            <a:r>
              <a:rPr lang="en-AU"/>
              <a:t> current positioning leaves opportunity on the table.</a:t>
            </a:r>
          </a:p>
        </p:txBody>
      </p:sp>
    </p:spTree>
    <p:extLst>
      <p:ext uri="{BB962C8B-B14F-4D97-AF65-F5344CB8AC3E}">
        <p14:creationId xmlns:p14="http://schemas.microsoft.com/office/powerpoint/2010/main" val="2911419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6D9E0-90A9-A919-A467-725DDD81D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BA91C-0798-9819-58CB-9954BA39BA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616263" cy="724252"/>
          </a:xfrm>
        </p:spPr>
        <p:txBody>
          <a:bodyPr>
            <a:normAutofit fontScale="90000"/>
          </a:bodyPr>
          <a:lstStyle/>
          <a:p>
            <a:r>
              <a:rPr lang="en-AU"/>
              <a:t>Current offerings aren’t designed to meet lifestyle-driven expectations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D14F68-EB4E-A7E1-C1B8-B4BC80F27245}"/>
              </a:ext>
            </a:extLst>
          </p:cNvPr>
          <p:cNvSpPr/>
          <p:nvPr/>
        </p:nvSpPr>
        <p:spPr>
          <a:xfrm>
            <a:off x="347155" y="1400837"/>
            <a:ext cx="3684407" cy="46874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>
                <a:highlight>
                  <a:srgbClr val="00FF00"/>
                </a:highlight>
              </a:rPr>
              <a:t>https://www.bain.com/insights/asia-pacific-front-line-of-healthcare-2024/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C877D7-6E92-7D32-E053-BB299A585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6" r="35786"/>
          <a:stretch/>
        </p:blipFill>
        <p:spPr>
          <a:xfrm>
            <a:off x="350594" y="1358140"/>
            <a:ext cx="3692416" cy="4579561"/>
          </a:xfrm>
          <a:prstGeom prst="roundRect">
            <a:avLst>
              <a:gd name="adj" fmla="val 14164"/>
            </a:avLst>
          </a:prstGeom>
        </p:spPr>
      </p:pic>
      <p:sp>
        <p:nvSpPr>
          <p:cNvPr id="6" name="Rectangle: Rounded Corners 7">
            <a:extLst>
              <a:ext uri="{FF2B5EF4-FFF2-40B4-BE49-F238E27FC236}">
                <a16:creationId xmlns:a16="http://schemas.microsoft.com/office/drawing/2014/main" id="{FAF1B41F-F6BF-0506-2CB7-609711DE07F8}"/>
              </a:ext>
            </a:extLst>
          </p:cNvPr>
          <p:cNvSpPr/>
          <p:nvPr/>
        </p:nvSpPr>
        <p:spPr>
          <a:xfrm>
            <a:off x="350594" y="1353566"/>
            <a:ext cx="3692415" cy="4584347"/>
          </a:xfrm>
          <a:prstGeom prst="roundRect">
            <a:avLst>
              <a:gd name="adj" fmla="val 11333"/>
            </a:avLst>
          </a:prstGeom>
          <a:solidFill>
            <a:srgbClr val="003B62">
              <a:alpha val="7098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FF00"/>
              </a:highligh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C54AE9-1888-F216-1183-3B4946D628D7}"/>
              </a:ext>
            </a:extLst>
          </p:cNvPr>
          <p:cNvSpPr txBox="1"/>
          <p:nvPr/>
        </p:nvSpPr>
        <p:spPr>
          <a:xfrm>
            <a:off x="652535" y="1926941"/>
            <a:ext cx="3088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</a:rPr>
              <a:t>The Strategic Gap</a:t>
            </a:r>
            <a:endParaRPr lang="en-GB" sz="2800">
              <a:solidFill>
                <a:schemeClr val="bg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2BDB51-241D-7677-C1CF-167514509325}"/>
              </a:ext>
            </a:extLst>
          </p:cNvPr>
          <p:cNvCxnSpPr>
            <a:cxnSpLocks/>
          </p:cNvCxnSpPr>
          <p:nvPr/>
        </p:nvCxnSpPr>
        <p:spPr>
          <a:xfrm>
            <a:off x="672996" y="3738371"/>
            <a:ext cx="304761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2090523-FCAD-E2A5-A03A-8FE3C7D68C14}"/>
              </a:ext>
            </a:extLst>
          </p:cNvPr>
          <p:cNvSpPr txBox="1"/>
          <p:nvPr/>
        </p:nvSpPr>
        <p:spPr>
          <a:xfrm>
            <a:off x="652535" y="3798961"/>
            <a:ext cx="3088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solidFill>
                  <a:schemeClr val="bg1"/>
                </a:solidFill>
              </a:rPr>
              <a:t>Wellness services are available, but feel clinical and lack lifestyle appeal.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A17F38-557B-8425-2686-35C98E9F1417}"/>
              </a:ext>
            </a:extLst>
          </p:cNvPr>
          <p:cNvSpPr/>
          <p:nvPr/>
        </p:nvSpPr>
        <p:spPr>
          <a:xfrm>
            <a:off x="4259389" y="1368065"/>
            <a:ext cx="3684407" cy="47103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highlight>
                <a:srgbClr val="00FF00"/>
              </a:highlight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EBFD9C74-73A9-E25C-299C-51F631D27D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84" t="319" r="14832" b="-319"/>
          <a:stretch/>
        </p:blipFill>
        <p:spPr bwMode="auto">
          <a:xfrm>
            <a:off x="4255517" y="1376411"/>
            <a:ext cx="3692415" cy="4542827"/>
          </a:xfrm>
          <a:prstGeom prst="roundRect">
            <a:avLst>
              <a:gd name="adj" fmla="val 12256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: Rounded Corners 8">
            <a:extLst>
              <a:ext uri="{FF2B5EF4-FFF2-40B4-BE49-F238E27FC236}">
                <a16:creationId xmlns:a16="http://schemas.microsoft.com/office/drawing/2014/main" id="{628CD5CB-48AF-B698-A2A2-0A7E0CC92F09}"/>
              </a:ext>
            </a:extLst>
          </p:cNvPr>
          <p:cNvSpPr/>
          <p:nvPr/>
        </p:nvSpPr>
        <p:spPr>
          <a:xfrm>
            <a:off x="4255517" y="1376411"/>
            <a:ext cx="3692413" cy="4542827"/>
          </a:xfrm>
          <a:prstGeom prst="roundRect">
            <a:avLst>
              <a:gd name="adj" fmla="val 11333"/>
            </a:avLst>
          </a:prstGeom>
          <a:solidFill>
            <a:srgbClr val="AACCDC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FF00"/>
              </a:highligh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017156-538D-C5A8-9D60-4B2E39088C98}"/>
              </a:ext>
            </a:extLst>
          </p:cNvPr>
          <p:cNvSpPr/>
          <p:nvPr/>
        </p:nvSpPr>
        <p:spPr>
          <a:xfrm>
            <a:off x="8160440" y="1353566"/>
            <a:ext cx="3684407" cy="47393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highlight>
                <a:srgbClr val="00FF00"/>
              </a:highlight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C77CC813-40A6-B8BF-AF0B-AB60702AF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7" r="33067"/>
          <a:stretch/>
        </p:blipFill>
        <p:spPr bwMode="auto">
          <a:xfrm>
            <a:off x="8166251" y="1376012"/>
            <a:ext cx="3678400" cy="4514630"/>
          </a:xfrm>
          <a:prstGeom prst="roundRect">
            <a:avLst>
              <a:gd name="adj" fmla="val 15476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: Rounded Corners 9">
            <a:extLst>
              <a:ext uri="{FF2B5EF4-FFF2-40B4-BE49-F238E27FC236}">
                <a16:creationId xmlns:a16="http://schemas.microsoft.com/office/drawing/2014/main" id="{7F8DCA5A-F663-E955-5E29-631B562E0273}"/>
              </a:ext>
            </a:extLst>
          </p:cNvPr>
          <p:cNvSpPr/>
          <p:nvPr/>
        </p:nvSpPr>
        <p:spPr>
          <a:xfrm>
            <a:off x="8161485" y="1376012"/>
            <a:ext cx="3692416" cy="4514630"/>
          </a:xfrm>
          <a:prstGeom prst="roundRect">
            <a:avLst>
              <a:gd name="adj" fmla="val 15026"/>
            </a:avLst>
          </a:prstGeom>
          <a:solidFill>
            <a:srgbClr val="089DF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highlight>
                <a:srgbClr val="00FF00"/>
              </a:highlight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87A26F7-F7AC-2215-D75B-D962B79D9F97}"/>
              </a:ext>
            </a:extLst>
          </p:cNvPr>
          <p:cNvSpPr/>
          <p:nvPr/>
        </p:nvSpPr>
        <p:spPr>
          <a:xfrm>
            <a:off x="1706264" y="2642770"/>
            <a:ext cx="981075" cy="9620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b="1">
              <a:solidFill>
                <a:srgbClr val="003B62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C799FB6-EB2E-69D4-B2E9-8BF8A6AB3F82}"/>
              </a:ext>
            </a:extLst>
          </p:cNvPr>
          <p:cNvSpPr txBox="1"/>
          <p:nvPr/>
        </p:nvSpPr>
        <p:spPr>
          <a:xfrm>
            <a:off x="4451203" y="1711498"/>
            <a:ext cx="33010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</a:rPr>
              <a:t>Missed Consumer Connection</a:t>
            </a:r>
            <a:endParaRPr lang="en-GB" sz="280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D3F8409-4B73-0A33-0379-B3F73DBCB88F}"/>
              </a:ext>
            </a:extLst>
          </p:cNvPr>
          <p:cNvCxnSpPr>
            <a:cxnSpLocks/>
          </p:cNvCxnSpPr>
          <p:nvPr/>
        </p:nvCxnSpPr>
        <p:spPr>
          <a:xfrm>
            <a:off x="4577918" y="3738371"/>
            <a:ext cx="304761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A8C746C-B3D4-B089-3E91-4E2EA7B75EDD}"/>
              </a:ext>
            </a:extLst>
          </p:cNvPr>
          <p:cNvSpPr txBox="1"/>
          <p:nvPr/>
        </p:nvSpPr>
        <p:spPr>
          <a:xfrm>
            <a:off x="4557457" y="3798961"/>
            <a:ext cx="3088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solidFill>
                  <a:schemeClr val="bg1"/>
                </a:solidFill>
              </a:rPr>
              <a:t>Current services don’t reflect the goals or routines of key segments.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27E85F7-F8EC-26CC-CE39-D46243B70282}"/>
              </a:ext>
            </a:extLst>
          </p:cNvPr>
          <p:cNvSpPr/>
          <p:nvPr/>
        </p:nvSpPr>
        <p:spPr>
          <a:xfrm>
            <a:off x="5611186" y="2642770"/>
            <a:ext cx="981075" cy="9620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b="1">
              <a:solidFill>
                <a:srgbClr val="003B62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9001315-71BC-24D0-ECFC-6A4EBA90F38C}"/>
              </a:ext>
            </a:extLst>
          </p:cNvPr>
          <p:cNvSpPr txBox="1"/>
          <p:nvPr/>
        </p:nvSpPr>
        <p:spPr>
          <a:xfrm>
            <a:off x="8463427" y="1711498"/>
            <a:ext cx="30885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</a:rPr>
              <a:t>Underused Digital Tools</a:t>
            </a:r>
            <a:endParaRPr lang="en-GB" sz="2800">
              <a:solidFill>
                <a:schemeClr val="bg1"/>
              </a:solidFill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F5B7DC7-B455-10DF-4F17-A0EAE555EB17}"/>
              </a:ext>
            </a:extLst>
          </p:cNvPr>
          <p:cNvCxnSpPr>
            <a:cxnSpLocks/>
          </p:cNvCxnSpPr>
          <p:nvPr/>
        </p:nvCxnSpPr>
        <p:spPr>
          <a:xfrm>
            <a:off x="8483888" y="3738371"/>
            <a:ext cx="304761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8D9624CD-772F-92C3-F06F-DDCD2B261BC5}"/>
              </a:ext>
            </a:extLst>
          </p:cNvPr>
          <p:cNvSpPr txBox="1"/>
          <p:nvPr/>
        </p:nvSpPr>
        <p:spPr>
          <a:xfrm>
            <a:off x="8463427" y="3798961"/>
            <a:ext cx="3088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solidFill>
                  <a:schemeClr val="bg1"/>
                </a:solidFill>
              </a:rPr>
              <a:t>Existing platforms like </a:t>
            </a:r>
            <a:r>
              <a:rPr lang="en-GB" sz="2400" err="1">
                <a:solidFill>
                  <a:schemeClr val="bg1"/>
                </a:solidFill>
              </a:rPr>
              <a:t>HealthUp</a:t>
            </a:r>
            <a:r>
              <a:rPr lang="en-GB" sz="2400">
                <a:solidFill>
                  <a:schemeClr val="bg1"/>
                </a:solidFill>
              </a:rPr>
              <a:t> aren’t used to build loyalty or repeat visits.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02D331C-808C-5FE6-F378-586E3C1BCD3E}"/>
              </a:ext>
            </a:extLst>
          </p:cNvPr>
          <p:cNvSpPr/>
          <p:nvPr/>
        </p:nvSpPr>
        <p:spPr>
          <a:xfrm>
            <a:off x="9517156" y="2642770"/>
            <a:ext cx="981075" cy="9620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b="1">
              <a:solidFill>
                <a:srgbClr val="003B62"/>
              </a:solidFill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6698FDAB-C0B4-2F43-9BDC-D7545F3E3B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0561" y="2795764"/>
            <a:ext cx="657593" cy="657593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6CA3ABE4-0001-9B2F-FDBE-6F8B087270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12321" y="2649301"/>
            <a:ext cx="967358" cy="96735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2465DBD-F750-8955-5173-44096FCE9B92}"/>
              </a:ext>
            </a:extLst>
          </p:cNvPr>
          <p:cNvSpPr txBox="1"/>
          <p:nvPr/>
        </p:nvSpPr>
        <p:spPr>
          <a:xfrm>
            <a:off x="12585227" y="1799079"/>
            <a:ext cx="13669191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/>
              <a:t>🔹 1. The Strategic Gap</a:t>
            </a:r>
          </a:p>
          <a:p>
            <a:r>
              <a:rPr lang="en-AU"/>
              <a:t>Phyathai offers strong wellness services (checkups, skin, dental, vaccines)</a:t>
            </a:r>
          </a:p>
          <a:p>
            <a:r>
              <a:rPr lang="en-AU"/>
              <a:t>But services are </a:t>
            </a:r>
            <a:r>
              <a:rPr lang="en-AU" b="1"/>
              <a:t>presented as clinical and transactional</a:t>
            </a:r>
            <a:r>
              <a:rPr lang="en-AU"/>
              <a:t>, not lifestyle-driven</a:t>
            </a:r>
          </a:p>
          <a:p>
            <a:r>
              <a:rPr lang="en-AU"/>
              <a:t>Customers don’t see </a:t>
            </a:r>
            <a:r>
              <a:rPr lang="en-AU" b="1"/>
              <a:t>clear value or emotional appeal</a:t>
            </a:r>
            <a:endParaRPr lang="en-AU"/>
          </a:p>
          <a:p>
            <a:r>
              <a:rPr lang="en-AU" b="1"/>
              <a:t>🔹 2. Missed Consumer Connection</a:t>
            </a:r>
          </a:p>
          <a:p>
            <a:r>
              <a:rPr lang="en-AU"/>
              <a:t>High-potential segments like “Living Life and Looking Good” want services that </a:t>
            </a:r>
            <a:r>
              <a:rPr lang="en-AU" b="1"/>
              <a:t>fit goals like energy, appearance, and long-term vitality</a:t>
            </a:r>
            <a:endParaRPr lang="en-AU"/>
          </a:p>
          <a:p>
            <a:r>
              <a:rPr lang="en-AU"/>
              <a:t>“Self-Reliant” users want </a:t>
            </a:r>
            <a:r>
              <a:rPr lang="en-AU" b="1"/>
              <a:t>convenience, control, and fast access</a:t>
            </a:r>
            <a:endParaRPr lang="en-AU"/>
          </a:p>
          <a:p>
            <a:r>
              <a:rPr lang="en-AU"/>
              <a:t>Current offering is </a:t>
            </a:r>
            <a:r>
              <a:rPr lang="en-AU" b="1"/>
              <a:t>not built around these goals or motivations</a:t>
            </a:r>
            <a:endParaRPr lang="en-AU"/>
          </a:p>
          <a:p>
            <a:r>
              <a:rPr lang="en-AU" b="1"/>
              <a:t>🔹 3. Underutilised Digital Tools</a:t>
            </a:r>
          </a:p>
          <a:p>
            <a:r>
              <a:rPr lang="en-AU" err="1"/>
              <a:t>HealthUp</a:t>
            </a:r>
            <a:r>
              <a:rPr lang="en-AU"/>
              <a:t> and CRM exist but are </a:t>
            </a:r>
            <a:r>
              <a:rPr lang="en-AU" b="1"/>
              <a:t>not positioned as engagement or wellness tools</a:t>
            </a:r>
            <a:endParaRPr lang="en-AU"/>
          </a:p>
          <a:p>
            <a:r>
              <a:rPr lang="en-AU"/>
              <a:t>Lack of rebooking flow, journey tracking, or lifestyle bundling</a:t>
            </a:r>
          </a:p>
          <a:p>
            <a:r>
              <a:rPr lang="en-AU"/>
              <a:t>This results in </a:t>
            </a:r>
            <a:r>
              <a:rPr lang="en-AU" b="1"/>
              <a:t>low repeat usage and weak long-term engagement</a:t>
            </a:r>
            <a:endParaRPr lang="en-AU"/>
          </a:p>
          <a:p>
            <a:endParaRPr lang="en-AU"/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CE234A75-4635-89C0-29D4-ADFA454616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41004" y="2857093"/>
            <a:ext cx="533378" cy="53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09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C4038-FB14-8E0A-BEDE-71E57FA42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4CF90-5308-C0BE-4F02-9F1471D17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854962" cy="724252"/>
          </a:xfrm>
        </p:spPr>
        <p:txBody>
          <a:bodyPr>
            <a:normAutofit fontScale="90000"/>
          </a:bodyPr>
          <a:lstStyle/>
          <a:p>
            <a:r>
              <a:rPr lang="en-AU">
                <a:solidFill>
                  <a:srgbClr val="003B62">
                    <a:alpha val="39000"/>
                  </a:srgbClr>
                </a:solidFill>
              </a:rPr>
              <a:t>Thai consumers are ready for lifestyle wellness that fits their daily lives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76362B-48F5-A92C-1AEB-5F34ADDBD2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9" b="8399"/>
          <a:stretch/>
        </p:blipFill>
        <p:spPr>
          <a:xfrm>
            <a:off x="8468139" y="3904971"/>
            <a:ext cx="3246783" cy="1404731"/>
          </a:xfrm>
          <a:prstGeom prst="rect">
            <a:avLst/>
          </a:prstGeom>
        </p:spPr>
      </p:pic>
      <p:pic>
        <p:nvPicPr>
          <p:cNvPr id="5" name="Picture 2" descr="Blue Watercolor Brush Stroke Thai Flag Texture Abstract Background | PSD  Free Download - Pikbest">
            <a:extLst>
              <a:ext uri="{FF2B5EF4-FFF2-40B4-BE49-F238E27FC236}">
                <a16:creationId xmlns:a16="http://schemas.microsoft.com/office/drawing/2014/main" id="{BD7609F6-017E-4AA6-8CA5-D11A489E5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140" y="2248438"/>
            <a:ext cx="3246782" cy="137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BADC13B-1DF2-67C3-0535-DE40B21ACD2A}"/>
              </a:ext>
            </a:extLst>
          </p:cNvPr>
          <p:cNvSpPr/>
          <p:nvPr/>
        </p:nvSpPr>
        <p:spPr>
          <a:xfrm>
            <a:off x="516703" y="2241446"/>
            <a:ext cx="3366184" cy="1379968"/>
          </a:xfrm>
          <a:prstGeom prst="rect">
            <a:avLst/>
          </a:prstGeom>
          <a:solidFill>
            <a:srgbClr val="C1E5F5">
              <a:alpha val="40000"/>
            </a:srgb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Thailand’s private hospital sector is expected to reach </a:t>
            </a:r>
          </a:p>
          <a:p>
            <a:pPr algn="ctr"/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฿322B in 2024</a:t>
            </a:r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with 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8% annual growth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1D9DA1-9344-261C-08F8-23621A562CAC}"/>
              </a:ext>
            </a:extLst>
          </p:cNvPr>
          <p:cNvSpPr/>
          <p:nvPr/>
        </p:nvSpPr>
        <p:spPr>
          <a:xfrm>
            <a:off x="813192" y="1331160"/>
            <a:ext cx="3069694" cy="752400"/>
          </a:xfrm>
          <a:prstGeom prst="rect">
            <a:avLst/>
          </a:prstGeom>
          <a:solidFill>
            <a:srgbClr val="003B62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b="1">
                <a:solidFill>
                  <a:schemeClr val="lt1">
                    <a:alpha val="30000"/>
                  </a:schemeClr>
                </a:solidFill>
              </a:rPr>
              <a:t>Wellness Market Growth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F85783-CC3C-E3BE-62DE-9ECD82798F9B}"/>
              </a:ext>
            </a:extLst>
          </p:cNvPr>
          <p:cNvSpPr/>
          <p:nvPr/>
        </p:nvSpPr>
        <p:spPr>
          <a:xfrm>
            <a:off x="516703" y="3904970"/>
            <a:ext cx="3366184" cy="1404730"/>
          </a:xfrm>
          <a:prstGeom prst="rect">
            <a:avLst/>
          </a:prstGeom>
          <a:solidFill>
            <a:srgbClr val="C1E5F5">
              <a:alpha val="40000"/>
            </a:srgb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Anti-aging</a:t>
            </a:r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skin</a:t>
            </a:r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and 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preventive services</a:t>
            </a:r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are 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top growth categories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5D4543-F3C8-3593-19C5-08C598B8AAEB}"/>
              </a:ext>
            </a:extLst>
          </p:cNvPr>
          <p:cNvSpPr/>
          <p:nvPr/>
        </p:nvSpPr>
        <p:spPr>
          <a:xfrm>
            <a:off x="4572000" y="1331160"/>
            <a:ext cx="3193775" cy="752400"/>
          </a:xfrm>
          <a:prstGeom prst="rect">
            <a:avLst/>
          </a:prstGeom>
          <a:solidFill>
            <a:srgbClr val="003B62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b="1">
                <a:solidFill>
                  <a:schemeClr val="lt1">
                    <a:alpha val="30000"/>
                  </a:schemeClr>
                </a:solidFill>
              </a:rPr>
              <a:t>Shift to preventive, everyday care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3E0D58-3DC4-620E-5BDB-38D30079E256}"/>
              </a:ext>
            </a:extLst>
          </p:cNvPr>
          <p:cNvSpPr/>
          <p:nvPr/>
        </p:nvSpPr>
        <p:spPr>
          <a:xfrm>
            <a:off x="4518992" y="2248438"/>
            <a:ext cx="3246783" cy="1379968"/>
          </a:xfrm>
          <a:prstGeom prst="rect">
            <a:avLst/>
          </a:prstGeom>
          <a:solidFill>
            <a:srgbClr val="C1E5F5">
              <a:alpha val="40000"/>
            </a:srgb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74% of Thais </a:t>
            </a:r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engage in wellness for 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long-term health</a:t>
            </a:r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energy</a:t>
            </a:r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not just treatment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151524-D550-6C8A-4A45-58A7BDEC8D10}"/>
              </a:ext>
            </a:extLst>
          </p:cNvPr>
          <p:cNvSpPr/>
          <p:nvPr/>
        </p:nvSpPr>
        <p:spPr>
          <a:xfrm>
            <a:off x="8468141" y="2241445"/>
            <a:ext cx="3246782" cy="1404730"/>
          </a:xfrm>
          <a:prstGeom prst="rect">
            <a:avLst/>
          </a:prstGeom>
          <a:noFill/>
          <a:ln w="25400">
            <a:solidFill>
              <a:schemeClr val="accent2">
                <a:alpha val="3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>
                <a:solidFill>
                  <a:srgbClr val="003A62">
                    <a:alpha val="3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91% of APAC consumers want a single platform to manage their health and wellness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55CD06-2E84-C857-7CA0-077C3004C33F}"/>
              </a:ext>
            </a:extLst>
          </p:cNvPr>
          <p:cNvSpPr/>
          <p:nvPr/>
        </p:nvSpPr>
        <p:spPr>
          <a:xfrm>
            <a:off x="8468140" y="3904973"/>
            <a:ext cx="3246783" cy="1404730"/>
          </a:xfrm>
          <a:prstGeom prst="rect">
            <a:avLst/>
          </a:prstGeom>
          <a:noFill/>
          <a:ln w="25400">
            <a:solidFill>
              <a:schemeClr val="accent2">
                <a:alpha val="3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>
                <a:solidFill>
                  <a:srgbClr val="003A62">
                    <a:alpha val="3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Hybrid care is now the norm. People want care they can control on their phone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F5EC8F9-1135-4DBD-7BF1-1F99BD5561C8}"/>
              </a:ext>
            </a:extLst>
          </p:cNvPr>
          <p:cNvSpPr/>
          <p:nvPr/>
        </p:nvSpPr>
        <p:spPr>
          <a:xfrm>
            <a:off x="8468139" y="1331160"/>
            <a:ext cx="3356215" cy="752400"/>
          </a:xfrm>
          <a:prstGeom prst="rect">
            <a:avLst/>
          </a:prstGeom>
          <a:solidFill>
            <a:srgbClr val="003B62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b="1">
                <a:solidFill>
                  <a:schemeClr val="lt1">
                    <a:alpha val="30000"/>
                  </a:schemeClr>
                </a:solidFill>
              </a:rPr>
              <a:t>Rising demand for convenience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44B5D2-D08E-CE6D-8B15-FB56B341E49D}"/>
              </a:ext>
            </a:extLst>
          </p:cNvPr>
          <p:cNvSpPr/>
          <p:nvPr/>
        </p:nvSpPr>
        <p:spPr>
          <a:xfrm>
            <a:off x="4518992" y="3904970"/>
            <a:ext cx="3246783" cy="1404730"/>
          </a:xfrm>
          <a:prstGeom prst="rect">
            <a:avLst/>
          </a:prstGeom>
          <a:solidFill>
            <a:srgbClr val="C1E5F5">
              <a:alpha val="40000"/>
            </a:srgb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 checkups</a:t>
            </a:r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anti-aging treatments</a:t>
            </a:r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account for the 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majority of </a:t>
            </a:r>
            <a:r>
              <a:rPr lang="en-AU" b="1" err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Phyathai’s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wellness revenue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88A3C5-0406-AB61-B21F-4303022C6616}"/>
              </a:ext>
            </a:extLst>
          </p:cNvPr>
          <p:cNvSpPr txBox="1"/>
          <p:nvPr/>
        </p:nvSpPr>
        <p:spPr>
          <a:xfrm>
            <a:off x="438974" y="6945890"/>
            <a:ext cx="996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solidFill>
                  <a:srgbClr val="FF0000"/>
                </a:solidFill>
              </a:rPr>
              <a:t>https://</a:t>
            </a:r>
            <a:r>
              <a:rPr lang="en-GB" sz="2400" err="1">
                <a:solidFill>
                  <a:srgbClr val="FF0000"/>
                </a:solidFill>
              </a:rPr>
              <a:t>www.bain.com</a:t>
            </a:r>
            <a:r>
              <a:rPr lang="en-GB" sz="2400">
                <a:solidFill>
                  <a:srgbClr val="FF0000"/>
                </a:solidFill>
              </a:rPr>
              <a:t>/insights/asia-pacific-front-line-of-healthcare-2024/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D6CFAB6-5AAA-5D8D-57B9-26EF21B12080}"/>
              </a:ext>
            </a:extLst>
          </p:cNvPr>
          <p:cNvGrpSpPr/>
          <p:nvPr/>
        </p:nvGrpSpPr>
        <p:grpSpPr>
          <a:xfrm>
            <a:off x="7967624" y="1284666"/>
            <a:ext cx="819200" cy="819200"/>
            <a:chOff x="8005512" y="1753512"/>
            <a:chExt cx="765814" cy="765814"/>
          </a:xfrm>
        </p:grpSpPr>
        <p:sp>
          <p:nvSpPr>
            <p:cNvPr id="22" name="Google Shape;1160;p103">
              <a:extLst>
                <a:ext uri="{FF2B5EF4-FFF2-40B4-BE49-F238E27FC236}">
                  <a16:creationId xmlns:a16="http://schemas.microsoft.com/office/drawing/2014/main" id="{88A3893A-2745-89EA-FBFC-174EF0C094BC}"/>
                </a:ext>
              </a:extLst>
            </p:cNvPr>
            <p:cNvSpPr/>
            <p:nvPr/>
          </p:nvSpPr>
          <p:spPr>
            <a:xfrm>
              <a:off x="8005512" y="1753512"/>
              <a:ext cx="765814" cy="765814"/>
            </a:xfrm>
            <a:prstGeom prst="ellipse">
              <a:avLst/>
            </a:prstGeom>
            <a:solidFill>
              <a:schemeClr val="accent4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350"/>
              </a:pPr>
              <a:endPara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EA9A7FCD-50EB-571F-9FCB-D42D058D0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5461" t="11292" r="4966" b="5852"/>
            <a:stretch>
              <a:fillRect/>
            </a:stretch>
          </p:blipFill>
          <p:spPr>
            <a:xfrm>
              <a:off x="8187535" y="1947066"/>
              <a:ext cx="401768" cy="371642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DB75B1D-CFCB-B0EA-ABE0-ED487EBA3ACA}"/>
              </a:ext>
            </a:extLst>
          </p:cNvPr>
          <p:cNvGrpSpPr/>
          <p:nvPr/>
        </p:nvGrpSpPr>
        <p:grpSpPr>
          <a:xfrm>
            <a:off x="284016" y="1284666"/>
            <a:ext cx="819200" cy="819200"/>
            <a:chOff x="1997351" y="1914001"/>
            <a:chExt cx="696000" cy="696000"/>
          </a:xfrm>
          <a:solidFill>
            <a:schemeClr val="accent4"/>
          </a:solidFill>
        </p:grpSpPr>
        <p:sp>
          <p:nvSpPr>
            <p:cNvPr id="29" name="Google Shape;1160;p103">
              <a:extLst>
                <a:ext uri="{FF2B5EF4-FFF2-40B4-BE49-F238E27FC236}">
                  <a16:creationId xmlns:a16="http://schemas.microsoft.com/office/drawing/2014/main" id="{EA7A092F-8B73-107E-3DDA-97E79AF60E37}"/>
                </a:ext>
              </a:extLst>
            </p:cNvPr>
            <p:cNvSpPr/>
            <p:nvPr/>
          </p:nvSpPr>
          <p:spPr>
            <a:xfrm>
              <a:off x="1997351" y="1914001"/>
              <a:ext cx="696000" cy="696000"/>
            </a:xfrm>
            <a:prstGeom prst="ellipse">
              <a:avLst/>
            </a:prstGeom>
            <a:grpFill/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350"/>
              </a:pPr>
              <a:endPara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A8730007-EAAD-9231-C4AB-EB8DD4F17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54851" y="2071501"/>
              <a:ext cx="381000" cy="381000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1B05DE2-A76A-1E0F-BC0D-948F5E851D5F}"/>
              </a:ext>
            </a:extLst>
          </p:cNvPr>
          <p:cNvGrpSpPr/>
          <p:nvPr/>
        </p:nvGrpSpPr>
        <p:grpSpPr>
          <a:xfrm>
            <a:off x="3988557" y="1284666"/>
            <a:ext cx="819200" cy="819200"/>
            <a:chOff x="4026445" y="1753512"/>
            <a:chExt cx="765814" cy="765814"/>
          </a:xfrm>
        </p:grpSpPr>
        <p:sp>
          <p:nvSpPr>
            <p:cNvPr id="15" name="Google Shape;1160;p103">
              <a:extLst>
                <a:ext uri="{FF2B5EF4-FFF2-40B4-BE49-F238E27FC236}">
                  <a16:creationId xmlns:a16="http://schemas.microsoft.com/office/drawing/2014/main" id="{3DDAA111-2F01-F841-2D7B-49B8F4D9D8F8}"/>
                </a:ext>
              </a:extLst>
            </p:cNvPr>
            <p:cNvSpPr/>
            <p:nvPr/>
          </p:nvSpPr>
          <p:spPr>
            <a:xfrm>
              <a:off x="4026445" y="1753512"/>
              <a:ext cx="765814" cy="765814"/>
            </a:xfrm>
            <a:prstGeom prst="ellipse">
              <a:avLst/>
            </a:prstGeom>
            <a:solidFill>
              <a:schemeClr val="accent4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350"/>
              </a:pPr>
              <a:endPara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1AADB11F-53AD-C135-DBE0-D9F0244BC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129958" y="1853493"/>
              <a:ext cx="558787" cy="558787"/>
            </a:xfrm>
            <a:prstGeom prst="rect">
              <a:avLst/>
            </a:prstGeom>
          </p:spPr>
        </p:pic>
      </p:grp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F31F760-5765-8615-EE22-C4F4B5497705}"/>
              </a:ext>
            </a:extLst>
          </p:cNvPr>
          <p:cNvSpPr/>
          <p:nvPr/>
        </p:nvSpPr>
        <p:spPr>
          <a:xfrm>
            <a:off x="168520" y="2433622"/>
            <a:ext cx="11854961" cy="187276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Thai consumers are ready for lifestyle wellness that fits their daily lives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D25A8C-21C3-2616-31DE-D19DB729649F}"/>
              </a:ext>
            </a:extLst>
          </p:cNvPr>
          <p:cNvSpPr txBox="1"/>
          <p:nvPr/>
        </p:nvSpPr>
        <p:spPr>
          <a:xfrm>
            <a:off x="557939" y="6529680"/>
            <a:ext cx="23695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9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Sources: Bain (2024), SCB Research, (2025)</a:t>
            </a:r>
          </a:p>
        </p:txBody>
      </p:sp>
    </p:spTree>
    <p:extLst>
      <p:ext uri="{BB962C8B-B14F-4D97-AF65-F5344CB8AC3E}">
        <p14:creationId xmlns:p14="http://schemas.microsoft.com/office/powerpoint/2010/main" val="229997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0DD56-6C7C-3E4E-947F-87323499A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854962" cy="724252"/>
          </a:xfrm>
        </p:spPr>
        <p:txBody>
          <a:bodyPr>
            <a:normAutofit fontScale="90000"/>
          </a:bodyPr>
          <a:lstStyle/>
          <a:p>
            <a:r>
              <a:rPr lang="en-AU"/>
              <a:t>Thai consumers are ready for lifestyle wellness that fits their daily lives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260AF4-BF22-E5FD-A918-C2095FD1EF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9" b="8399"/>
          <a:stretch/>
        </p:blipFill>
        <p:spPr>
          <a:xfrm>
            <a:off x="8468139" y="3904971"/>
            <a:ext cx="3246783" cy="1404731"/>
          </a:xfrm>
          <a:prstGeom prst="rect">
            <a:avLst/>
          </a:prstGeom>
        </p:spPr>
      </p:pic>
      <p:pic>
        <p:nvPicPr>
          <p:cNvPr id="5" name="Picture 2" descr="Blue Watercolor Brush Stroke Thai Flag Texture Abstract Background | PSD  Free Download - Pikbest">
            <a:extLst>
              <a:ext uri="{FF2B5EF4-FFF2-40B4-BE49-F238E27FC236}">
                <a16:creationId xmlns:a16="http://schemas.microsoft.com/office/drawing/2014/main" id="{DAFAF746-328D-4E5E-8E40-061F09F1E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140" y="2248438"/>
            <a:ext cx="3246782" cy="137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85BCC7-4775-56CE-A76E-EED2B0B589AF}"/>
              </a:ext>
            </a:extLst>
          </p:cNvPr>
          <p:cNvSpPr/>
          <p:nvPr/>
        </p:nvSpPr>
        <p:spPr>
          <a:xfrm>
            <a:off x="516703" y="2241446"/>
            <a:ext cx="3366184" cy="1379968"/>
          </a:xfrm>
          <a:prstGeom prst="rect">
            <a:avLst/>
          </a:prstGeom>
          <a:solidFill>
            <a:srgbClr val="C1E5F5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Thailand’s wellness market grew 28.4% year-on-year in 2023</a:t>
            </a:r>
            <a:endParaRPr lang="en-AU" b="1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41AF98-CB42-C038-C15E-85C3DB1C5D96}"/>
              </a:ext>
            </a:extLst>
          </p:cNvPr>
          <p:cNvSpPr/>
          <p:nvPr/>
        </p:nvSpPr>
        <p:spPr>
          <a:xfrm>
            <a:off x="813192" y="1331160"/>
            <a:ext cx="3069694" cy="752400"/>
          </a:xfrm>
          <a:prstGeom prst="rect">
            <a:avLst/>
          </a:prstGeom>
          <a:solidFill>
            <a:srgbClr val="003B62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b="1"/>
              <a:t>Wellness Market Growth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04C438-D73B-D324-1B1A-62B1F6017993}"/>
              </a:ext>
            </a:extLst>
          </p:cNvPr>
          <p:cNvSpPr/>
          <p:nvPr/>
        </p:nvSpPr>
        <p:spPr>
          <a:xfrm>
            <a:off x="516703" y="3904970"/>
            <a:ext cx="3366184" cy="1404730"/>
          </a:xfrm>
          <a:prstGeom prst="rect">
            <a:avLst/>
          </a:prstGeom>
          <a:solidFill>
            <a:srgbClr val="C1E5F5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Anti-aging</a:t>
            </a:r>
            <a:r>
              <a:rPr lang="en-AU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skin</a:t>
            </a:r>
            <a:r>
              <a:rPr lang="en-AU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and </a:t>
            </a:r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preventive services</a:t>
            </a:r>
            <a:r>
              <a:rPr lang="en-AU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are </a:t>
            </a:r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top growth categories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D36CB2-B515-6E39-61A5-14B25E0EFEE8}"/>
              </a:ext>
            </a:extLst>
          </p:cNvPr>
          <p:cNvSpPr/>
          <p:nvPr/>
        </p:nvSpPr>
        <p:spPr>
          <a:xfrm>
            <a:off x="4572000" y="1331160"/>
            <a:ext cx="3193775" cy="752400"/>
          </a:xfrm>
          <a:prstGeom prst="rect">
            <a:avLst/>
          </a:prstGeom>
          <a:solidFill>
            <a:srgbClr val="003B62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b="1"/>
              <a:t>Shift to preventive, everyday care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79D795C-E553-81C3-B72F-B1E4860DA5E2}"/>
              </a:ext>
            </a:extLst>
          </p:cNvPr>
          <p:cNvSpPr/>
          <p:nvPr/>
        </p:nvSpPr>
        <p:spPr>
          <a:xfrm>
            <a:off x="4518992" y="2248438"/>
            <a:ext cx="3246783" cy="1379968"/>
          </a:xfrm>
          <a:prstGeom prst="rect">
            <a:avLst/>
          </a:prstGeom>
          <a:solidFill>
            <a:srgbClr val="C1E5F5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74% of Thais </a:t>
            </a:r>
            <a:r>
              <a:rPr lang="en-AU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engage in wellness for </a:t>
            </a:r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long-term health</a:t>
            </a:r>
            <a:r>
              <a:rPr lang="en-AU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</a:t>
            </a:r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energy</a:t>
            </a:r>
            <a:r>
              <a:rPr lang="en-AU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not just treatment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77ABA2-6F35-5CF8-1627-91F6697CA5EB}"/>
              </a:ext>
            </a:extLst>
          </p:cNvPr>
          <p:cNvSpPr/>
          <p:nvPr/>
        </p:nvSpPr>
        <p:spPr>
          <a:xfrm>
            <a:off x="8468141" y="2241445"/>
            <a:ext cx="3246782" cy="1404730"/>
          </a:xfrm>
          <a:prstGeom prst="rect">
            <a:avLst/>
          </a:prstGeom>
          <a:noFill/>
          <a:ln w="25400"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>
                <a:solidFill>
                  <a:srgbClr val="003A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91% of APAC consumers want a single platform to manage their health and wellness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563BD9-1E3F-D782-7FC9-FF364952A266}"/>
              </a:ext>
            </a:extLst>
          </p:cNvPr>
          <p:cNvSpPr/>
          <p:nvPr/>
        </p:nvSpPr>
        <p:spPr>
          <a:xfrm>
            <a:off x="8468140" y="3904973"/>
            <a:ext cx="3246783" cy="1404730"/>
          </a:xfrm>
          <a:prstGeom prst="rect">
            <a:avLst/>
          </a:prstGeom>
          <a:noFill/>
          <a:ln w="25400"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>
                <a:solidFill>
                  <a:srgbClr val="003A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Hybrid care is now the norm. People want care they can control on their phone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EC0A65-581E-3B72-BE79-8FA2628730B2}"/>
              </a:ext>
            </a:extLst>
          </p:cNvPr>
          <p:cNvSpPr/>
          <p:nvPr/>
        </p:nvSpPr>
        <p:spPr>
          <a:xfrm>
            <a:off x="8468139" y="1331160"/>
            <a:ext cx="3356215" cy="752400"/>
          </a:xfrm>
          <a:prstGeom prst="rect">
            <a:avLst/>
          </a:prstGeom>
          <a:solidFill>
            <a:srgbClr val="003B62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b="1"/>
              <a:t>Rising demand for convenience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9D83557-2F5D-6555-2DE8-BB9F75D1D565}"/>
              </a:ext>
            </a:extLst>
          </p:cNvPr>
          <p:cNvSpPr/>
          <p:nvPr/>
        </p:nvSpPr>
        <p:spPr>
          <a:xfrm>
            <a:off x="4518992" y="3904970"/>
            <a:ext cx="3246783" cy="1404730"/>
          </a:xfrm>
          <a:prstGeom prst="rect">
            <a:avLst/>
          </a:prstGeom>
          <a:solidFill>
            <a:srgbClr val="C1E5F5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 checkups</a:t>
            </a:r>
            <a:r>
              <a:rPr lang="en-AU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</a:t>
            </a:r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anti-aging treatments</a:t>
            </a:r>
            <a:r>
              <a:rPr lang="en-AU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account for the </a:t>
            </a:r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majority of </a:t>
            </a:r>
            <a:r>
              <a:rPr lang="en-AU" b="1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Phyathai’s</a:t>
            </a:r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wellness revenue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1037EE-86C1-FB51-C421-C939393400D3}"/>
              </a:ext>
            </a:extLst>
          </p:cNvPr>
          <p:cNvSpPr txBox="1"/>
          <p:nvPr/>
        </p:nvSpPr>
        <p:spPr>
          <a:xfrm>
            <a:off x="438974" y="6945890"/>
            <a:ext cx="996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solidFill>
                  <a:srgbClr val="FF0000"/>
                </a:solidFill>
              </a:rPr>
              <a:t>https://</a:t>
            </a:r>
            <a:r>
              <a:rPr lang="en-GB" sz="2400" err="1">
                <a:solidFill>
                  <a:srgbClr val="FF0000"/>
                </a:solidFill>
              </a:rPr>
              <a:t>www.bain.com</a:t>
            </a:r>
            <a:r>
              <a:rPr lang="en-GB" sz="2400">
                <a:solidFill>
                  <a:srgbClr val="FF0000"/>
                </a:solidFill>
              </a:rPr>
              <a:t>/insights/asia-pacific-front-line-of-healthcare-2024/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A23B0AD-D8E4-C6BC-AA0A-306D711B7E1D}"/>
              </a:ext>
            </a:extLst>
          </p:cNvPr>
          <p:cNvGrpSpPr/>
          <p:nvPr/>
        </p:nvGrpSpPr>
        <p:grpSpPr>
          <a:xfrm>
            <a:off x="7967624" y="1284666"/>
            <a:ext cx="819200" cy="819200"/>
            <a:chOff x="8005512" y="1753512"/>
            <a:chExt cx="765814" cy="765814"/>
          </a:xfrm>
        </p:grpSpPr>
        <p:sp>
          <p:nvSpPr>
            <p:cNvPr id="22" name="Google Shape;1160;p103">
              <a:extLst>
                <a:ext uri="{FF2B5EF4-FFF2-40B4-BE49-F238E27FC236}">
                  <a16:creationId xmlns:a16="http://schemas.microsoft.com/office/drawing/2014/main" id="{B2B27BC3-427E-149A-856B-3B88CAA6A8E9}"/>
                </a:ext>
              </a:extLst>
            </p:cNvPr>
            <p:cNvSpPr/>
            <p:nvPr/>
          </p:nvSpPr>
          <p:spPr>
            <a:xfrm>
              <a:off x="8005512" y="1753512"/>
              <a:ext cx="765814" cy="765814"/>
            </a:xfrm>
            <a:prstGeom prst="ellipse">
              <a:avLst/>
            </a:prstGeom>
            <a:solidFill>
              <a:schemeClr val="accent4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350"/>
              </a:pPr>
              <a:endPara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EC070E55-B6C8-B5C0-5C6F-686F921B9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5461" t="11292" r="4966" b="5852"/>
            <a:stretch>
              <a:fillRect/>
            </a:stretch>
          </p:blipFill>
          <p:spPr>
            <a:xfrm>
              <a:off x="8187535" y="1947066"/>
              <a:ext cx="401768" cy="371642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C39B5C6-0896-4D98-98B1-9DD7DBF4AEA2}"/>
              </a:ext>
            </a:extLst>
          </p:cNvPr>
          <p:cNvGrpSpPr/>
          <p:nvPr/>
        </p:nvGrpSpPr>
        <p:grpSpPr>
          <a:xfrm>
            <a:off x="284016" y="1284666"/>
            <a:ext cx="819200" cy="819200"/>
            <a:chOff x="1997351" y="1914001"/>
            <a:chExt cx="696000" cy="696000"/>
          </a:xfrm>
          <a:solidFill>
            <a:schemeClr val="accent4"/>
          </a:solidFill>
        </p:grpSpPr>
        <p:sp>
          <p:nvSpPr>
            <p:cNvPr id="29" name="Google Shape;1160;p103">
              <a:extLst>
                <a:ext uri="{FF2B5EF4-FFF2-40B4-BE49-F238E27FC236}">
                  <a16:creationId xmlns:a16="http://schemas.microsoft.com/office/drawing/2014/main" id="{0272714A-89A2-3A02-05A7-6D284167F725}"/>
                </a:ext>
              </a:extLst>
            </p:cNvPr>
            <p:cNvSpPr/>
            <p:nvPr/>
          </p:nvSpPr>
          <p:spPr>
            <a:xfrm>
              <a:off x="1997351" y="1914001"/>
              <a:ext cx="696000" cy="696000"/>
            </a:xfrm>
            <a:prstGeom prst="ellipse">
              <a:avLst/>
            </a:prstGeom>
            <a:grpFill/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350"/>
              </a:pPr>
              <a:endPara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2606A1CB-CCE5-EC9B-9782-5BC1DF1F6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54851" y="2071501"/>
              <a:ext cx="381000" cy="381000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15BD282-43A3-A645-A22F-FD662ACF557C}"/>
              </a:ext>
            </a:extLst>
          </p:cNvPr>
          <p:cNvGrpSpPr/>
          <p:nvPr/>
        </p:nvGrpSpPr>
        <p:grpSpPr>
          <a:xfrm>
            <a:off x="3988557" y="1284666"/>
            <a:ext cx="819200" cy="819200"/>
            <a:chOff x="4026445" y="1753512"/>
            <a:chExt cx="765814" cy="765814"/>
          </a:xfrm>
        </p:grpSpPr>
        <p:sp>
          <p:nvSpPr>
            <p:cNvPr id="15" name="Google Shape;1160;p103">
              <a:extLst>
                <a:ext uri="{FF2B5EF4-FFF2-40B4-BE49-F238E27FC236}">
                  <a16:creationId xmlns:a16="http://schemas.microsoft.com/office/drawing/2014/main" id="{178D05B2-225B-F9FB-BEB8-79B823F086E0}"/>
                </a:ext>
              </a:extLst>
            </p:cNvPr>
            <p:cNvSpPr/>
            <p:nvPr/>
          </p:nvSpPr>
          <p:spPr>
            <a:xfrm>
              <a:off x="4026445" y="1753512"/>
              <a:ext cx="765814" cy="765814"/>
            </a:xfrm>
            <a:prstGeom prst="ellipse">
              <a:avLst/>
            </a:prstGeom>
            <a:solidFill>
              <a:schemeClr val="accent4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350"/>
              </a:pPr>
              <a:endPara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979696E9-9FEA-CA71-ED17-5CD4BB5A7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129958" y="1853493"/>
              <a:ext cx="558787" cy="558787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0E79618-38C0-D538-8FA0-5911B6284D6E}"/>
              </a:ext>
            </a:extLst>
          </p:cNvPr>
          <p:cNvSpPr txBox="1"/>
          <p:nvPr/>
        </p:nvSpPr>
        <p:spPr>
          <a:xfrm>
            <a:off x="557939" y="6529680"/>
            <a:ext cx="23695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9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Sources: Bain (2024), SCB Research, (2025)</a:t>
            </a:r>
          </a:p>
        </p:txBody>
      </p:sp>
    </p:spTree>
    <p:extLst>
      <p:ext uri="{BB962C8B-B14F-4D97-AF65-F5344CB8AC3E}">
        <p14:creationId xmlns:p14="http://schemas.microsoft.com/office/powerpoint/2010/main" val="563369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16292-AABC-A978-83E2-FA871507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51B0C-D13E-CADF-11CB-C53B7E57D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854962" cy="724252"/>
          </a:xfrm>
        </p:spPr>
        <p:txBody>
          <a:bodyPr>
            <a:normAutofit fontScale="90000"/>
          </a:bodyPr>
          <a:lstStyle/>
          <a:p>
            <a:r>
              <a:rPr lang="en-AU"/>
              <a:t>Thai consumers are ready for lifestyle wellness that fits their daily lives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D2D30A-6004-B208-A5D9-ED2C21AB96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9" b="8399"/>
          <a:stretch/>
        </p:blipFill>
        <p:spPr>
          <a:xfrm>
            <a:off x="8468139" y="3904971"/>
            <a:ext cx="3246783" cy="1404731"/>
          </a:xfrm>
          <a:prstGeom prst="rect">
            <a:avLst/>
          </a:prstGeom>
        </p:spPr>
      </p:pic>
      <p:pic>
        <p:nvPicPr>
          <p:cNvPr id="5" name="Picture 2" descr="Blue Watercolor Brush Stroke Thai Flag Texture Abstract Background | PSD  Free Download - Pikbest">
            <a:extLst>
              <a:ext uri="{FF2B5EF4-FFF2-40B4-BE49-F238E27FC236}">
                <a16:creationId xmlns:a16="http://schemas.microsoft.com/office/drawing/2014/main" id="{1B84D03E-3212-0F72-A7B0-667274A98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140" y="2248438"/>
            <a:ext cx="3246782" cy="137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81B1F1E-CAFE-A24C-2EEF-656734578E0E}"/>
              </a:ext>
            </a:extLst>
          </p:cNvPr>
          <p:cNvSpPr/>
          <p:nvPr/>
        </p:nvSpPr>
        <p:spPr>
          <a:xfrm>
            <a:off x="516703" y="2241446"/>
            <a:ext cx="3366184" cy="1379968"/>
          </a:xfrm>
          <a:prstGeom prst="rect">
            <a:avLst/>
          </a:prstGeom>
          <a:solidFill>
            <a:srgbClr val="C1E5F5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Thailand’s wellness market grew 28.4% year-on-year in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C72CC4-BD36-0C73-4E80-76B7A2D0829D}"/>
              </a:ext>
            </a:extLst>
          </p:cNvPr>
          <p:cNvSpPr/>
          <p:nvPr/>
        </p:nvSpPr>
        <p:spPr>
          <a:xfrm>
            <a:off x="813192" y="1331160"/>
            <a:ext cx="3069694" cy="752400"/>
          </a:xfrm>
          <a:prstGeom prst="rect">
            <a:avLst/>
          </a:prstGeom>
          <a:solidFill>
            <a:srgbClr val="003B62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b="1"/>
              <a:t>Wellness Market Growth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730F57-2D73-0D93-5B86-7F52DBD8913B}"/>
              </a:ext>
            </a:extLst>
          </p:cNvPr>
          <p:cNvSpPr/>
          <p:nvPr/>
        </p:nvSpPr>
        <p:spPr>
          <a:xfrm>
            <a:off x="516703" y="3904970"/>
            <a:ext cx="3366184" cy="1404730"/>
          </a:xfrm>
          <a:prstGeom prst="rect">
            <a:avLst/>
          </a:prstGeom>
          <a:solidFill>
            <a:srgbClr val="C1E5F5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Anti-aging</a:t>
            </a:r>
            <a:r>
              <a:rPr lang="en-AU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skin</a:t>
            </a:r>
            <a:r>
              <a:rPr lang="en-AU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and </a:t>
            </a:r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preventive services</a:t>
            </a:r>
            <a:r>
              <a:rPr lang="en-AU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are </a:t>
            </a:r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top growth categories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144181-F803-BEFA-295A-D8DE74161DEF}"/>
              </a:ext>
            </a:extLst>
          </p:cNvPr>
          <p:cNvSpPr/>
          <p:nvPr/>
        </p:nvSpPr>
        <p:spPr>
          <a:xfrm>
            <a:off x="4572000" y="1331160"/>
            <a:ext cx="3193775" cy="752400"/>
          </a:xfrm>
          <a:prstGeom prst="rect">
            <a:avLst/>
          </a:prstGeom>
          <a:solidFill>
            <a:srgbClr val="003B62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b="1"/>
              <a:t>Shift to preventive, everyday care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83DE0-B4BB-663F-83C0-151B7069FADA}"/>
              </a:ext>
            </a:extLst>
          </p:cNvPr>
          <p:cNvSpPr/>
          <p:nvPr/>
        </p:nvSpPr>
        <p:spPr>
          <a:xfrm>
            <a:off x="4518992" y="2248438"/>
            <a:ext cx="3246783" cy="1379968"/>
          </a:xfrm>
          <a:prstGeom prst="rect">
            <a:avLst/>
          </a:prstGeom>
          <a:solidFill>
            <a:srgbClr val="C1E5F5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74% of Thais </a:t>
            </a:r>
            <a:r>
              <a:rPr lang="en-AU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engage in wellness for </a:t>
            </a:r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long-term health</a:t>
            </a:r>
            <a:r>
              <a:rPr lang="en-AU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</a:t>
            </a:r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energy</a:t>
            </a:r>
            <a:r>
              <a:rPr lang="en-AU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not just treatment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A57922-DCC3-5374-B2A0-8F3870BBC1FF}"/>
              </a:ext>
            </a:extLst>
          </p:cNvPr>
          <p:cNvSpPr/>
          <p:nvPr/>
        </p:nvSpPr>
        <p:spPr>
          <a:xfrm>
            <a:off x="8468141" y="2241445"/>
            <a:ext cx="3246782" cy="1404730"/>
          </a:xfrm>
          <a:prstGeom prst="rect">
            <a:avLst/>
          </a:prstGeom>
          <a:noFill/>
          <a:ln w="25400"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>
                <a:solidFill>
                  <a:srgbClr val="003A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91% of APAC consumers want a single platform to manage their health and wellness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D4B8DB-05FF-8F57-96AD-A925465B660D}"/>
              </a:ext>
            </a:extLst>
          </p:cNvPr>
          <p:cNvSpPr/>
          <p:nvPr/>
        </p:nvSpPr>
        <p:spPr>
          <a:xfrm>
            <a:off x="8468140" y="3904973"/>
            <a:ext cx="3246783" cy="1404730"/>
          </a:xfrm>
          <a:prstGeom prst="rect">
            <a:avLst/>
          </a:prstGeom>
          <a:noFill/>
          <a:ln w="25400"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>
                <a:solidFill>
                  <a:srgbClr val="003A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Hybrid care is now the norm. People want care they can control on their phone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626108-EB62-D88C-0976-6967C5BB3383}"/>
              </a:ext>
            </a:extLst>
          </p:cNvPr>
          <p:cNvSpPr/>
          <p:nvPr/>
        </p:nvSpPr>
        <p:spPr>
          <a:xfrm>
            <a:off x="8468139" y="1331160"/>
            <a:ext cx="3356215" cy="752400"/>
          </a:xfrm>
          <a:prstGeom prst="rect">
            <a:avLst/>
          </a:prstGeom>
          <a:solidFill>
            <a:srgbClr val="003B62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b="1"/>
              <a:t>Rising demand for convenience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693F88-70FA-4F17-DA11-FABB077E59E9}"/>
              </a:ext>
            </a:extLst>
          </p:cNvPr>
          <p:cNvSpPr/>
          <p:nvPr/>
        </p:nvSpPr>
        <p:spPr>
          <a:xfrm>
            <a:off x="4518992" y="3904970"/>
            <a:ext cx="3246783" cy="1404730"/>
          </a:xfrm>
          <a:prstGeom prst="rect">
            <a:avLst/>
          </a:prstGeom>
          <a:solidFill>
            <a:srgbClr val="C1E5F5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 checkups</a:t>
            </a:r>
            <a:r>
              <a:rPr lang="en-AU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</a:t>
            </a:r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anti-aging treatments</a:t>
            </a:r>
            <a:r>
              <a:rPr lang="en-AU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account for the </a:t>
            </a:r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majority of </a:t>
            </a:r>
            <a:r>
              <a:rPr lang="en-AU" b="1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Phyathai’s</a:t>
            </a:r>
            <a:r>
              <a:rPr lang="en-AU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wellness revenue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E22A7D-23AF-2802-C2E1-2C5CABA95FC1}"/>
              </a:ext>
            </a:extLst>
          </p:cNvPr>
          <p:cNvSpPr txBox="1"/>
          <p:nvPr/>
        </p:nvSpPr>
        <p:spPr>
          <a:xfrm>
            <a:off x="438974" y="6945890"/>
            <a:ext cx="996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solidFill>
                  <a:srgbClr val="FF0000"/>
                </a:solidFill>
              </a:rPr>
              <a:t>https://</a:t>
            </a:r>
            <a:r>
              <a:rPr lang="en-GB" sz="2400" err="1">
                <a:solidFill>
                  <a:srgbClr val="FF0000"/>
                </a:solidFill>
              </a:rPr>
              <a:t>www.bain.com</a:t>
            </a:r>
            <a:r>
              <a:rPr lang="en-GB" sz="2400">
                <a:solidFill>
                  <a:srgbClr val="FF0000"/>
                </a:solidFill>
              </a:rPr>
              <a:t>/insights/asia-pacific-front-line-of-healthcare-2024/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F14AA03-DD42-1228-EF45-77A449B57B51}"/>
              </a:ext>
            </a:extLst>
          </p:cNvPr>
          <p:cNvGrpSpPr/>
          <p:nvPr/>
        </p:nvGrpSpPr>
        <p:grpSpPr>
          <a:xfrm>
            <a:off x="7967624" y="1284666"/>
            <a:ext cx="819200" cy="819200"/>
            <a:chOff x="8005512" y="1753512"/>
            <a:chExt cx="765814" cy="765814"/>
          </a:xfrm>
        </p:grpSpPr>
        <p:sp>
          <p:nvSpPr>
            <p:cNvPr id="22" name="Google Shape;1160;p103">
              <a:extLst>
                <a:ext uri="{FF2B5EF4-FFF2-40B4-BE49-F238E27FC236}">
                  <a16:creationId xmlns:a16="http://schemas.microsoft.com/office/drawing/2014/main" id="{D6ECAF8F-F429-7D20-B29A-3D616213AF38}"/>
                </a:ext>
              </a:extLst>
            </p:cNvPr>
            <p:cNvSpPr/>
            <p:nvPr/>
          </p:nvSpPr>
          <p:spPr>
            <a:xfrm>
              <a:off x="8005512" y="1753512"/>
              <a:ext cx="765814" cy="765814"/>
            </a:xfrm>
            <a:prstGeom prst="ellipse">
              <a:avLst/>
            </a:prstGeom>
            <a:solidFill>
              <a:schemeClr val="accent4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350"/>
              </a:pPr>
              <a:endPara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5211D0DB-D9D5-635C-638C-54F826425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5461" t="11292" r="4966" b="5852"/>
            <a:stretch>
              <a:fillRect/>
            </a:stretch>
          </p:blipFill>
          <p:spPr>
            <a:xfrm>
              <a:off x="8187535" y="1947066"/>
              <a:ext cx="401768" cy="371642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33BB38C-2693-A96C-A995-B57C9A3F64F0}"/>
              </a:ext>
            </a:extLst>
          </p:cNvPr>
          <p:cNvGrpSpPr/>
          <p:nvPr/>
        </p:nvGrpSpPr>
        <p:grpSpPr>
          <a:xfrm>
            <a:off x="284016" y="1284666"/>
            <a:ext cx="819200" cy="819200"/>
            <a:chOff x="1997351" y="1914001"/>
            <a:chExt cx="696000" cy="696000"/>
          </a:xfrm>
          <a:solidFill>
            <a:schemeClr val="accent4"/>
          </a:solidFill>
        </p:grpSpPr>
        <p:sp>
          <p:nvSpPr>
            <p:cNvPr id="29" name="Google Shape;1160;p103">
              <a:extLst>
                <a:ext uri="{FF2B5EF4-FFF2-40B4-BE49-F238E27FC236}">
                  <a16:creationId xmlns:a16="http://schemas.microsoft.com/office/drawing/2014/main" id="{8A2E71EB-9CDA-6237-0C6C-59CCF6395F6E}"/>
                </a:ext>
              </a:extLst>
            </p:cNvPr>
            <p:cNvSpPr/>
            <p:nvPr/>
          </p:nvSpPr>
          <p:spPr>
            <a:xfrm>
              <a:off x="1997351" y="1914001"/>
              <a:ext cx="696000" cy="696000"/>
            </a:xfrm>
            <a:prstGeom prst="ellipse">
              <a:avLst/>
            </a:prstGeom>
            <a:grpFill/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350"/>
              </a:pPr>
              <a:endPara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D54C7D9B-6C69-B25A-CB0B-93B7E80CC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54851" y="2071501"/>
              <a:ext cx="381000" cy="381000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0788FF2-A219-1C89-0C03-C3C780FCC872}"/>
              </a:ext>
            </a:extLst>
          </p:cNvPr>
          <p:cNvGrpSpPr/>
          <p:nvPr/>
        </p:nvGrpSpPr>
        <p:grpSpPr>
          <a:xfrm>
            <a:off x="3988557" y="1284666"/>
            <a:ext cx="819200" cy="819200"/>
            <a:chOff x="4026445" y="1753512"/>
            <a:chExt cx="765814" cy="765814"/>
          </a:xfrm>
        </p:grpSpPr>
        <p:sp>
          <p:nvSpPr>
            <p:cNvPr id="15" name="Google Shape;1160;p103">
              <a:extLst>
                <a:ext uri="{FF2B5EF4-FFF2-40B4-BE49-F238E27FC236}">
                  <a16:creationId xmlns:a16="http://schemas.microsoft.com/office/drawing/2014/main" id="{8DCCA443-EC09-82EF-0110-01618CBF28A4}"/>
                </a:ext>
              </a:extLst>
            </p:cNvPr>
            <p:cNvSpPr/>
            <p:nvPr/>
          </p:nvSpPr>
          <p:spPr>
            <a:xfrm>
              <a:off x="4026445" y="1753512"/>
              <a:ext cx="765814" cy="765814"/>
            </a:xfrm>
            <a:prstGeom prst="ellipse">
              <a:avLst/>
            </a:prstGeom>
            <a:solidFill>
              <a:schemeClr val="accent4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350"/>
              </a:pPr>
              <a:endPara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89164B0B-D874-CED7-2F7E-53AFC807C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129958" y="1853493"/>
              <a:ext cx="558787" cy="558787"/>
            </a:xfrm>
            <a:prstGeom prst="rect">
              <a:avLst/>
            </a:prstGeom>
          </p:spPr>
        </p:pic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106E39EF-329D-EAC9-0AB5-9D88FC157A86}"/>
              </a:ext>
            </a:extLst>
          </p:cNvPr>
          <p:cNvSpPr txBox="1"/>
          <p:nvPr/>
        </p:nvSpPr>
        <p:spPr>
          <a:xfrm>
            <a:off x="557939" y="6529680"/>
            <a:ext cx="23695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9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Sources: Bain (2024), SCB Research, (2025)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5A84D7-5B6C-5327-136B-01BA558CFA10}"/>
              </a:ext>
            </a:extLst>
          </p:cNvPr>
          <p:cNvSpPr/>
          <p:nvPr/>
        </p:nvSpPr>
        <p:spPr>
          <a:xfrm>
            <a:off x="2199795" y="5428970"/>
            <a:ext cx="3781107" cy="1063646"/>
          </a:xfrm>
          <a:prstGeom prst="rect">
            <a:avLst/>
          </a:prstGeom>
          <a:noFill/>
          <a:ln w="44450"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Self-Reliant and Individualistic: </a:t>
            </a:r>
            <a:r>
              <a:rPr lang="en-AU" sz="160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professionals navigating changing family roles and seeking convenient, independent care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1A0B27-B746-FBB3-8958-342FE9C7745F}"/>
              </a:ext>
            </a:extLst>
          </p:cNvPr>
          <p:cNvSpPr/>
          <p:nvPr/>
        </p:nvSpPr>
        <p:spPr>
          <a:xfrm>
            <a:off x="6365139" y="5428970"/>
            <a:ext cx="3781107" cy="1063646"/>
          </a:xfrm>
          <a:prstGeom prst="rect">
            <a:avLst/>
          </a:prstGeom>
          <a:noFill/>
          <a:ln w="44450"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Living Life and Looking Good: </a:t>
            </a:r>
          </a:p>
          <a:p>
            <a:pPr algn="ctr"/>
            <a:r>
              <a:rPr lang="en-AU" sz="1600" b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r>
              <a:rPr lang="en-AU" sz="160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mage-conscious Gen Y consumers prioritising appearance, energy and confidence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19D1224-BAC3-271D-DD58-7A8EA346F114}"/>
              </a:ext>
            </a:extLst>
          </p:cNvPr>
          <p:cNvSpPr/>
          <p:nvPr/>
        </p:nvSpPr>
        <p:spPr>
          <a:xfrm>
            <a:off x="1952477" y="5341784"/>
            <a:ext cx="421190" cy="421190"/>
          </a:xfrm>
          <a:prstGeom prst="ellipse">
            <a:avLst/>
          </a:prstGeom>
          <a:solidFill>
            <a:srgbClr val="003B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0A5F307-3F0F-867C-0246-A8F101E2F4D9}"/>
              </a:ext>
            </a:extLst>
          </p:cNvPr>
          <p:cNvSpPr/>
          <p:nvPr/>
        </p:nvSpPr>
        <p:spPr>
          <a:xfrm>
            <a:off x="6123424" y="5341784"/>
            <a:ext cx="421190" cy="421190"/>
          </a:xfrm>
          <a:prstGeom prst="ellipse">
            <a:avLst/>
          </a:prstGeom>
          <a:solidFill>
            <a:srgbClr val="003B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2786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B97B5-4729-1896-C007-89EBAC396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5F266-FC7D-8A56-4901-7E5EF37746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854962" cy="724252"/>
          </a:xfrm>
        </p:spPr>
        <p:txBody>
          <a:bodyPr>
            <a:normAutofit fontScale="90000"/>
          </a:bodyPr>
          <a:lstStyle/>
          <a:p>
            <a:r>
              <a:rPr lang="en-AU"/>
              <a:t>Thai consumers are ready for lifestyle wellness that fits their daily lives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2BA10B-B16B-A7A8-9EAC-1290C95DE4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9" b="8399"/>
          <a:stretch/>
        </p:blipFill>
        <p:spPr>
          <a:xfrm>
            <a:off x="8468139" y="3904971"/>
            <a:ext cx="3246783" cy="1404731"/>
          </a:xfrm>
          <a:prstGeom prst="rect">
            <a:avLst/>
          </a:prstGeom>
        </p:spPr>
      </p:pic>
      <p:pic>
        <p:nvPicPr>
          <p:cNvPr id="5" name="Picture 2" descr="Blue Watercolor Brush Stroke Thai Flag Texture Abstract Background | PSD  Free Download - Pikbest">
            <a:extLst>
              <a:ext uri="{FF2B5EF4-FFF2-40B4-BE49-F238E27FC236}">
                <a16:creationId xmlns:a16="http://schemas.microsoft.com/office/drawing/2014/main" id="{5A9B69E9-1D0B-9795-57CC-EEE032D56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140" y="2248438"/>
            <a:ext cx="3246782" cy="137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62862FB-F682-BFEE-5E7F-ADED6D6BEB5E}"/>
              </a:ext>
            </a:extLst>
          </p:cNvPr>
          <p:cNvSpPr/>
          <p:nvPr/>
        </p:nvSpPr>
        <p:spPr>
          <a:xfrm>
            <a:off x="516703" y="2241446"/>
            <a:ext cx="3366184" cy="1379968"/>
          </a:xfrm>
          <a:prstGeom prst="rect">
            <a:avLst/>
          </a:prstGeom>
          <a:solidFill>
            <a:srgbClr val="C1E5F5"/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Thailand’s wellness market grew 28.4% year-on-year, reaching $40.5B in 2023</a:t>
            </a:r>
          </a:p>
          <a:p>
            <a:pPr algn="ctr"/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฿322B in 2024</a:t>
            </a:r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with 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8% annual growth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27DF83-F9D8-C5E9-134F-0F9AE0705541}"/>
              </a:ext>
            </a:extLst>
          </p:cNvPr>
          <p:cNvSpPr/>
          <p:nvPr/>
        </p:nvSpPr>
        <p:spPr>
          <a:xfrm>
            <a:off x="813192" y="1331160"/>
            <a:ext cx="3069694" cy="752400"/>
          </a:xfrm>
          <a:prstGeom prst="rect">
            <a:avLst/>
          </a:prstGeom>
          <a:solidFill>
            <a:srgbClr val="003B62">
              <a:alpha val="30000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b="1"/>
              <a:t>Wellness Market Growth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65F3D8-393F-9D01-C694-366B2F6446D6}"/>
              </a:ext>
            </a:extLst>
          </p:cNvPr>
          <p:cNvSpPr/>
          <p:nvPr/>
        </p:nvSpPr>
        <p:spPr>
          <a:xfrm>
            <a:off x="516703" y="3904970"/>
            <a:ext cx="3366184" cy="1404730"/>
          </a:xfrm>
          <a:prstGeom prst="rect">
            <a:avLst/>
          </a:prstGeom>
          <a:solidFill>
            <a:srgbClr val="C1E5F5"/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Anti-aging</a:t>
            </a:r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skin</a:t>
            </a:r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and 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preventive services</a:t>
            </a:r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are 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top growth categories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886031-FAE4-053F-34BF-2D019A40A98C}"/>
              </a:ext>
            </a:extLst>
          </p:cNvPr>
          <p:cNvSpPr/>
          <p:nvPr/>
        </p:nvSpPr>
        <p:spPr>
          <a:xfrm>
            <a:off x="4572000" y="1331160"/>
            <a:ext cx="3193775" cy="752400"/>
          </a:xfrm>
          <a:prstGeom prst="rect">
            <a:avLst/>
          </a:prstGeom>
          <a:solidFill>
            <a:srgbClr val="003B62">
              <a:alpha val="30000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b="1"/>
              <a:t>Shift to preventive, everyday care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A80438-0E67-7900-FD8B-730E5776752B}"/>
              </a:ext>
            </a:extLst>
          </p:cNvPr>
          <p:cNvSpPr/>
          <p:nvPr/>
        </p:nvSpPr>
        <p:spPr>
          <a:xfrm>
            <a:off x="4518992" y="2248438"/>
            <a:ext cx="3246783" cy="1379968"/>
          </a:xfrm>
          <a:prstGeom prst="rect">
            <a:avLst/>
          </a:prstGeom>
          <a:solidFill>
            <a:srgbClr val="C1E5F5"/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74% of Thais </a:t>
            </a:r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engage in wellness for 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long-term health</a:t>
            </a:r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energy</a:t>
            </a:r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not just treatment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255800-AB06-F72F-988D-5FD77FC0B2E5}"/>
              </a:ext>
            </a:extLst>
          </p:cNvPr>
          <p:cNvSpPr/>
          <p:nvPr/>
        </p:nvSpPr>
        <p:spPr>
          <a:xfrm>
            <a:off x="8468141" y="2241445"/>
            <a:ext cx="3246782" cy="1404730"/>
          </a:xfrm>
          <a:prstGeom prst="rect">
            <a:avLst/>
          </a:prstGeom>
          <a:noFill/>
          <a:ln w="25400">
            <a:solidFill>
              <a:schemeClr val="accent2">
                <a:alpha val="3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>
                <a:solidFill>
                  <a:srgbClr val="003A62">
                    <a:alpha val="3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91% of APAC consumers want a single platform to manage their health and wellness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CA72F0-6BF2-E38F-0F7F-57DFA2C15E4A}"/>
              </a:ext>
            </a:extLst>
          </p:cNvPr>
          <p:cNvSpPr/>
          <p:nvPr/>
        </p:nvSpPr>
        <p:spPr>
          <a:xfrm>
            <a:off x="8468140" y="3904973"/>
            <a:ext cx="3246783" cy="1404730"/>
          </a:xfrm>
          <a:prstGeom prst="rect">
            <a:avLst/>
          </a:prstGeom>
          <a:noFill/>
          <a:ln w="25400">
            <a:solidFill>
              <a:schemeClr val="accent2">
                <a:alpha val="3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>
                <a:solidFill>
                  <a:srgbClr val="003A62">
                    <a:alpha val="3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Hybrid care is now the norm. People want care they can control on their phone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9453B5-A509-78D2-1A4A-93A583F4B976}"/>
              </a:ext>
            </a:extLst>
          </p:cNvPr>
          <p:cNvSpPr/>
          <p:nvPr/>
        </p:nvSpPr>
        <p:spPr>
          <a:xfrm>
            <a:off x="8468139" y="1331160"/>
            <a:ext cx="3356215" cy="752400"/>
          </a:xfrm>
          <a:prstGeom prst="rect">
            <a:avLst/>
          </a:prstGeom>
          <a:solidFill>
            <a:srgbClr val="003B62">
              <a:alpha val="30000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b="1"/>
              <a:t>Rising demand for convenience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BF5B534-451B-B159-8C4C-73656A737950}"/>
              </a:ext>
            </a:extLst>
          </p:cNvPr>
          <p:cNvSpPr/>
          <p:nvPr/>
        </p:nvSpPr>
        <p:spPr>
          <a:xfrm>
            <a:off x="4518992" y="3904970"/>
            <a:ext cx="3246783" cy="1404730"/>
          </a:xfrm>
          <a:prstGeom prst="rect">
            <a:avLst/>
          </a:prstGeom>
          <a:solidFill>
            <a:srgbClr val="C1E5F5"/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 checkups</a:t>
            </a:r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anti-aging treatments</a:t>
            </a:r>
            <a:r>
              <a:rPr lang="en-AU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account for the 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majority of </a:t>
            </a:r>
            <a:r>
              <a:rPr lang="en-AU" b="1" err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Phyathai’s</a:t>
            </a:r>
            <a:r>
              <a:rPr lang="en-AU" b="1">
                <a:solidFill>
                  <a:schemeClr val="tx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wellness revenue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C0D89E-FE22-EBFA-6C04-E7C21B816DCE}"/>
              </a:ext>
            </a:extLst>
          </p:cNvPr>
          <p:cNvSpPr txBox="1"/>
          <p:nvPr/>
        </p:nvSpPr>
        <p:spPr>
          <a:xfrm>
            <a:off x="438974" y="6945890"/>
            <a:ext cx="996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solidFill>
                  <a:srgbClr val="FF0000"/>
                </a:solidFill>
              </a:rPr>
              <a:t>https://</a:t>
            </a:r>
            <a:r>
              <a:rPr lang="en-GB" sz="2400" err="1">
                <a:solidFill>
                  <a:srgbClr val="FF0000"/>
                </a:solidFill>
              </a:rPr>
              <a:t>www.bain.com</a:t>
            </a:r>
            <a:r>
              <a:rPr lang="en-GB" sz="2400">
                <a:solidFill>
                  <a:srgbClr val="FF0000"/>
                </a:solidFill>
              </a:rPr>
              <a:t>/insights/asia-pacific-front-line-of-healthcare-2024/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7EC0183-20AC-E16A-71F1-8C5E49DE3DF5}"/>
              </a:ext>
            </a:extLst>
          </p:cNvPr>
          <p:cNvGrpSpPr/>
          <p:nvPr/>
        </p:nvGrpSpPr>
        <p:grpSpPr>
          <a:xfrm>
            <a:off x="7967624" y="1284666"/>
            <a:ext cx="819200" cy="819200"/>
            <a:chOff x="8005512" y="1753512"/>
            <a:chExt cx="765814" cy="765814"/>
          </a:xfrm>
        </p:grpSpPr>
        <p:sp>
          <p:nvSpPr>
            <p:cNvPr id="22" name="Google Shape;1160;p103">
              <a:extLst>
                <a:ext uri="{FF2B5EF4-FFF2-40B4-BE49-F238E27FC236}">
                  <a16:creationId xmlns:a16="http://schemas.microsoft.com/office/drawing/2014/main" id="{56FFED42-B437-0BD8-6D3A-D46837CFD055}"/>
                </a:ext>
              </a:extLst>
            </p:cNvPr>
            <p:cNvSpPr/>
            <p:nvPr/>
          </p:nvSpPr>
          <p:spPr>
            <a:xfrm>
              <a:off x="8005512" y="1753512"/>
              <a:ext cx="765814" cy="765814"/>
            </a:xfrm>
            <a:prstGeom prst="ellipse">
              <a:avLst/>
            </a:prstGeom>
            <a:solidFill>
              <a:schemeClr val="accent4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350"/>
              </a:pPr>
              <a:endPara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222711F3-EEFC-8B66-504F-DA2ACDBC3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5461" t="11292" r="4966" b="5852"/>
            <a:stretch>
              <a:fillRect/>
            </a:stretch>
          </p:blipFill>
          <p:spPr>
            <a:xfrm>
              <a:off x="8187535" y="1947066"/>
              <a:ext cx="401768" cy="371642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28E6185-CDA6-5CCC-688C-3DB566AAE9ED}"/>
              </a:ext>
            </a:extLst>
          </p:cNvPr>
          <p:cNvGrpSpPr/>
          <p:nvPr/>
        </p:nvGrpSpPr>
        <p:grpSpPr>
          <a:xfrm>
            <a:off x="284016" y="1284666"/>
            <a:ext cx="819200" cy="819200"/>
            <a:chOff x="1997351" y="1914001"/>
            <a:chExt cx="696000" cy="696000"/>
          </a:xfrm>
          <a:solidFill>
            <a:schemeClr val="accent4"/>
          </a:solidFill>
        </p:grpSpPr>
        <p:sp>
          <p:nvSpPr>
            <p:cNvPr id="29" name="Google Shape;1160;p103">
              <a:extLst>
                <a:ext uri="{FF2B5EF4-FFF2-40B4-BE49-F238E27FC236}">
                  <a16:creationId xmlns:a16="http://schemas.microsoft.com/office/drawing/2014/main" id="{077FD937-3EB7-1FBB-3089-6B12DD9524B8}"/>
                </a:ext>
              </a:extLst>
            </p:cNvPr>
            <p:cNvSpPr/>
            <p:nvPr/>
          </p:nvSpPr>
          <p:spPr>
            <a:xfrm>
              <a:off x="1997351" y="1914001"/>
              <a:ext cx="696000" cy="696000"/>
            </a:xfrm>
            <a:prstGeom prst="ellipse">
              <a:avLst/>
            </a:prstGeom>
            <a:grpFill/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350"/>
              </a:pPr>
              <a:endPara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6674AC7F-0397-0D63-67EA-53508223D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54851" y="2071501"/>
              <a:ext cx="381000" cy="381000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118D057-744A-77E0-1F39-F267E6F91D53}"/>
              </a:ext>
            </a:extLst>
          </p:cNvPr>
          <p:cNvGrpSpPr/>
          <p:nvPr/>
        </p:nvGrpSpPr>
        <p:grpSpPr>
          <a:xfrm>
            <a:off x="3988557" y="1284666"/>
            <a:ext cx="819200" cy="819200"/>
            <a:chOff x="4026445" y="1753512"/>
            <a:chExt cx="765814" cy="765814"/>
          </a:xfrm>
        </p:grpSpPr>
        <p:sp>
          <p:nvSpPr>
            <p:cNvPr id="15" name="Google Shape;1160;p103">
              <a:extLst>
                <a:ext uri="{FF2B5EF4-FFF2-40B4-BE49-F238E27FC236}">
                  <a16:creationId xmlns:a16="http://schemas.microsoft.com/office/drawing/2014/main" id="{F138ED82-1F09-07A9-C720-E6E5F8CC4112}"/>
                </a:ext>
              </a:extLst>
            </p:cNvPr>
            <p:cNvSpPr/>
            <p:nvPr/>
          </p:nvSpPr>
          <p:spPr>
            <a:xfrm>
              <a:off x="4026445" y="1753512"/>
              <a:ext cx="765814" cy="765814"/>
            </a:xfrm>
            <a:prstGeom prst="ellipse">
              <a:avLst/>
            </a:prstGeom>
            <a:solidFill>
              <a:schemeClr val="accent4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350"/>
              </a:pPr>
              <a:endPara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3E8EE8D1-EA61-B8E2-5683-0C0C6030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129958" y="1853493"/>
              <a:ext cx="558787" cy="558787"/>
            </a:xfrm>
            <a:prstGeom prst="rect">
              <a:avLst/>
            </a:prstGeom>
          </p:spPr>
        </p:pic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9AEDE44D-E5A3-49AE-8CE9-5C45AF0B2431}"/>
              </a:ext>
            </a:extLst>
          </p:cNvPr>
          <p:cNvSpPr txBox="1"/>
          <p:nvPr/>
        </p:nvSpPr>
        <p:spPr>
          <a:xfrm>
            <a:off x="557939" y="6529680"/>
            <a:ext cx="23695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9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Sources: Bain (2024), SCB Research, (2025)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F81756-027D-F8B1-6888-04DCC86ECF83}"/>
              </a:ext>
            </a:extLst>
          </p:cNvPr>
          <p:cNvSpPr/>
          <p:nvPr/>
        </p:nvSpPr>
        <p:spPr>
          <a:xfrm>
            <a:off x="2199795" y="5428970"/>
            <a:ext cx="3781107" cy="1063646"/>
          </a:xfrm>
          <a:prstGeom prst="rect">
            <a:avLst/>
          </a:prstGeom>
          <a:noFill/>
          <a:ln w="44450">
            <a:solidFill>
              <a:schemeClr val="accent2">
                <a:alpha val="31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>
                <a:solidFill>
                  <a:schemeClr val="tx1">
                    <a:alpha val="29787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Self-Reliant and Individualistic: professionals navigating changing family roles and seeking convenient, independent care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375DF3-47AD-68BD-AB23-DCB5E8905EDE}"/>
              </a:ext>
            </a:extLst>
          </p:cNvPr>
          <p:cNvSpPr/>
          <p:nvPr/>
        </p:nvSpPr>
        <p:spPr>
          <a:xfrm>
            <a:off x="6365139" y="5428970"/>
            <a:ext cx="3781107" cy="1063646"/>
          </a:xfrm>
          <a:prstGeom prst="rect">
            <a:avLst/>
          </a:prstGeom>
          <a:noFill/>
          <a:ln w="44450">
            <a:solidFill>
              <a:schemeClr val="accent2">
                <a:alpha val="31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>
                <a:solidFill>
                  <a:schemeClr val="tx1">
                    <a:alpha val="29787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Living Life and Looking Good: image-conscious Gen Y consumers prioritising appearance, energy and confidence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F4C2E02-DB51-9024-2303-AB0BDD12A16B}"/>
              </a:ext>
            </a:extLst>
          </p:cNvPr>
          <p:cNvSpPr/>
          <p:nvPr/>
        </p:nvSpPr>
        <p:spPr>
          <a:xfrm>
            <a:off x="1952477" y="5341784"/>
            <a:ext cx="421190" cy="421190"/>
          </a:xfrm>
          <a:prstGeom prst="ellipse">
            <a:avLst/>
          </a:prstGeom>
          <a:solidFill>
            <a:srgbClr val="003B6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solidFill>
                  <a:schemeClr val="lt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4D02136-0FA0-8853-8BBE-99C35CB9EA45}"/>
              </a:ext>
            </a:extLst>
          </p:cNvPr>
          <p:cNvSpPr/>
          <p:nvPr/>
        </p:nvSpPr>
        <p:spPr>
          <a:xfrm>
            <a:off x="6123424" y="5341784"/>
            <a:ext cx="421190" cy="421190"/>
          </a:xfrm>
          <a:prstGeom prst="ellipse">
            <a:avLst/>
          </a:prstGeom>
          <a:solidFill>
            <a:srgbClr val="003B6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solidFill>
                  <a:schemeClr val="lt1">
                    <a:alpha val="3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ED44B58-48D8-3275-4B08-9D3B42A3FF63}"/>
              </a:ext>
            </a:extLst>
          </p:cNvPr>
          <p:cNvSpPr/>
          <p:nvPr/>
        </p:nvSpPr>
        <p:spPr>
          <a:xfrm>
            <a:off x="168520" y="2684990"/>
            <a:ext cx="11854961" cy="187276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this is where the </a:t>
            </a:r>
            <a:r>
              <a:rPr lang="en-US" sz="4800" b="1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WellnessHub</a:t>
            </a:r>
            <a:r>
              <a:rPr lang="en-US" sz="48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fits in.</a:t>
            </a:r>
          </a:p>
        </p:txBody>
      </p:sp>
    </p:spTree>
    <p:extLst>
      <p:ext uri="{BB962C8B-B14F-4D97-AF65-F5344CB8AC3E}">
        <p14:creationId xmlns:p14="http://schemas.microsoft.com/office/powerpoint/2010/main" val="4281178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B13D7-00A5-0C47-5EB8-692700038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1516295" cy="724252"/>
          </a:xfrm>
        </p:spPr>
        <p:txBody>
          <a:bodyPr>
            <a:normAutofit fontScale="90000"/>
          </a:bodyPr>
          <a:lstStyle/>
          <a:p>
            <a:r>
              <a:rPr lang="en-AU"/>
              <a:t>Helping </a:t>
            </a:r>
            <a:r>
              <a:rPr lang="en-AU" err="1"/>
              <a:t>Phyathai</a:t>
            </a:r>
            <a:r>
              <a:rPr lang="en-AU"/>
              <a:t> lead wellness by turning services into journeys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160D09-09CD-F63C-C5C0-7AF043499976}"/>
              </a:ext>
            </a:extLst>
          </p:cNvPr>
          <p:cNvSpPr txBox="1"/>
          <p:nvPr/>
        </p:nvSpPr>
        <p:spPr>
          <a:xfrm>
            <a:off x="441756" y="1605833"/>
            <a:ext cx="6126474" cy="4545171"/>
          </a:xfrm>
          <a:prstGeom prst="rect">
            <a:avLst/>
          </a:prstGeom>
          <a:solidFill>
            <a:schemeClr val="bg1"/>
          </a:solidFill>
          <a:ln w="38100">
            <a:solidFill>
              <a:srgbClr val="D7191F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003B62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C7E4D96A-0811-5FAD-51F1-19C4F13EF229}"/>
              </a:ext>
            </a:extLst>
          </p:cNvPr>
          <p:cNvSpPr/>
          <p:nvPr/>
        </p:nvSpPr>
        <p:spPr>
          <a:xfrm>
            <a:off x="7025435" y="1882263"/>
            <a:ext cx="1267429" cy="649484"/>
          </a:xfrm>
          <a:prstGeom prst="rightArrow">
            <a:avLst>
              <a:gd name="adj1" fmla="val 49584"/>
              <a:gd name="adj2" fmla="val 60098"/>
            </a:avLst>
          </a:prstGeom>
          <a:solidFill>
            <a:srgbClr val="D7191F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16E99E5-D309-7373-C713-C86E9573BCC2}"/>
              </a:ext>
            </a:extLst>
          </p:cNvPr>
          <p:cNvGrpSpPr/>
          <p:nvPr/>
        </p:nvGrpSpPr>
        <p:grpSpPr>
          <a:xfrm>
            <a:off x="562224" y="1759968"/>
            <a:ext cx="5808101" cy="4206837"/>
            <a:chOff x="812799" y="1346951"/>
            <a:chExt cx="5808101" cy="420683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B1682E-D454-83E9-A726-FDFF61C2C994}"/>
                </a:ext>
              </a:extLst>
            </p:cNvPr>
            <p:cNvSpPr/>
            <p:nvPr/>
          </p:nvSpPr>
          <p:spPr>
            <a:xfrm>
              <a:off x="812799" y="1346951"/>
              <a:ext cx="5808101" cy="390408"/>
            </a:xfrm>
            <a:prstGeom prst="rect">
              <a:avLst/>
            </a:prstGeom>
            <a:solidFill>
              <a:srgbClr val="002F6C"/>
            </a:solidFill>
            <a:ln>
              <a:solidFill>
                <a:srgbClr val="003B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Strategic Question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081A263-625D-FF68-79C8-3941DFF7C61C}"/>
                </a:ext>
              </a:extLst>
            </p:cNvPr>
            <p:cNvSpPr/>
            <p:nvPr/>
          </p:nvSpPr>
          <p:spPr>
            <a:xfrm>
              <a:off x="812799" y="3548301"/>
              <a:ext cx="5808101" cy="390408"/>
            </a:xfrm>
            <a:prstGeom prst="rect">
              <a:avLst/>
            </a:prstGeom>
            <a:solidFill>
              <a:srgbClr val="002F6C"/>
            </a:solidFill>
            <a:ln>
              <a:solidFill>
                <a:srgbClr val="003B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Our Solution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00627F-21CF-D5F8-8539-EABD06F9C023}"/>
                </a:ext>
              </a:extLst>
            </p:cNvPr>
            <p:cNvSpPr txBox="1"/>
            <p:nvPr/>
          </p:nvSpPr>
          <p:spPr>
            <a:xfrm>
              <a:off x="812799" y="1854633"/>
              <a:ext cx="5808100" cy="147167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002F6C"/>
              </a:solidFill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000" b="0" i="0" u="none" strike="noStrike" kern="1200" cap="none" spc="0" normalizeH="0" baseline="0" noProof="0">
                  <a:ln>
                    <a:noFill/>
                  </a:ln>
                  <a:solidFill>
                    <a:srgbClr val="003B62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How can Phyathai grow its preventive and wellness services by 30% and become the top-of-mind wellness destination for mid- to high-income Thais within 3 years?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DA41BA6-6A5D-33F0-E121-C81B291231C1}"/>
                </a:ext>
              </a:extLst>
            </p:cNvPr>
            <p:cNvSpPr txBox="1"/>
            <p:nvPr/>
          </p:nvSpPr>
          <p:spPr>
            <a:xfrm>
              <a:off x="812799" y="4082109"/>
              <a:ext cx="5808100" cy="147167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002F6C"/>
              </a:solidFill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000" b="0" i="0" u="none" strike="noStrike" kern="1200" cap="none" spc="0" normalizeH="0" baseline="0" noProof="0">
                  <a:ln>
                    <a:noFill/>
                  </a:ln>
                  <a:solidFill>
                    <a:srgbClr val="003B62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Existing services are packaged into modular, lifestyle-focused bundles delivered through the personalised </a:t>
              </a:r>
              <a:r>
                <a:rPr kumimoji="0" lang="en-AU" sz="2000" b="0" i="0" u="none" strike="noStrike" kern="1200" cap="none" spc="0" normalizeH="0" baseline="0" noProof="0" err="1">
                  <a:ln>
                    <a:noFill/>
                  </a:ln>
                  <a:solidFill>
                    <a:srgbClr val="003B62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WellnessHub</a:t>
              </a:r>
              <a:r>
                <a:rPr kumimoji="0" lang="en-AU" sz="2000" b="0" i="0" u="none" strike="noStrike" kern="1200" cap="none" spc="0" normalizeH="0" baseline="0" noProof="0">
                  <a:ln>
                    <a:noFill/>
                  </a:ln>
                  <a:solidFill>
                    <a:srgbClr val="003B62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inside the </a:t>
              </a:r>
              <a:r>
                <a:rPr kumimoji="0" lang="en-AU" sz="2000" b="0" i="0" u="none" strike="noStrike" kern="1200" cap="none" spc="0" normalizeH="0" baseline="0" noProof="0" err="1">
                  <a:ln>
                    <a:noFill/>
                  </a:ln>
                  <a:solidFill>
                    <a:srgbClr val="003B62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HealthUp</a:t>
              </a:r>
              <a:r>
                <a:rPr kumimoji="0" lang="en-AU" sz="2000" b="0" i="0" u="none" strike="noStrike" kern="1200" cap="none" spc="0" normalizeH="0" baseline="0" noProof="0">
                  <a:ln>
                    <a:noFill/>
                  </a:ln>
                  <a:solidFill>
                    <a:srgbClr val="003B62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app.</a:t>
              </a:r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E619C9B-F9E3-8427-EFA4-FEC56AEFF748}"/>
              </a:ext>
            </a:extLst>
          </p:cNvPr>
          <p:cNvSpPr/>
          <p:nvPr/>
        </p:nvSpPr>
        <p:spPr>
          <a:xfrm>
            <a:off x="7025435" y="5134888"/>
            <a:ext cx="1267429" cy="649484"/>
          </a:xfrm>
          <a:prstGeom prst="rightArrow">
            <a:avLst>
              <a:gd name="adj1" fmla="val 49584"/>
              <a:gd name="adj2" fmla="val 60098"/>
            </a:avLst>
          </a:prstGeom>
          <a:solidFill>
            <a:srgbClr val="D7191F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0E29C14-FDAC-A34B-1A8C-AFAB8EB35E93}"/>
              </a:ext>
            </a:extLst>
          </p:cNvPr>
          <p:cNvSpPr/>
          <p:nvPr/>
        </p:nvSpPr>
        <p:spPr>
          <a:xfrm>
            <a:off x="7025435" y="2138623"/>
            <a:ext cx="339635" cy="3335585"/>
          </a:xfrm>
          <a:prstGeom prst="rect">
            <a:avLst/>
          </a:prstGeom>
          <a:solidFill>
            <a:srgbClr val="D719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ED22E4D-AFD5-DADB-8AAC-332F65356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81" b="19281"/>
          <a:stretch/>
        </p:blipFill>
        <p:spPr bwMode="auto">
          <a:xfrm>
            <a:off x="8516854" y="3373559"/>
            <a:ext cx="3233389" cy="113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C9A79B9-FCAA-117E-8E47-8C6D99A3D7B0}"/>
              </a:ext>
            </a:extLst>
          </p:cNvPr>
          <p:cNvSpPr/>
          <p:nvPr/>
        </p:nvSpPr>
        <p:spPr>
          <a:xfrm>
            <a:off x="8503460" y="1746751"/>
            <a:ext cx="3246783" cy="1130561"/>
          </a:xfrm>
          <a:prstGeom prst="rect">
            <a:avLst/>
          </a:prstGeom>
          <a:noFill/>
          <a:ln w="25400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Increases relevance for lifestyle-motivated customers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F4E1F3F-51AC-7329-62A2-379F363E6E08}"/>
              </a:ext>
            </a:extLst>
          </p:cNvPr>
          <p:cNvSpPr/>
          <p:nvPr/>
        </p:nvSpPr>
        <p:spPr>
          <a:xfrm>
            <a:off x="8292865" y="1536699"/>
            <a:ext cx="421190" cy="421190"/>
          </a:xfrm>
          <a:prstGeom prst="ellipse">
            <a:avLst/>
          </a:prstGeom>
          <a:solidFill>
            <a:srgbClr val="003B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33C148C-943C-ECDA-F3F4-F499CF8D6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76" b="23776"/>
          <a:stretch/>
        </p:blipFill>
        <p:spPr bwMode="auto">
          <a:xfrm>
            <a:off x="8510155" y="1746750"/>
            <a:ext cx="3233389" cy="113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23844E-8EEC-178D-3ACE-EC14518B75EF}"/>
              </a:ext>
            </a:extLst>
          </p:cNvPr>
          <p:cNvSpPr/>
          <p:nvPr/>
        </p:nvSpPr>
        <p:spPr>
          <a:xfrm>
            <a:off x="8503461" y="3373559"/>
            <a:ext cx="3246783" cy="1130561"/>
          </a:xfrm>
          <a:prstGeom prst="rect">
            <a:avLst/>
          </a:prstGeom>
          <a:noFill/>
          <a:ln w="25400">
            <a:solidFill>
              <a:srgbClr val="003B6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Builds loyalty through digital personalisation and reminders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2FA7EEC-82BA-56C2-8B35-88B90F31CCB1}"/>
              </a:ext>
            </a:extLst>
          </p:cNvPr>
          <p:cNvSpPr/>
          <p:nvPr/>
        </p:nvSpPr>
        <p:spPr>
          <a:xfrm>
            <a:off x="8292865" y="3161523"/>
            <a:ext cx="421190" cy="421190"/>
          </a:xfrm>
          <a:prstGeom prst="ellipse">
            <a:avLst/>
          </a:prstGeom>
          <a:solidFill>
            <a:srgbClr val="003B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EE7F8D5F-5C5C-D0F0-044A-02556A12C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91" b="39491"/>
          <a:stretch/>
        </p:blipFill>
        <p:spPr bwMode="auto">
          <a:xfrm>
            <a:off x="8510156" y="4998384"/>
            <a:ext cx="3233389" cy="113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385B75A-E496-048B-F118-DE68424CA17F}"/>
              </a:ext>
            </a:extLst>
          </p:cNvPr>
          <p:cNvSpPr/>
          <p:nvPr/>
        </p:nvSpPr>
        <p:spPr>
          <a:xfrm>
            <a:off x="8503461" y="5000368"/>
            <a:ext cx="3246783" cy="1130561"/>
          </a:xfrm>
          <a:prstGeom prst="rect">
            <a:avLst/>
          </a:prstGeom>
          <a:noFill/>
          <a:ln w="25400">
            <a:solidFill>
              <a:srgbClr val="003B6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Drives revenue growth from higher spend and repeat use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2319663-6114-C9EF-7BD4-EDF49DC80CF0}"/>
              </a:ext>
            </a:extLst>
          </p:cNvPr>
          <p:cNvSpPr/>
          <p:nvPr/>
        </p:nvSpPr>
        <p:spPr>
          <a:xfrm>
            <a:off x="8292865" y="4788332"/>
            <a:ext cx="421190" cy="421190"/>
          </a:xfrm>
          <a:prstGeom prst="ellipse">
            <a:avLst/>
          </a:prstGeom>
          <a:solidFill>
            <a:srgbClr val="003B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DBB16CFD-A29D-2187-F351-7EC799723CE3}"/>
              </a:ext>
            </a:extLst>
          </p:cNvPr>
          <p:cNvSpPr/>
          <p:nvPr/>
        </p:nvSpPr>
        <p:spPr>
          <a:xfrm>
            <a:off x="6580920" y="3508079"/>
            <a:ext cx="1711945" cy="649484"/>
          </a:xfrm>
          <a:prstGeom prst="rightArrow">
            <a:avLst>
              <a:gd name="adj1" fmla="val 49584"/>
              <a:gd name="adj2" fmla="val 60098"/>
            </a:avLst>
          </a:prstGeom>
          <a:solidFill>
            <a:srgbClr val="D7191F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EFCAA95-C120-750D-55E5-AA17A1FEF7A4}"/>
              </a:ext>
            </a:extLst>
          </p:cNvPr>
          <p:cNvSpPr/>
          <p:nvPr/>
        </p:nvSpPr>
        <p:spPr>
          <a:xfrm>
            <a:off x="8292865" y="1541523"/>
            <a:ext cx="421190" cy="421190"/>
          </a:xfrm>
          <a:prstGeom prst="ellipse">
            <a:avLst/>
          </a:prstGeom>
          <a:solidFill>
            <a:srgbClr val="003B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03207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CFD15-F93A-EFA0-65B0-20BA35C2E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91769"/>
            <a:ext cx="10515600" cy="2674461"/>
          </a:xfrm>
        </p:spPr>
        <p:txBody>
          <a:bodyPr/>
          <a:lstStyle/>
          <a:p>
            <a:r>
              <a:rPr lang="en-AU" err="1"/>
              <a:t>Phyathai</a:t>
            </a:r>
            <a:r>
              <a:rPr lang="en-AU"/>
              <a:t> Hospital can leverage existing digital infrastructure to promote its wellness services</a:t>
            </a:r>
          </a:p>
        </p:txBody>
      </p:sp>
    </p:spTree>
    <p:extLst>
      <p:ext uri="{BB962C8B-B14F-4D97-AF65-F5344CB8AC3E}">
        <p14:creationId xmlns:p14="http://schemas.microsoft.com/office/powerpoint/2010/main" val="1043575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01A35-2DE6-6EB7-ED11-C9F7F655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DEFCA-FBE2-14C5-D5AE-5A866F5A98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2174630" cy="724252"/>
          </a:xfrm>
        </p:spPr>
        <p:txBody>
          <a:bodyPr>
            <a:noAutofit/>
          </a:bodyPr>
          <a:lstStyle/>
          <a:p>
            <a:r>
              <a:rPr lang="en-US" sz="29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Expanding </a:t>
            </a:r>
            <a:r>
              <a:rPr lang="en-US" sz="2900" err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HealthUp</a:t>
            </a:r>
            <a:r>
              <a:rPr lang="en-US" sz="29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to pioneer preventative health and wellness</a:t>
            </a:r>
            <a:endParaRPr lang="en-AU" sz="2900">
              <a:solidFill>
                <a:srgbClr val="003B6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TextBox 58">
            <a:extLst>
              <a:ext uri="{FF2B5EF4-FFF2-40B4-BE49-F238E27FC236}">
                <a16:creationId xmlns:a16="http://schemas.microsoft.com/office/drawing/2014/main" id="{74668987-096F-4E11-5B4C-50814E89A848}"/>
              </a:ext>
            </a:extLst>
          </p:cNvPr>
          <p:cNvSpPr txBox="1"/>
          <p:nvPr/>
        </p:nvSpPr>
        <p:spPr>
          <a:xfrm>
            <a:off x="337038" y="1432178"/>
            <a:ext cx="1948962" cy="771272"/>
          </a:xfrm>
          <a:prstGeom prst="rect">
            <a:avLst/>
          </a:prstGeom>
          <a:solidFill>
            <a:srgbClr val="003B62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Strategic Goal</a:t>
            </a:r>
          </a:p>
        </p:txBody>
      </p:sp>
      <p:sp>
        <p:nvSpPr>
          <p:cNvPr id="5" name="TextBox 58">
            <a:extLst>
              <a:ext uri="{FF2B5EF4-FFF2-40B4-BE49-F238E27FC236}">
                <a16:creationId xmlns:a16="http://schemas.microsoft.com/office/drawing/2014/main" id="{4E4D7314-D2E9-5DBE-ED74-F63858492B0D}"/>
              </a:ext>
            </a:extLst>
          </p:cNvPr>
          <p:cNvSpPr txBox="1"/>
          <p:nvPr/>
        </p:nvSpPr>
        <p:spPr>
          <a:xfrm>
            <a:off x="2496038" y="1432178"/>
            <a:ext cx="9358924" cy="7695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Become the top-of-mind health and wellness destination for mid-high-income segment, maximising awareness and interest in </a:t>
            </a:r>
            <a:r>
              <a:rPr lang="en-GB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Phyathai’s</a:t>
            </a:r>
            <a:r>
              <a:rPr lang="en-GB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preventive and wellness services</a:t>
            </a:r>
          </a:p>
        </p:txBody>
      </p:sp>
      <p:pic>
        <p:nvPicPr>
          <p:cNvPr id="1026" name="Picture 2" descr="บริษัท เฮลท์ อัพ จำกัด">
            <a:extLst>
              <a:ext uri="{FF2B5EF4-FFF2-40B4-BE49-F238E27FC236}">
                <a16:creationId xmlns:a16="http://schemas.microsoft.com/office/drawing/2014/main" id="{92C37046-BE33-8961-CB37-E95C84295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8" y="2465690"/>
            <a:ext cx="2959495" cy="91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own Arrow 6">
            <a:extLst>
              <a:ext uri="{FF2B5EF4-FFF2-40B4-BE49-F238E27FC236}">
                <a16:creationId xmlns:a16="http://schemas.microsoft.com/office/drawing/2014/main" id="{79C2241F-3971-FA7D-E3A1-EA27EC1E5B7C}"/>
              </a:ext>
            </a:extLst>
          </p:cNvPr>
          <p:cNvSpPr/>
          <p:nvPr/>
        </p:nvSpPr>
        <p:spPr>
          <a:xfrm>
            <a:off x="1272498" y="3479800"/>
            <a:ext cx="863600" cy="12954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C5D7D3-18E5-FDA5-4088-40C09490769D}"/>
              </a:ext>
            </a:extLst>
          </p:cNvPr>
          <p:cNvSpPr/>
          <p:nvPr/>
        </p:nvSpPr>
        <p:spPr>
          <a:xfrm>
            <a:off x="6463316" y="2481027"/>
            <a:ext cx="2423160" cy="558666"/>
          </a:xfrm>
          <a:prstGeom prst="rect">
            <a:avLst/>
          </a:prstGeom>
          <a:noFill/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Schedule and Attend Appointments</a:t>
            </a:r>
            <a:endParaRPr lang="en-GB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D7BD1E-D9E5-692B-A77E-5E49EFDF4077}"/>
              </a:ext>
            </a:extLst>
          </p:cNvPr>
          <p:cNvSpPr/>
          <p:nvPr/>
        </p:nvSpPr>
        <p:spPr>
          <a:xfrm>
            <a:off x="6463316" y="5779451"/>
            <a:ext cx="2423160" cy="558666"/>
          </a:xfrm>
          <a:prstGeom prst="rect">
            <a:avLst/>
          </a:prstGeom>
          <a:noFill/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Family Health Management</a:t>
            </a:r>
            <a:endParaRPr lang="en-GB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EFF7BA-6E5C-5B4A-DE61-40E1B0FAB2C5}"/>
              </a:ext>
            </a:extLst>
          </p:cNvPr>
          <p:cNvSpPr/>
          <p:nvPr/>
        </p:nvSpPr>
        <p:spPr>
          <a:xfrm>
            <a:off x="9176708" y="4193225"/>
            <a:ext cx="2423160" cy="558666"/>
          </a:xfrm>
          <a:prstGeom prst="rect">
            <a:avLst/>
          </a:prstGeom>
          <a:noFill/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 Journey Recommendations</a:t>
            </a:r>
            <a:endParaRPr lang="en-GB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203563-5AAA-3C06-9D4B-A6535994CC4D}"/>
              </a:ext>
            </a:extLst>
          </p:cNvPr>
          <p:cNvSpPr/>
          <p:nvPr/>
        </p:nvSpPr>
        <p:spPr>
          <a:xfrm>
            <a:off x="3672840" y="4193225"/>
            <a:ext cx="2423160" cy="558666"/>
          </a:xfrm>
          <a:prstGeom prst="rect">
            <a:avLst/>
          </a:prstGeom>
          <a:noFill/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Bundle Wellness Activities</a:t>
            </a:r>
            <a:endParaRPr lang="en-GB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53FF838-8356-08DF-443A-43800ED34562}"/>
              </a:ext>
            </a:extLst>
          </p:cNvPr>
          <p:cNvSpPr/>
          <p:nvPr/>
        </p:nvSpPr>
        <p:spPr>
          <a:xfrm>
            <a:off x="6454323" y="3572188"/>
            <a:ext cx="2441146" cy="1728336"/>
          </a:xfrm>
          <a:prstGeom prst="rect">
            <a:avLst/>
          </a:prstGeom>
          <a:solidFill>
            <a:schemeClr val="tx2"/>
          </a:solidFill>
          <a:ln w="50800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Unified Wellness Platform</a:t>
            </a:r>
            <a:endParaRPr lang="en-GB" sz="200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0BA694A-C3DF-58C1-89FC-BF8A02128F56}"/>
              </a:ext>
            </a:extLst>
          </p:cNvPr>
          <p:cNvCxnSpPr>
            <a:stCxn id="17" idx="2"/>
            <a:endCxn id="23" idx="0"/>
          </p:cNvCxnSpPr>
          <p:nvPr/>
        </p:nvCxnSpPr>
        <p:spPr>
          <a:xfrm>
            <a:off x="7674896" y="3039693"/>
            <a:ext cx="0" cy="5324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39408EC-7404-BBC6-C6C7-48CFA7B5A93E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6096000" y="4472558"/>
            <a:ext cx="5698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A1BE01A-52CB-D86A-0E65-4BBCAE00FA68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8851927" y="4472558"/>
            <a:ext cx="3247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3D5D940-4DE9-6E02-C3EF-1D3EDB07DE6E}"/>
              </a:ext>
            </a:extLst>
          </p:cNvPr>
          <p:cNvCxnSpPr>
            <a:cxnSpLocks/>
            <a:stCxn id="19" idx="0"/>
            <a:endCxn id="23" idx="2"/>
          </p:cNvCxnSpPr>
          <p:nvPr/>
        </p:nvCxnSpPr>
        <p:spPr>
          <a:xfrm flipV="1">
            <a:off x="7674896" y="5300524"/>
            <a:ext cx="0" cy="4789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logo with a cross in a circle&#10;&#10;Description automatically generated">
            <a:extLst>
              <a:ext uri="{FF2B5EF4-FFF2-40B4-BE49-F238E27FC236}">
                <a16:creationId xmlns:a16="http://schemas.microsoft.com/office/drawing/2014/main" id="{8B053275-0214-21ED-066F-666A4346C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99" y="4908052"/>
            <a:ext cx="1760797" cy="170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97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38F87-970C-AB68-D877-609CEB7EE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473CE-D7B2-5E7A-33C5-F8E9B6DE54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2174630" cy="724252"/>
          </a:xfrm>
        </p:spPr>
        <p:txBody>
          <a:bodyPr>
            <a:noAutofit/>
          </a:bodyPr>
          <a:lstStyle/>
          <a:p>
            <a:r>
              <a:rPr lang="en-US" sz="2900" i="0" u="none" strike="noStrike">
                <a:solidFill>
                  <a:srgbClr val="003B6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“</a:t>
            </a:r>
            <a:r>
              <a:rPr lang="en-US" sz="2900" i="0" u="none" strike="noStrike" err="1">
                <a:solidFill>
                  <a:srgbClr val="003B6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WellnessHub</a:t>
            </a:r>
            <a:r>
              <a:rPr lang="en-US" sz="2900" i="0" u="none" strike="noStrike">
                <a:solidFill>
                  <a:srgbClr val="003B6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” can leverage </a:t>
            </a:r>
            <a:r>
              <a:rPr lang="en-US" sz="2900" i="0" u="none" strike="noStrike" err="1">
                <a:solidFill>
                  <a:srgbClr val="003B6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HealthUp’s</a:t>
            </a:r>
            <a:r>
              <a:rPr lang="en-US" sz="2900" i="0" u="none" strike="noStrike">
                <a:solidFill>
                  <a:srgbClr val="003B6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existing application</a:t>
            </a:r>
            <a:endParaRPr lang="en-AU" sz="2900">
              <a:solidFill>
                <a:srgbClr val="003B6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8DC3EC-A947-EB9D-CADD-BFEE998D636F}"/>
              </a:ext>
            </a:extLst>
          </p:cNvPr>
          <p:cNvSpPr/>
          <p:nvPr/>
        </p:nvSpPr>
        <p:spPr>
          <a:xfrm>
            <a:off x="9428812" y="2383012"/>
            <a:ext cx="2426149" cy="874412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Schedule and Attend Appointments</a:t>
            </a:r>
            <a:endParaRPr lang="en-GB">
              <a:solidFill>
                <a:schemeClr val="bg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26D867-35B4-9A3E-B133-0CDDB14B7ED5}"/>
              </a:ext>
            </a:extLst>
          </p:cNvPr>
          <p:cNvSpPr/>
          <p:nvPr/>
        </p:nvSpPr>
        <p:spPr>
          <a:xfrm>
            <a:off x="9428810" y="5452949"/>
            <a:ext cx="2426152" cy="874411"/>
          </a:xfrm>
          <a:prstGeom prst="rect">
            <a:avLst/>
          </a:prstGeom>
          <a:noFill/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 Journey Recommendations</a:t>
            </a:r>
            <a:endParaRPr lang="en-GB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1EC1CF-D27A-2C32-8E5A-C88D0F8C13CF}"/>
              </a:ext>
            </a:extLst>
          </p:cNvPr>
          <p:cNvSpPr/>
          <p:nvPr/>
        </p:nvSpPr>
        <p:spPr>
          <a:xfrm>
            <a:off x="9428810" y="4429729"/>
            <a:ext cx="2426151" cy="874411"/>
          </a:xfrm>
          <a:prstGeom prst="rect">
            <a:avLst/>
          </a:prstGeom>
          <a:noFill/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Family Health Management</a:t>
            </a:r>
            <a:endParaRPr lang="en-GB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2012DA-DD6E-DCFB-88F3-A94509874447}"/>
              </a:ext>
            </a:extLst>
          </p:cNvPr>
          <p:cNvSpPr/>
          <p:nvPr/>
        </p:nvSpPr>
        <p:spPr>
          <a:xfrm>
            <a:off x="9428811" y="3406508"/>
            <a:ext cx="2426150" cy="874411"/>
          </a:xfrm>
          <a:prstGeom prst="rect">
            <a:avLst/>
          </a:prstGeom>
          <a:noFill/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Bundle Wellness Activities</a:t>
            </a:r>
            <a:endParaRPr lang="en-GB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019DB2-BDD6-B2C5-4811-7F906E322D85}"/>
              </a:ext>
            </a:extLst>
          </p:cNvPr>
          <p:cNvSpPr/>
          <p:nvPr/>
        </p:nvSpPr>
        <p:spPr>
          <a:xfrm>
            <a:off x="8730712" y="1538510"/>
            <a:ext cx="3124250" cy="558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Key Features</a:t>
            </a:r>
            <a:endParaRPr lang="en-GB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7" name="Graphic 6" descr="Briefcase outline">
            <a:extLst>
              <a:ext uri="{FF2B5EF4-FFF2-40B4-BE49-F238E27FC236}">
                <a16:creationId xmlns:a16="http://schemas.microsoft.com/office/drawing/2014/main" id="{6F92201B-80AB-49BA-11DE-F251D29C76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2304" y="3519774"/>
            <a:ext cx="667467" cy="667467"/>
          </a:xfrm>
          <a:prstGeom prst="rect">
            <a:avLst/>
          </a:prstGeom>
        </p:spPr>
      </p:pic>
      <p:pic>
        <p:nvPicPr>
          <p:cNvPr id="9" name="Graphic 8" descr="Daily calendar outline">
            <a:extLst>
              <a:ext uri="{FF2B5EF4-FFF2-40B4-BE49-F238E27FC236}">
                <a16:creationId xmlns:a16="http://schemas.microsoft.com/office/drawing/2014/main" id="{46354F93-5349-D7B1-D77D-99458878FC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67143" y="2445429"/>
            <a:ext cx="741394" cy="741394"/>
          </a:xfrm>
          <a:prstGeom prst="rect">
            <a:avLst/>
          </a:prstGeom>
        </p:spPr>
      </p:pic>
      <p:pic>
        <p:nvPicPr>
          <p:cNvPr id="13" name="Graphic 12" descr="Aspiration outline">
            <a:extLst>
              <a:ext uri="{FF2B5EF4-FFF2-40B4-BE49-F238E27FC236}">
                <a16:creationId xmlns:a16="http://schemas.microsoft.com/office/drawing/2014/main" id="{804B8A23-E403-AAA3-CDC0-B8BF4B073C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67143" y="5610820"/>
            <a:ext cx="670626" cy="558667"/>
          </a:xfrm>
          <a:prstGeom prst="rect">
            <a:avLst/>
          </a:prstGeom>
        </p:spPr>
      </p:pic>
      <p:pic>
        <p:nvPicPr>
          <p:cNvPr id="15" name="Graphic 14" descr="Family with two children outline">
            <a:extLst>
              <a:ext uri="{FF2B5EF4-FFF2-40B4-BE49-F238E27FC236}">
                <a16:creationId xmlns:a16="http://schemas.microsoft.com/office/drawing/2014/main" id="{DA6E63AB-4EB2-6851-0755-5DEFB34F6B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04106" y="4533200"/>
            <a:ext cx="667468" cy="667468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59823FF-7781-0BB6-C8C6-3E805C5B20E1}"/>
              </a:ext>
            </a:extLst>
          </p:cNvPr>
          <p:cNvSpPr/>
          <p:nvPr/>
        </p:nvSpPr>
        <p:spPr>
          <a:xfrm>
            <a:off x="420108" y="4429729"/>
            <a:ext cx="4746541" cy="18516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Online healthcare consultations are forecasted to grow at an </a:t>
            </a:r>
            <a:r>
              <a:rPr lang="en-AU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8.25% CAGR from 2023 – 2028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06E04B2-0FAD-FD90-CDFD-B4663C6B30CB}"/>
              </a:ext>
            </a:extLst>
          </p:cNvPr>
          <p:cNvSpPr/>
          <p:nvPr/>
        </p:nvSpPr>
        <p:spPr>
          <a:xfrm>
            <a:off x="413287" y="1538509"/>
            <a:ext cx="4863235" cy="26487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existing </a:t>
            </a:r>
            <a:r>
              <a:rPr lang="en-AU" b="1" err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HealthUp</a:t>
            </a:r>
            <a:r>
              <a:rPr lang="en-AU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application allows users to:</a:t>
            </a:r>
          </a:p>
          <a:p>
            <a:endParaRPr lang="en-AU" b="1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AU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Book appointments</a:t>
            </a:r>
          </a:p>
          <a:p>
            <a:pPr marL="342900" indent="-342900">
              <a:buFont typeface="+mj-lt"/>
              <a:buAutoNum type="arabicPeriod"/>
            </a:pPr>
            <a:r>
              <a:rPr lang="en-AU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Notifications and reminders for upcoming appointments</a:t>
            </a:r>
          </a:p>
          <a:p>
            <a:pPr marL="342900" indent="-342900">
              <a:buFont typeface="+mj-lt"/>
              <a:buAutoNum type="arabicPeriod"/>
            </a:pPr>
            <a:r>
              <a:rPr lang="en-AU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Online consultations</a:t>
            </a:r>
          </a:p>
          <a:p>
            <a:pPr marL="342900" indent="-342900">
              <a:buFont typeface="+mj-lt"/>
              <a:buAutoNum type="arabicPeriod"/>
            </a:pPr>
            <a:r>
              <a:rPr lang="en-AU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Informative health articles</a:t>
            </a:r>
          </a:p>
        </p:txBody>
      </p:sp>
      <p:pic>
        <p:nvPicPr>
          <p:cNvPr id="6" name="Picture 5" descr="A screen shot of a phone&#10;&#10;Description automatically generated">
            <a:extLst>
              <a:ext uri="{FF2B5EF4-FFF2-40B4-BE49-F238E27FC236}">
                <a16:creationId xmlns:a16="http://schemas.microsoft.com/office/drawing/2014/main" id="{2C76067D-5197-9771-95CF-BAB39E4CB52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17290" y="1708485"/>
            <a:ext cx="3048572" cy="45728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B931B2-A54E-47A4-5669-1D21D7C198FB}"/>
              </a:ext>
            </a:extLst>
          </p:cNvPr>
          <p:cNvSpPr txBox="1"/>
          <p:nvPr/>
        </p:nvSpPr>
        <p:spPr>
          <a:xfrm>
            <a:off x="557939" y="6529680"/>
            <a:ext cx="186461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9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Sources: Abeam Consulting 2024</a:t>
            </a:r>
          </a:p>
        </p:txBody>
      </p:sp>
    </p:spTree>
    <p:extLst>
      <p:ext uri="{BB962C8B-B14F-4D97-AF65-F5344CB8AC3E}">
        <p14:creationId xmlns:p14="http://schemas.microsoft.com/office/powerpoint/2010/main" val="21071064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41E4C-694E-FFEB-6CC3-CCAA2F2A4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ED29D-B115-6A52-0049-C462A7708A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2174630" cy="724252"/>
          </a:xfrm>
        </p:spPr>
        <p:txBody>
          <a:bodyPr>
            <a:noAutofit/>
          </a:bodyPr>
          <a:lstStyle/>
          <a:p>
            <a:r>
              <a:rPr lang="en-US" sz="2900" i="0" u="none" strike="noStrike">
                <a:solidFill>
                  <a:srgbClr val="003B6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Bundling services can increase revenue for the target market</a:t>
            </a:r>
            <a:endParaRPr lang="en-AU" sz="2900">
              <a:solidFill>
                <a:srgbClr val="003B6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EF85D6-AD3D-C7C5-6C6B-BC65B529BD58}"/>
              </a:ext>
            </a:extLst>
          </p:cNvPr>
          <p:cNvSpPr/>
          <p:nvPr/>
        </p:nvSpPr>
        <p:spPr>
          <a:xfrm>
            <a:off x="8730712" y="1538510"/>
            <a:ext cx="3124250" cy="558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Key Features</a:t>
            </a:r>
            <a:endParaRPr lang="en-GB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CED1F2-25F0-529A-441B-1F5BC9FF7C77}"/>
              </a:ext>
            </a:extLst>
          </p:cNvPr>
          <p:cNvSpPr/>
          <p:nvPr/>
        </p:nvSpPr>
        <p:spPr>
          <a:xfrm>
            <a:off x="413288" y="1538510"/>
            <a:ext cx="4768312" cy="32838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/>
            <a:r>
              <a:rPr lang="en-AU" b="1" i="0" u="none" strike="noStrike">
                <a:solidFill>
                  <a:schemeClr val="tx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‘Lifestyle bundles’ users can build or choose pre-set packages based on their personal wellness goals: </a:t>
            </a:r>
          </a:p>
          <a:p>
            <a:pPr algn="l" rtl="0" fontAlgn="base"/>
            <a:endParaRPr lang="en-AU" b="1" i="0" u="none" strike="noStrike">
              <a:solidFill>
                <a:schemeClr val="tx2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algn="l" rtl="0" fontAlgn="base">
              <a:buFont typeface="+mj-lt"/>
              <a:buAutoNum type="arabicPeriod"/>
            </a:pPr>
            <a:r>
              <a:rPr lang="en-AU" b="0" i="0" u="none" strike="noStrike">
                <a:solidFill>
                  <a:schemeClr val="tx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Aesthetics (e.g. skin, anti-aging, laser)</a:t>
            </a:r>
          </a:p>
          <a:p>
            <a:pPr marL="342900" indent="-342900" algn="l" rtl="0" fontAlgn="base">
              <a:buFont typeface="+mj-lt"/>
              <a:buAutoNum type="arabicPeriod"/>
            </a:pPr>
            <a:r>
              <a:rPr lang="en-AU" b="0" i="0" u="none" strike="noStrike">
                <a:solidFill>
                  <a:schemeClr val="tx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Immunity (e.g. checkups, vaccines)</a:t>
            </a:r>
          </a:p>
          <a:p>
            <a:pPr marL="342900" indent="-342900" algn="l" rtl="0" fontAlgn="base">
              <a:buFont typeface="+mj-lt"/>
              <a:buAutoNum type="arabicPeriod"/>
            </a:pPr>
            <a:r>
              <a:rPr lang="en-AU" b="0" i="0" u="none" strike="noStrike">
                <a:solidFill>
                  <a:schemeClr val="tx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Family Care Package </a:t>
            </a:r>
            <a:r>
              <a:rPr lang="en-AU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</a:t>
            </a:r>
            <a:r>
              <a:rPr lang="en-AU" b="0" i="0" u="none" strike="noStrike">
                <a:solidFill>
                  <a:schemeClr val="tx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 bundle for parents + kids - vaccines, dental, checkups)</a:t>
            </a:r>
          </a:p>
          <a:p>
            <a:pPr marL="342900" indent="-342900" algn="l" rtl="0" fontAlgn="base">
              <a:buFont typeface="+mj-lt"/>
              <a:buAutoNum type="arabicPeriod"/>
            </a:pPr>
            <a:r>
              <a:rPr lang="en-AU" b="0" i="0" u="none" strike="noStrike">
                <a:solidFill>
                  <a:schemeClr val="tx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Silver Package </a:t>
            </a:r>
            <a:r>
              <a:rPr lang="en-AU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</a:t>
            </a:r>
            <a:r>
              <a:rPr lang="en-AU" b="0" i="0" u="none" strike="noStrike">
                <a:solidFill>
                  <a:schemeClr val="tx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"Care for Your Parents" plan for younger people to book for aging parents)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13886C-249D-9722-EEE0-831A9FE83AB0}"/>
              </a:ext>
            </a:extLst>
          </p:cNvPr>
          <p:cNvSpPr/>
          <p:nvPr/>
        </p:nvSpPr>
        <p:spPr>
          <a:xfrm>
            <a:off x="413288" y="5005216"/>
            <a:ext cx="4768312" cy="13994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>
              <a:spcAft>
                <a:spcPts val="1500"/>
              </a:spcAft>
            </a:pPr>
            <a:r>
              <a:rPr lang="en-US">
                <a:solidFill>
                  <a:schemeClr val="tx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Bundling can increase perceived value, simplify decision-making, and encourage higher spending</a:t>
            </a:r>
            <a:endParaRPr lang="en-AU" b="1" i="0" u="none" strike="noStrike">
              <a:solidFill>
                <a:schemeClr val="tx2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54B883-0583-F62E-EE3C-D90ADC806DA0}"/>
              </a:ext>
            </a:extLst>
          </p:cNvPr>
          <p:cNvSpPr/>
          <p:nvPr/>
        </p:nvSpPr>
        <p:spPr>
          <a:xfrm>
            <a:off x="9428812" y="2383012"/>
            <a:ext cx="2426149" cy="874412"/>
          </a:xfrm>
          <a:prstGeom prst="rect">
            <a:avLst/>
          </a:prstGeom>
          <a:noFill/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Schedule and Attend Appointments</a:t>
            </a:r>
            <a:endParaRPr lang="en-GB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14CB1B-CF31-BBC3-DE47-9DA6E440F051}"/>
              </a:ext>
            </a:extLst>
          </p:cNvPr>
          <p:cNvSpPr/>
          <p:nvPr/>
        </p:nvSpPr>
        <p:spPr>
          <a:xfrm>
            <a:off x="9428810" y="5452949"/>
            <a:ext cx="2426152" cy="874411"/>
          </a:xfrm>
          <a:prstGeom prst="rect">
            <a:avLst/>
          </a:prstGeom>
          <a:noFill/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 Journey Recommendations</a:t>
            </a:r>
            <a:endParaRPr lang="en-GB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AD2E11-1D97-622A-E949-DC26DF5370EA}"/>
              </a:ext>
            </a:extLst>
          </p:cNvPr>
          <p:cNvSpPr/>
          <p:nvPr/>
        </p:nvSpPr>
        <p:spPr>
          <a:xfrm>
            <a:off x="9428810" y="4429729"/>
            <a:ext cx="2426151" cy="874411"/>
          </a:xfrm>
          <a:prstGeom prst="rect">
            <a:avLst/>
          </a:prstGeom>
          <a:noFill/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Family Health Management</a:t>
            </a:r>
            <a:endParaRPr lang="en-GB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B6DEA1-AEF2-17F9-929A-78F8EB41F5BE}"/>
              </a:ext>
            </a:extLst>
          </p:cNvPr>
          <p:cNvSpPr/>
          <p:nvPr/>
        </p:nvSpPr>
        <p:spPr>
          <a:xfrm>
            <a:off x="9428811" y="3406508"/>
            <a:ext cx="2426150" cy="874411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Bundle Wellness Activities</a:t>
            </a:r>
            <a:endParaRPr lang="en-GB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6" name="Graphic 15" descr="Briefcase outline">
            <a:extLst>
              <a:ext uri="{FF2B5EF4-FFF2-40B4-BE49-F238E27FC236}">
                <a16:creationId xmlns:a16="http://schemas.microsoft.com/office/drawing/2014/main" id="{F8EBB811-8ACD-886B-C725-DEB80828A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2304" y="3519774"/>
            <a:ext cx="667467" cy="667467"/>
          </a:xfrm>
          <a:prstGeom prst="rect">
            <a:avLst/>
          </a:prstGeom>
        </p:spPr>
      </p:pic>
      <p:pic>
        <p:nvPicPr>
          <p:cNvPr id="24" name="Graphic 23" descr="Daily calendar outline">
            <a:extLst>
              <a:ext uri="{FF2B5EF4-FFF2-40B4-BE49-F238E27FC236}">
                <a16:creationId xmlns:a16="http://schemas.microsoft.com/office/drawing/2014/main" id="{3BDB812F-5111-F88E-6ED7-652722F8DA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67143" y="2445429"/>
            <a:ext cx="741394" cy="741394"/>
          </a:xfrm>
          <a:prstGeom prst="rect">
            <a:avLst/>
          </a:prstGeom>
        </p:spPr>
      </p:pic>
      <p:pic>
        <p:nvPicPr>
          <p:cNvPr id="25" name="Graphic 24" descr="Aspiration outline">
            <a:extLst>
              <a:ext uri="{FF2B5EF4-FFF2-40B4-BE49-F238E27FC236}">
                <a16:creationId xmlns:a16="http://schemas.microsoft.com/office/drawing/2014/main" id="{EF748145-CA54-021F-DE03-074E8766FC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67143" y="5610820"/>
            <a:ext cx="670626" cy="558667"/>
          </a:xfrm>
          <a:prstGeom prst="rect">
            <a:avLst/>
          </a:prstGeom>
        </p:spPr>
      </p:pic>
      <p:pic>
        <p:nvPicPr>
          <p:cNvPr id="26" name="Graphic 25" descr="Family with two children outline">
            <a:extLst>
              <a:ext uri="{FF2B5EF4-FFF2-40B4-BE49-F238E27FC236}">
                <a16:creationId xmlns:a16="http://schemas.microsoft.com/office/drawing/2014/main" id="{575A6445-D8B3-74F0-9553-0693C039DC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04106" y="4533200"/>
            <a:ext cx="667468" cy="667468"/>
          </a:xfrm>
          <a:prstGeom prst="rect">
            <a:avLst/>
          </a:prstGeom>
        </p:spPr>
      </p:pic>
      <p:pic>
        <p:nvPicPr>
          <p:cNvPr id="9" name="Picture 8" descr="A screen shot of a phone&#10;&#10;Description automatically generated">
            <a:extLst>
              <a:ext uri="{FF2B5EF4-FFF2-40B4-BE49-F238E27FC236}">
                <a16:creationId xmlns:a16="http://schemas.microsoft.com/office/drawing/2014/main" id="{5709CF12-FC29-2BF5-6FBF-656D44FC06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29851" y="1667155"/>
            <a:ext cx="3124250" cy="46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2313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F0B91-5EEE-8F5B-42AB-A27C6EAC7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8A1B6-A380-B8EA-7F42-B44263F2A6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2174630" cy="724252"/>
          </a:xfrm>
        </p:spPr>
        <p:txBody>
          <a:bodyPr>
            <a:noAutofit/>
          </a:bodyPr>
          <a:lstStyle/>
          <a:p>
            <a:r>
              <a:rPr lang="en-US" sz="2900" i="0" u="none" strike="noStrike">
                <a:solidFill>
                  <a:srgbClr val="003B6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target segment are time-poor and require efficiency</a:t>
            </a:r>
            <a:endParaRPr lang="en-AU" sz="2900">
              <a:solidFill>
                <a:srgbClr val="003B6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FEB560-75AD-A6AE-FA24-53E2812865F5}"/>
              </a:ext>
            </a:extLst>
          </p:cNvPr>
          <p:cNvSpPr/>
          <p:nvPr/>
        </p:nvSpPr>
        <p:spPr>
          <a:xfrm>
            <a:off x="8730712" y="1538510"/>
            <a:ext cx="3124250" cy="558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Key Features</a:t>
            </a:r>
            <a:endParaRPr lang="en-GB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A0AE98-3FA0-9C28-CA60-31DC51C39A34}"/>
              </a:ext>
            </a:extLst>
          </p:cNvPr>
          <p:cNvSpPr/>
          <p:nvPr/>
        </p:nvSpPr>
        <p:spPr>
          <a:xfrm>
            <a:off x="413287" y="7678397"/>
            <a:ext cx="4724769" cy="11911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160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Individuals in demanding careers, managing busy households, or navigating life as single parents are time-poor and require a solution that enables them to access preventive and wellness services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A84DC0-B739-B3D5-D381-3F25E9EE2A03}"/>
              </a:ext>
            </a:extLst>
          </p:cNvPr>
          <p:cNvSpPr/>
          <p:nvPr/>
        </p:nvSpPr>
        <p:spPr>
          <a:xfrm>
            <a:off x="9428812" y="2383012"/>
            <a:ext cx="2426149" cy="874412"/>
          </a:xfrm>
          <a:prstGeom prst="rect">
            <a:avLst/>
          </a:prstGeom>
          <a:noFill/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Schedule and Attend Appointments</a:t>
            </a:r>
            <a:endParaRPr lang="en-GB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9F9515-3536-F08A-B705-622541E1DD60}"/>
              </a:ext>
            </a:extLst>
          </p:cNvPr>
          <p:cNvSpPr/>
          <p:nvPr/>
        </p:nvSpPr>
        <p:spPr>
          <a:xfrm>
            <a:off x="9428810" y="5452949"/>
            <a:ext cx="2426152" cy="874411"/>
          </a:xfrm>
          <a:prstGeom prst="rect">
            <a:avLst/>
          </a:prstGeom>
          <a:noFill/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 Journey Recommendations</a:t>
            </a:r>
            <a:endParaRPr lang="en-GB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293F2B-ABEB-6191-BF5D-2EF53F61128C}"/>
              </a:ext>
            </a:extLst>
          </p:cNvPr>
          <p:cNvSpPr/>
          <p:nvPr/>
        </p:nvSpPr>
        <p:spPr>
          <a:xfrm>
            <a:off x="9428810" y="4429729"/>
            <a:ext cx="2426151" cy="874411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Family Health Management</a:t>
            </a:r>
            <a:endParaRPr lang="en-GB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26ECA0-0C9C-C38C-7598-35463F572A40}"/>
              </a:ext>
            </a:extLst>
          </p:cNvPr>
          <p:cNvSpPr/>
          <p:nvPr/>
        </p:nvSpPr>
        <p:spPr>
          <a:xfrm>
            <a:off x="9428811" y="3406508"/>
            <a:ext cx="2426150" cy="874411"/>
          </a:xfrm>
          <a:prstGeom prst="rect">
            <a:avLst/>
          </a:prstGeom>
          <a:noFill/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Bundle Wellness Activities</a:t>
            </a:r>
            <a:endParaRPr lang="en-GB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6" name="Graphic 15" descr="Briefcase outline">
            <a:extLst>
              <a:ext uri="{FF2B5EF4-FFF2-40B4-BE49-F238E27FC236}">
                <a16:creationId xmlns:a16="http://schemas.microsoft.com/office/drawing/2014/main" id="{50AE5D17-1806-6FAF-DED2-B74209078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2304" y="3519774"/>
            <a:ext cx="667467" cy="667467"/>
          </a:xfrm>
          <a:prstGeom prst="rect">
            <a:avLst/>
          </a:prstGeom>
        </p:spPr>
      </p:pic>
      <p:pic>
        <p:nvPicPr>
          <p:cNvPr id="24" name="Graphic 23" descr="Daily calendar outline">
            <a:extLst>
              <a:ext uri="{FF2B5EF4-FFF2-40B4-BE49-F238E27FC236}">
                <a16:creationId xmlns:a16="http://schemas.microsoft.com/office/drawing/2014/main" id="{DCF98644-3E37-E7E3-0615-9A012206AE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67143" y="2445429"/>
            <a:ext cx="741394" cy="741394"/>
          </a:xfrm>
          <a:prstGeom prst="rect">
            <a:avLst/>
          </a:prstGeom>
        </p:spPr>
      </p:pic>
      <p:pic>
        <p:nvPicPr>
          <p:cNvPr id="25" name="Graphic 24" descr="Aspiration outline">
            <a:extLst>
              <a:ext uri="{FF2B5EF4-FFF2-40B4-BE49-F238E27FC236}">
                <a16:creationId xmlns:a16="http://schemas.microsoft.com/office/drawing/2014/main" id="{B209949B-C4FF-02A4-A7BC-B25FA9D17E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67143" y="5610820"/>
            <a:ext cx="670626" cy="558667"/>
          </a:xfrm>
          <a:prstGeom prst="rect">
            <a:avLst/>
          </a:prstGeom>
        </p:spPr>
      </p:pic>
      <p:pic>
        <p:nvPicPr>
          <p:cNvPr id="26" name="Graphic 25" descr="Family with two children outline">
            <a:extLst>
              <a:ext uri="{FF2B5EF4-FFF2-40B4-BE49-F238E27FC236}">
                <a16:creationId xmlns:a16="http://schemas.microsoft.com/office/drawing/2014/main" id="{D5D37B9D-50CA-8F8A-F32B-1AC571E3B2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04106" y="4533200"/>
            <a:ext cx="667468" cy="66746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84D1FBF-E4B8-9CA6-B185-E02AB498EB3E}"/>
              </a:ext>
            </a:extLst>
          </p:cNvPr>
          <p:cNvSpPr/>
          <p:nvPr/>
        </p:nvSpPr>
        <p:spPr>
          <a:xfrm>
            <a:off x="413285" y="2332634"/>
            <a:ext cx="4724769" cy="1695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Family Health Management could include:</a:t>
            </a:r>
          </a:p>
          <a:p>
            <a:endParaRPr lang="en-AU" b="1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AU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Multi-family member dashboard</a:t>
            </a:r>
          </a:p>
          <a:p>
            <a:pPr marL="342900" indent="-342900">
              <a:buFont typeface="+mj-lt"/>
              <a:buAutoNum type="arabicPeriod"/>
            </a:pPr>
            <a:r>
              <a:rPr lang="en-AU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Shared bookings and reminders</a:t>
            </a:r>
          </a:p>
          <a:p>
            <a:pPr marL="342900" indent="-342900">
              <a:buFont typeface="+mj-lt"/>
              <a:buAutoNum type="arabicPeriod"/>
            </a:pPr>
            <a:r>
              <a:rPr lang="en-AU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Family health reports and milestones</a:t>
            </a:r>
          </a:p>
          <a:p>
            <a:pPr marL="342900" indent="-342900">
              <a:buFont typeface="+mj-lt"/>
              <a:buAutoNum type="arabicPeriod"/>
            </a:pPr>
            <a:r>
              <a:rPr lang="en-AU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Insights for each family member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9B1FA68-D12C-49D8-10E3-F8281D9A6CF4}"/>
              </a:ext>
            </a:extLst>
          </p:cNvPr>
          <p:cNvSpPr/>
          <p:nvPr/>
        </p:nvSpPr>
        <p:spPr>
          <a:xfrm>
            <a:off x="413284" y="4558082"/>
            <a:ext cx="4724769" cy="15212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0" i="0" u="none" strike="noStrike">
                <a:solidFill>
                  <a:srgbClr val="37415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Thai customers are increasingly adopting digital health solutions for their convenience and accessibility. </a:t>
            </a:r>
          </a:p>
        </p:txBody>
      </p:sp>
      <p:pic>
        <p:nvPicPr>
          <p:cNvPr id="11" name="Picture 10" descr="A screenshot of a phone&#10;&#10;Description automatically generated">
            <a:extLst>
              <a:ext uri="{FF2B5EF4-FFF2-40B4-BE49-F238E27FC236}">
                <a16:creationId xmlns:a16="http://schemas.microsoft.com/office/drawing/2014/main" id="{554C4D5A-0ADD-8DB3-E0AA-AB82340CB9A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9099" t="4262" r="9726" b="3787"/>
          <a:stretch/>
        </p:blipFill>
        <p:spPr>
          <a:xfrm>
            <a:off x="5563268" y="1561693"/>
            <a:ext cx="2842788" cy="48301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2BDF72-2A20-29D0-1228-AD727AA4174F}"/>
              </a:ext>
            </a:extLst>
          </p:cNvPr>
          <p:cNvSpPr txBox="1"/>
          <p:nvPr/>
        </p:nvSpPr>
        <p:spPr>
          <a:xfrm>
            <a:off x="557939" y="6529680"/>
            <a:ext cx="206819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9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Sources: </a:t>
            </a:r>
            <a:r>
              <a:rPr lang="en-AU" sz="90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EuroGroup</a:t>
            </a:r>
            <a:r>
              <a:rPr lang="en-AU" sz="9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Consulting 2024</a:t>
            </a:r>
          </a:p>
        </p:txBody>
      </p:sp>
    </p:spTree>
    <p:extLst>
      <p:ext uri="{BB962C8B-B14F-4D97-AF65-F5344CB8AC3E}">
        <p14:creationId xmlns:p14="http://schemas.microsoft.com/office/powerpoint/2010/main" val="36645581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10E15-8DC1-67EF-ADB8-5B123E431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B3C24-F7FE-A80A-3029-C2423B8AE5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2174630" cy="724252"/>
          </a:xfrm>
        </p:spPr>
        <p:txBody>
          <a:bodyPr>
            <a:noAutofit/>
          </a:bodyPr>
          <a:lstStyle/>
          <a:p>
            <a:r>
              <a:rPr lang="en-US" sz="2900" i="0" u="none" strike="noStrike">
                <a:solidFill>
                  <a:srgbClr val="003B6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Personalised recommendations can up-sell further services</a:t>
            </a:r>
            <a:endParaRPr lang="en-AU" sz="2900">
              <a:solidFill>
                <a:srgbClr val="003B6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B9CFED-5BD2-AEF5-E36B-5324454E7489}"/>
              </a:ext>
            </a:extLst>
          </p:cNvPr>
          <p:cNvSpPr/>
          <p:nvPr/>
        </p:nvSpPr>
        <p:spPr>
          <a:xfrm>
            <a:off x="8730712" y="1538510"/>
            <a:ext cx="3124250" cy="558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Key Features</a:t>
            </a:r>
            <a:endParaRPr lang="en-GB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770246-E064-71E7-25CC-A3578EC29DAA}"/>
              </a:ext>
            </a:extLst>
          </p:cNvPr>
          <p:cNvSpPr/>
          <p:nvPr/>
        </p:nvSpPr>
        <p:spPr>
          <a:xfrm>
            <a:off x="9428812" y="2383012"/>
            <a:ext cx="2426149" cy="874412"/>
          </a:xfrm>
          <a:prstGeom prst="rect">
            <a:avLst/>
          </a:prstGeom>
          <a:noFill/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Schedule and Attend Appointments</a:t>
            </a:r>
            <a:endParaRPr lang="en-GB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8AB3A5-B4FF-A170-1520-0958B18BF1D1}"/>
              </a:ext>
            </a:extLst>
          </p:cNvPr>
          <p:cNvSpPr/>
          <p:nvPr/>
        </p:nvSpPr>
        <p:spPr>
          <a:xfrm>
            <a:off x="9428810" y="5452949"/>
            <a:ext cx="2426152" cy="874411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 Journey Recommendations</a:t>
            </a:r>
            <a:endParaRPr lang="en-GB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8C7214-6269-7711-85D6-E7B5A1E20D03}"/>
              </a:ext>
            </a:extLst>
          </p:cNvPr>
          <p:cNvSpPr/>
          <p:nvPr/>
        </p:nvSpPr>
        <p:spPr>
          <a:xfrm>
            <a:off x="9428810" y="4429729"/>
            <a:ext cx="2426151" cy="874411"/>
          </a:xfrm>
          <a:prstGeom prst="rect">
            <a:avLst/>
          </a:prstGeom>
          <a:noFill/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Family Health Management</a:t>
            </a:r>
            <a:endParaRPr lang="en-GB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0DBBC6-DDBB-6BAC-63F2-4C9F61EC1AEF}"/>
              </a:ext>
            </a:extLst>
          </p:cNvPr>
          <p:cNvSpPr/>
          <p:nvPr/>
        </p:nvSpPr>
        <p:spPr>
          <a:xfrm>
            <a:off x="9428811" y="3406508"/>
            <a:ext cx="2426150" cy="874411"/>
          </a:xfrm>
          <a:prstGeom prst="rect">
            <a:avLst/>
          </a:prstGeom>
          <a:noFill/>
          <a:ln w="3810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Bundle Wellness Activities</a:t>
            </a:r>
            <a:endParaRPr lang="en-GB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4" name="Graphic 13" descr="Briefcase outline">
            <a:extLst>
              <a:ext uri="{FF2B5EF4-FFF2-40B4-BE49-F238E27FC236}">
                <a16:creationId xmlns:a16="http://schemas.microsoft.com/office/drawing/2014/main" id="{1217BA4B-66FE-9F2F-D387-CCE0998E1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2304" y="3519774"/>
            <a:ext cx="667467" cy="667467"/>
          </a:xfrm>
          <a:prstGeom prst="rect">
            <a:avLst/>
          </a:prstGeom>
        </p:spPr>
      </p:pic>
      <p:pic>
        <p:nvPicPr>
          <p:cNvPr id="16" name="Graphic 15" descr="Daily calendar outline">
            <a:extLst>
              <a:ext uri="{FF2B5EF4-FFF2-40B4-BE49-F238E27FC236}">
                <a16:creationId xmlns:a16="http://schemas.microsoft.com/office/drawing/2014/main" id="{26972FD1-B382-EC5B-90E8-CE2EEC1538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67143" y="2445429"/>
            <a:ext cx="741394" cy="741394"/>
          </a:xfrm>
          <a:prstGeom prst="rect">
            <a:avLst/>
          </a:prstGeom>
        </p:spPr>
      </p:pic>
      <p:pic>
        <p:nvPicPr>
          <p:cNvPr id="24" name="Graphic 23" descr="Aspiration outline">
            <a:extLst>
              <a:ext uri="{FF2B5EF4-FFF2-40B4-BE49-F238E27FC236}">
                <a16:creationId xmlns:a16="http://schemas.microsoft.com/office/drawing/2014/main" id="{D4E8D5A9-7556-BE8C-F4C7-93BA261F56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67143" y="5610820"/>
            <a:ext cx="670626" cy="558667"/>
          </a:xfrm>
          <a:prstGeom prst="rect">
            <a:avLst/>
          </a:prstGeom>
        </p:spPr>
      </p:pic>
      <p:pic>
        <p:nvPicPr>
          <p:cNvPr id="25" name="Graphic 24" descr="Family with two children outline">
            <a:extLst>
              <a:ext uri="{FF2B5EF4-FFF2-40B4-BE49-F238E27FC236}">
                <a16:creationId xmlns:a16="http://schemas.microsoft.com/office/drawing/2014/main" id="{AC15CED7-4BAF-9E56-5C49-61BE55FE32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04106" y="4533200"/>
            <a:ext cx="667468" cy="66746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A176A9B-F9BE-6F44-3003-E44AB5E65435}"/>
              </a:ext>
            </a:extLst>
          </p:cNvPr>
          <p:cNvSpPr/>
          <p:nvPr/>
        </p:nvSpPr>
        <p:spPr>
          <a:xfrm>
            <a:off x="423426" y="1538509"/>
            <a:ext cx="4702998" cy="47888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 Journey Recommendations may leverage AI-driven insights and information acquired through API from the existing ‘</a:t>
            </a:r>
            <a:r>
              <a:rPr lang="en-AU" err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AddWise</a:t>
            </a:r>
            <a:r>
              <a:rPr lang="en-AU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’ application used in </a:t>
            </a:r>
            <a:r>
              <a:rPr lang="en-AU" err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Phyathai</a:t>
            </a:r>
            <a:r>
              <a:rPr lang="en-AU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hospitals.</a:t>
            </a:r>
          </a:p>
          <a:p>
            <a:endParaRPr lang="en-AU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AU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AU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Additionally, this section of the application may include a goal-based onboarding quiz, to align health data and customer interests, to create curated wellness journey recommendations.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281E3C0C-04D7-B42B-AE4C-C6B8D10F81A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7532" r="6198"/>
          <a:stretch/>
        </p:blipFill>
        <p:spPr>
          <a:xfrm>
            <a:off x="5520873" y="1505996"/>
            <a:ext cx="2815390" cy="489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220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B55BB-A255-BDC5-A3E9-63931FFC9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61681-CC93-23A1-BA38-3E957C06A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2174630" cy="724252"/>
          </a:xfrm>
        </p:spPr>
        <p:txBody>
          <a:bodyPr>
            <a:noAutofit/>
          </a:bodyPr>
          <a:lstStyle/>
          <a:p>
            <a:r>
              <a:rPr lang="en-US" sz="2900" i="0" u="none" strike="noStrike">
                <a:solidFill>
                  <a:srgbClr val="003B6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user can complete their wellness journey through one application</a:t>
            </a:r>
            <a:endParaRPr lang="en-AU" sz="2900">
              <a:solidFill>
                <a:srgbClr val="003B6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949DF0-94A4-593A-B32B-52ADCEFD83AD}"/>
              </a:ext>
            </a:extLst>
          </p:cNvPr>
          <p:cNvCxnSpPr>
            <a:cxnSpLocks/>
          </p:cNvCxnSpPr>
          <p:nvPr/>
        </p:nvCxnSpPr>
        <p:spPr>
          <a:xfrm flipV="1">
            <a:off x="7837906" y="1941683"/>
            <a:ext cx="6513" cy="177104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Arrow: Pentagon 44">
            <a:extLst>
              <a:ext uri="{FF2B5EF4-FFF2-40B4-BE49-F238E27FC236}">
                <a16:creationId xmlns:a16="http://schemas.microsoft.com/office/drawing/2014/main" id="{318D651B-B798-7CA6-4C9F-87C0827C127C}"/>
              </a:ext>
            </a:extLst>
          </p:cNvPr>
          <p:cNvSpPr/>
          <p:nvPr/>
        </p:nvSpPr>
        <p:spPr>
          <a:xfrm>
            <a:off x="2995187" y="3662500"/>
            <a:ext cx="8785022" cy="353394"/>
          </a:xfrm>
          <a:prstGeom prst="homePlate">
            <a:avLst/>
          </a:prstGeom>
          <a:solidFill>
            <a:srgbClr val="003B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5A34CA-0CCA-6182-C63D-FD268BE46CFA}"/>
              </a:ext>
            </a:extLst>
          </p:cNvPr>
          <p:cNvCxnSpPr>
            <a:cxnSpLocks/>
          </p:cNvCxnSpPr>
          <p:nvPr/>
        </p:nvCxnSpPr>
        <p:spPr>
          <a:xfrm flipV="1">
            <a:off x="3383307" y="4006714"/>
            <a:ext cx="0" cy="737565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61">
            <a:extLst>
              <a:ext uri="{FF2B5EF4-FFF2-40B4-BE49-F238E27FC236}">
                <a16:creationId xmlns:a16="http://schemas.microsoft.com/office/drawing/2014/main" id="{4E177915-0575-545E-E59C-CF08B1C584C6}"/>
              </a:ext>
            </a:extLst>
          </p:cNvPr>
          <p:cNvSpPr txBox="1"/>
          <p:nvPr/>
        </p:nvSpPr>
        <p:spPr>
          <a:xfrm>
            <a:off x="3365610" y="4442366"/>
            <a:ext cx="2065155" cy="3077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Download App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F7470B-C5B0-B98B-AAC8-AC1842A8A5F9}"/>
              </a:ext>
            </a:extLst>
          </p:cNvPr>
          <p:cNvCxnSpPr>
            <a:cxnSpLocks/>
          </p:cNvCxnSpPr>
          <p:nvPr/>
        </p:nvCxnSpPr>
        <p:spPr>
          <a:xfrm flipH="1" flipV="1">
            <a:off x="4930074" y="1899125"/>
            <a:ext cx="444" cy="1763374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65">
            <a:extLst>
              <a:ext uri="{FF2B5EF4-FFF2-40B4-BE49-F238E27FC236}">
                <a16:creationId xmlns:a16="http://schemas.microsoft.com/office/drawing/2014/main" id="{2292A4BC-457B-28A3-F231-9FA027E6B40F}"/>
              </a:ext>
            </a:extLst>
          </p:cNvPr>
          <p:cNvSpPr txBox="1"/>
          <p:nvPr/>
        </p:nvSpPr>
        <p:spPr>
          <a:xfrm>
            <a:off x="4913140" y="1683535"/>
            <a:ext cx="2126724" cy="3077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Set up application</a:t>
            </a:r>
            <a:endParaRPr lang="en-US" sz="1400" b="1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TextBox 67">
            <a:extLst>
              <a:ext uri="{FF2B5EF4-FFF2-40B4-BE49-F238E27FC236}">
                <a16:creationId xmlns:a16="http://schemas.microsoft.com/office/drawing/2014/main" id="{6499FB76-9B3C-DBE4-D1BE-5F3ECE8751EC}"/>
              </a:ext>
            </a:extLst>
          </p:cNvPr>
          <p:cNvSpPr txBox="1"/>
          <p:nvPr/>
        </p:nvSpPr>
        <p:spPr>
          <a:xfrm>
            <a:off x="3358067" y="4765479"/>
            <a:ext cx="1996307" cy="11695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err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Napat</a:t>
            </a:r>
            <a:r>
              <a:rPr lang="en-GB" sz="14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/Mayra have consumed marketing materials directing them to download the </a:t>
            </a:r>
            <a:r>
              <a:rPr lang="en-GB" sz="1400" err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WellnessHub</a:t>
            </a:r>
            <a:r>
              <a:rPr lang="en-GB" sz="14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app</a:t>
            </a:r>
          </a:p>
        </p:txBody>
      </p:sp>
      <p:sp>
        <p:nvSpPr>
          <p:cNvPr id="13" name="TextBox 69">
            <a:extLst>
              <a:ext uri="{FF2B5EF4-FFF2-40B4-BE49-F238E27FC236}">
                <a16:creationId xmlns:a16="http://schemas.microsoft.com/office/drawing/2014/main" id="{051DAE27-2452-3CC9-D44E-2BF4673B9CC9}"/>
              </a:ext>
            </a:extLst>
          </p:cNvPr>
          <p:cNvSpPr txBox="1"/>
          <p:nvPr/>
        </p:nvSpPr>
        <p:spPr>
          <a:xfrm>
            <a:off x="4913140" y="1982687"/>
            <a:ext cx="2263337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Mayra &amp; </a:t>
            </a:r>
            <a:r>
              <a:rPr lang="en-GB" sz="1400" err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Napat</a:t>
            </a:r>
            <a:r>
              <a:rPr lang="en-GB" sz="14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can personalise the app by taking the goal-based quiz or adding family member information</a:t>
            </a:r>
          </a:p>
          <a:p>
            <a:endParaRPr lang="en-GB" sz="1400">
              <a:solidFill>
                <a:srgbClr val="003B6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03CEB79-F8D3-A630-7545-A9509B845CE8}"/>
              </a:ext>
            </a:extLst>
          </p:cNvPr>
          <p:cNvCxnSpPr>
            <a:cxnSpLocks/>
          </p:cNvCxnSpPr>
          <p:nvPr/>
        </p:nvCxnSpPr>
        <p:spPr>
          <a:xfrm flipV="1">
            <a:off x="6447363" y="4016282"/>
            <a:ext cx="0" cy="70616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61">
            <a:extLst>
              <a:ext uri="{FF2B5EF4-FFF2-40B4-BE49-F238E27FC236}">
                <a16:creationId xmlns:a16="http://schemas.microsoft.com/office/drawing/2014/main" id="{78A3432D-6EA3-692C-9FA3-2ACED87F9175}"/>
              </a:ext>
            </a:extLst>
          </p:cNvPr>
          <p:cNvSpPr txBox="1"/>
          <p:nvPr/>
        </p:nvSpPr>
        <p:spPr>
          <a:xfrm>
            <a:off x="6424983" y="4416873"/>
            <a:ext cx="2065155" cy="3077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Book service / bundle</a:t>
            </a:r>
          </a:p>
        </p:txBody>
      </p:sp>
      <p:sp>
        <p:nvSpPr>
          <p:cNvPr id="16" name="TextBox 67">
            <a:extLst>
              <a:ext uri="{FF2B5EF4-FFF2-40B4-BE49-F238E27FC236}">
                <a16:creationId xmlns:a16="http://schemas.microsoft.com/office/drawing/2014/main" id="{9F3E2ACD-33A2-9B1E-BD56-912F134FB7C1}"/>
              </a:ext>
            </a:extLst>
          </p:cNvPr>
          <p:cNvSpPr txBox="1"/>
          <p:nvPr/>
        </p:nvSpPr>
        <p:spPr>
          <a:xfrm>
            <a:off x="6389842" y="4756395"/>
            <a:ext cx="2263334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err="1">
                <a:solidFill>
                  <a:srgbClr val="003B62"/>
                </a:solidFill>
                <a:latin typeface="Lato"/>
                <a:ea typeface="Lato"/>
                <a:cs typeface="Lato"/>
              </a:rPr>
              <a:t>Napat</a:t>
            </a:r>
            <a:r>
              <a:rPr lang="en-GB" sz="1400">
                <a:solidFill>
                  <a:srgbClr val="003B62"/>
                </a:solidFill>
                <a:latin typeface="Lato"/>
                <a:ea typeface="Lato"/>
                <a:cs typeface="Lato"/>
              </a:rPr>
              <a:t> may book a family-oriented preventive health bundle, while Mayra books a single service, including online initial consultation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84A781-CD99-74A7-174F-E861421FC553}"/>
              </a:ext>
            </a:extLst>
          </p:cNvPr>
          <p:cNvSpPr txBox="1"/>
          <p:nvPr/>
        </p:nvSpPr>
        <p:spPr>
          <a:xfrm>
            <a:off x="343506" y="1107763"/>
            <a:ext cx="2651681" cy="22159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Meet Mayra</a:t>
            </a:r>
          </a:p>
          <a:p>
            <a:endParaRPr lang="en-GB" sz="800" b="1">
              <a:solidFill>
                <a:srgbClr val="003B6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Young professional, single, social, image-conscious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Upper-middle income</a:t>
            </a:r>
          </a:p>
          <a:p>
            <a:endParaRPr lang="en-GB" sz="1400" i="1">
              <a:solidFill>
                <a:srgbClr val="003B6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GB" sz="1400" i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“</a:t>
            </a:r>
            <a:r>
              <a:rPr lang="en-GB" sz="14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 want to look and feel confident, and easily follow health trends and organise my health and wellness activities</a:t>
            </a:r>
            <a:r>
              <a:rPr lang="en-GB" sz="1400" i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”</a:t>
            </a:r>
          </a:p>
        </p:txBody>
      </p:sp>
      <p:sp>
        <p:nvSpPr>
          <p:cNvPr id="24" name="TextBox 65">
            <a:extLst>
              <a:ext uri="{FF2B5EF4-FFF2-40B4-BE49-F238E27FC236}">
                <a16:creationId xmlns:a16="http://schemas.microsoft.com/office/drawing/2014/main" id="{39FA17FC-AEA9-2858-C083-F36D711CF242}"/>
              </a:ext>
            </a:extLst>
          </p:cNvPr>
          <p:cNvSpPr txBox="1"/>
          <p:nvPr/>
        </p:nvSpPr>
        <p:spPr>
          <a:xfrm>
            <a:off x="7832406" y="1683535"/>
            <a:ext cx="2293999" cy="3077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App prompts up-sell</a:t>
            </a:r>
          </a:p>
        </p:txBody>
      </p:sp>
      <p:sp>
        <p:nvSpPr>
          <p:cNvPr id="25" name="TextBox 61">
            <a:extLst>
              <a:ext uri="{FF2B5EF4-FFF2-40B4-BE49-F238E27FC236}">
                <a16:creationId xmlns:a16="http://schemas.microsoft.com/office/drawing/2014/main" id="{97266E24-B32C-F57B-C887-00F7CAE6C542}"/>
              </a:ext>
            </a:extLst>
          </p:cNvPr>
          <p:cNvSpPr txBox="1"/>
          <p:nvPr/>
        </p:nvSpPr>
        <p:spPr>
          <a:xfrm>
            <a:off x="9417956" y="4414667"/>
            <a:ext cx="2362253" cy="307777"/>
          </a:xfrm>
          <a:prstGeom prst="rect">
            <a:avLst/>
          </a:prstGeom>
          <a:solidFill>
            <a:srgbClr val="48B6FF"/>
          </a:solidFill>
          <a:ln>
            <a:solidFill>
              <a:srgbClr val="48B6FF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Advocate</a:t>
            </a:r>
          </a:p>
        </p:txBody>
      </p:sp>
      <p:sp>
        <p:nvSpPr>
          <p:cNvPr id="26" name="TextBox 67">
            <a:extLst>
              <a:ext uri="{FF2B5EF4-FFF2-40B4-BE49-F238E27FC236}">
                <a16:creationId xmlns:a16="http://schemas.microsoft.com/office/drawing/2014/main" id="{C373D497-6B8A-C1FE-F60A-3F5E7DE264FB}"/>
              </a:ext>
            </a:extLst>
          </p:cNvPr>
          <p:cNvSpPr txBox="1"/>
          <p:nvPr/>
        </p:nvSpPr>
        <p:spPr>
          <a:xfrm>
            <a:off x="7839741" y="1980008"/>
            <a:ext cx="2133077" cy="11695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Following first service, the application provides insights into next steps on Mayra &amp; </a:t>
            </a:r>
            <a:r>
              <a:rPr lang="en-GB" sz="1400" err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Napat’s</a:t>
            </a:r>
            <a:r>
              <a:rPr lang="en-GB" sz="14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wellness journeys</a:t>
            </a:r>
          </a:p>
        </p:txBody>
      </p:sp>
      <p:sp>
        <p:nvSpPr>
          <p:cNvPr id="27" name="TextBox 67">
            <a:extLst>
              <a:ext uri="{FF2B5EF4-FFF2-40B4-BE49-F238E27FC236}">
                <a16:creationId xmlns:a16="http://schemas.microsoft.com/office/drawing/2014/main" id="{568BB68F-6954-C9BD-B38B-C4D64B2CFEC4}"/>
              </a:ext>
            </a:extLst>
          </p:cNvPr>
          <p:cNvSpPr txBox="1"/>
          <p:nvPr/>
        </p:nvSpPr>
        <p:spPr>
          <a:xfrm>
            <a:off x="9413667" y="4765479"/>
            <a:ext cx="2486981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Mayra &amp; </a:t>
            </a:r>
            <a:r>
              <a:rPr lang="en-GB" sz="1400" err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Napat</a:t>
            </a:r>
            <a:r>
              <a:rPr lang="en-GB" sz="14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have revolutionised their health experience with the </a:t>
            </a:r>
            <a:r>
              <a:rPr lang="en-GB" sz="1400" err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WellnessHub</a:t>
            </a:r>
            <a:r>
              <a:rPr lang="en-GB" sz="14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application, and recommend use to their friends and family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8471DF5-2467-558D-7F26-C6D03F5E2D5B}"/>
              </a:ext>
            </a:extLst>
          </p:cNvPr>
          <p:cNvCxnSpPr>
            <a:cxnSpLocks/>
          </p:cNvCxnSpPr>
          <p:nvPr/>
        </p:nvCxnSpPr>
        <p:spPr>
          <a:xfrm flipV="1">
            <a:off x="9431365" y="4016282"/>
            <a:ext cx="0" cy="715441"/>
          </a:xfrm>
          <a:prstGeom prst="line">
            <a:avLst/>
          </a:prstGeom>
          <a:ln w="38100">
            <a:solidFill>
              <a:srgbClr val="48B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5D641F2-D970-6230-3852-F0453DECFE46}"/>
              </a:ext>
            </a:extLst>
          </p:cNvPr>
          <p:cNvSpPr txBox="1"/>
          <p:nvPr/>
        </p:nvSpPr>
        <p:spPr>
          <a:xfrm>
            <a:off x="343506" y="4191804"/>
            <a:ext cx="2841369" cy="20005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Meet </a:t>
            </a:r>
            <a:r>
              <a:rPr lang="en-GB" b="1" err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Napat</a:t>
            </a:r>
            <a:endParaRPr lang="en-GB" b="1">
              <a:solidFill>
                <a:srgbClr val="003B6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GB" sz="800" b="1">
              <a:solidFill>
                <a:srgbClr val="003B6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Divorced, father of two kids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Middle income</a:t>
            </a:r>
          </a:p>
          <a:p>
            <a:endParaRPr lang="en-GB" sz="1400">
              <a:solidFill>
                <a:srgbClr val="003B6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GB" sz="14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“I hate waiting rooms and want myself and my children to have personalised, efficient, digital-first healthcare options”</a:t>
            </a:r>
            <a:endParaRPr lang="en-GB">
              <a:solidFill>
                <a:srgbClr val="003B6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6" name="Picture 5" descr="A logo with a cross in a circle&#10;&#10;Description automatically generated">
            <a:extLst>
              <a:ext uri="{FF2B5EF4-FFF2-40B4-BE49-F238E27FC236}">
                <a16:creationId xmlns:a16="http://schemas.microsoft.com/office/drawing/2014/main" id="{F1EDA5E9-3921-5FBF-1298-192AA98C5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453" y="1657635"/>
            <a:ext cx="1414271" cy="137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391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52B6E-73DE-2CB3-F792-64F1183FF7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145698"/>
            <a:ext cx="11520000" cy="724252"/>
          </a:xfrm>
        </p:spPr>
        <p:txBody>
          <a:bodyPr>
            <a:noAutofit/>
          </a:bodyPr>
          <a:lstStyle/>
          <a:p>
            <a:r>
              <a:rPr lang="en-US" sz="2900" err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WellnessHub</a:t>
            </a:r>
            <a:r>
              <a:rPr lang="en-US" sz="290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drives customer value while generating revenue</a:t>
            </a:r>
            <a:endParaRPr lang="en-AU" sz="2900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C4A86CA-885D-3913-3284-30B99147DF15}"/>
              </a:ext>
            </a:extLst>
          </p:cNvPr>
          <p:cNvSpPr/>
          <p:nvPr/>
        </p:nvSpPr>
        <p:spPr>
          <a:xfrm>
            <a:off x="347155" y="1400837"/>
            <a:ext cx="2722579" cy="46874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7B6C356E-BF4A-DAB8-973B-AE1FEC2FC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6" r="35786"/>
          <a:stretch/>
        </p:blipFill>
        <p:spPr>
          <a:xfrm>
            <a:off x="350594" y="1358140"/>
            <a:ext cx="2728497" cy="4579561"/>
          </a:xfrm>
          <a:prstGeom prst="roundRect">
            <a:avLst>
              <a:gd name="adj" fmla="val 14164"/>
            </a:avLst>
          </a:prstGeom>
        </p:spPr>
      </p:pic>
      <p:sp>
        <p:nvSpPr>
          <p:cNvPr id="31" name="Rectangle: Rounded Corners 7">
            <a:extLst>
              <a:ext uri="{FF2B5EF4-FFF2-40B4-BE49-F238E27FC236}">
                <a16:creationId xmlns:a16="http://schemas.microsoft.com/office/drawing/2014/main" id="{9AB402C3-7DB5-D889-0752-B3E61941789C}"/>
              </a:ext>
            </a:extLst>
          </p:cNvPr>
          <p:cNvSpPr/>
          <p:nvPr/>
        </p:nvSpPr>
        <p:spPr>
          <a:xfrm>
            <a:off x="350595" y="1353566"/>
            <a:ext cx="2728496" cy="4584347"/>
          </a:xfrm>
          <a:prstGeom prst="roundRect">
            <a:avLst>
              <a:gd name="adj" fmla="val 11333"/>
            </a:avLst>
          </a:prstGeom>
          <a:solidFill>
            <a:srgbClr val="003B62">
              <a:alpha val="7098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C482278-9A4C-6837-C9EC-B34926FEC947}"/>
              </a:ext>
            </a:extLst>
          </p:cNvPr>
          <p:cNvSpPr/>
          <p:nvPr/>
        </p:nvSpPr>
        <p:spPr>
          <a:xfrm>
            <a:off x="1210749" y="2638616"/>
            <a:ext cx="981075" cy="9620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35BA088-D5FF-A721-FC9A-2BC6628C2312}"/>
              </a:ext>
            </a:extLst>
          </p:cNvPr>
          <p:cNvSpPr txBox="1"/>
          <p:nvPr/>
        </p:nvSpPr>
        <p:spPr>
          <a:xfrm>
            <a:off x="675317" y="1964795"/>
            <a:ext cx="2051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Value</a:t>
            </a:r>
            <a:endParaRPr lang="en-GB" sz="280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90C69A0-92EC-7CC2-0855-CF1A50607317}"/>
              </a:ext>
            </a:extLst>
          </p:cNvPr>
          <p:cNvCxnSpPr>
            <a:cxnSpLocks/>
          </p:cNvCxnSpPr>
          <p:nvPr/>
        </p:nvCxnSpPr>
        <p:spPr>
          <a:xfrm>
            <a:off x="617105" y="3738371"/>
            <a:ext cx="216836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E6795B0B-BB76-EE83-771D-4130CEBAFC63}"/>
              </a:ext>
            </a:extLst>
          </p:cNvPr>
          <p:cNvSpPr/>
          <p:nvPr/>
        </p:nvSpPr>
        <p:spPr>
          <a:xfrm>
            <a:off x="9127496" y="1353566"/>
            <a:ext cx="2722579" cy="47393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BD383E5-73A3-3B89-3B1B-69A3C519E951}"/>
              </a:ext>
            </a:extLst>
          </p:cNvPr>
          <p:cNvSpPr txBox="1"/>
          <p:nvPr/>
        </p:nvSpPr>
        <p:spPr>
          <a:xfrm>
            <a:off x="576183" y="3798961"/>
            <a:ext cx="22822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Bundling Drives Recurring Revenue</a:t>
            </a:r>
          </a:p>
        </p:txBody>
      </p:sp>
    </p:spTree>
    <p:extLst>
      <p:ext uri="{BB962C8B-B14F-4D97-AF65-F5344CB8AC3E}">
        <p14:creationId xmlns:p14="http://schemas.microsoft.com/office/powerpoint/2010/main" val="1218559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B4E81-E5B8-8D74-83BD-54D962F7E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11BDB1CA-B025-C2D4-CB8C-CC22918DF36E}"/>
              </a:ext>
            </a:extLst>
          </p:cNvPr>
          <p:cNvSpPr/>
          <p:nvPr/>
        </p:nvSpPr>
        <p:spPr>
          <a:xfrm>
            <a:off x="347155" y="1400837"/>
            <a:ext cx="2722579" cy="46874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7F043491-3990-E795-8C17-93C2F4A7E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6" r="35786"/>
          <a:stretch/>
        </p:blipFill>
        <p:spPr>
          <a:xfrm>
            <a:off x="350594" y="1358140"/>
            <a:ext cx="2728497" cy="4579561"/>
          </a:xfrm>
          <a:prstGeom prst="roundRect">
            <a:avLst>
              <a:gd name="adj" fmla="val 14164"/>
            </a:avLst>
          </a:prstGeom>
        </p:spPr>
      </p:pic>
      <p:sp>
        <p:nvSpPr>
          <p:cNvPr id="31" name="Rectangle: Rounded Corners 7">
            <a:extLst>
              <a:ext uri="{FF2B5EF4-FFF2-40B4-BE49-F238E27FC236}">
                <a16:creationId xmlns:a16="http://schemas.microsoft.com/office/drawing/2014/main" id="{DEFCD142-EACC-5127-02B9-D6C31B2CDD47}"/>
              </a:ext>
            </a:extLst>
          </p:cNvPr>
          <p:cNvSpPr/>
          <p:nvPr/>
        </p:nvSpPr>
        <p:spPr>
          <a:xfrm>
            <a:off x="350595" y="1353566"/>
            <a:ext cx="2728496" cy="4584347"/>
          </a:xfrm>
          <a:prstGeom prst="roundRect">
            <a:avLst>
              <a:gd name="adj" fmla="val 11333"/>
            </a:avLst>
          </a:prstGeom>
          <a:solidFill>
            <a:srgbClr val="003B62">
              <a:alpha val="7098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FFF6C03-9DAF-D35B-074A-74BC3AE43ADA}"/>
              </a:ext>
            </a:extLst>
          </p:cNvPr>
          <p:cNvSpPr/>
          <p:nvPr/>
        </p:nvSpPr>
        <p:spPr>
          <a:xfrm>
            <a:off x="1210749" y="2638616"/>
            <a:ext cx="981075" cy="9620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A1C2D81-EC5E-48A1-CD69-370F55D658B0}"/>
              </a:ext>
            </a:extLst>
          </p:cNvPr>
          <p:cNvSpPr txBox="1"/>
          <p:nvPr/>
        </p:nvSpPr>
        <p:spPr>
          <a:xfrm>
            <a:off x="675317" y="1964795"/>
            <a:ext cx="2051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Value</a:t>
            </a:r>
            <a:endParaRPr lang="en-GB" sz="280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1696673-18BE-BCE7-506F-B8C3D889C6C5}"/>
              </a:ext>
            </a:extLst>
          </p:cNvPr>
          <p:cNvCxnSpPr>
            <a:cxnSpLocks/>
          </p:cNvCxnSpPr>
          <p:nvPr/>
        </p:nvCxnSpPr>
        <p:spPr>
          <a:xfrm>
            <a:off x="617105" y="3738371"/>
            <a:ext cx="216836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F63C974B-BB50-4332-4B64-8043E8611B32}"/>
              </a:ext>
            </a:extLst>
          </p:cNvPr>
          <p:cNvSpPr/>
          <p:nvPr/>
        </p:nvSpPr>
        <p:spPr>
          <a:xfrm>
            <a:off x="3279752" y="1368065"/>
            <a:ext cx="2722579" cy="47103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5DF8094E-A147-96A4-5C73-EAAC4AF309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84" t="319" r="14832" b="-319"/>
          <a:stretch/>
        </p:blipFill>
        <p:spPr bwMode="auto">
          <a:xfrm>
            <a:off x="3275881" y="1376411"/>
            <a:ext cx="2728496" cy="4542827"/>
          </a:xfrm>
          <a:prstGeom prst="roundRect">
            <a:avLst>
              <a:gd name="adj" fmla="val 12256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: Rounded Corners 8">
            <a:extLst>
              <a:ext uri="{FF2B5EF4-FFF2-40B4-BE49-F238E27FC236}">
                <a16:creationId xmlns:a16="http://schemas.microsoft.com/office/drawing/2014/main" id="{5464C852-B2B6-4A77-0F65-BB67E61CD855}"/>
              </a:ext>
            </a:extLst>
          </p:cNvPr>
          <p:cNvSpPr/>
          <p:nvPr/>
        </p:nvSpPr>
        <p:spPr>
          <a:xfrm>
            <a:off x="3275880" y="1376411"/>
            <a:ext cx="2728495" cy="4542827"/>
          </a:xfrm>
          <a:prstGeom prst="roundRect">
            <a:avLst>
              <a:gd name="adj" fmla="val 11333"/>
            </a:avLst>
          </a:prstGeom>
          <a:solidFill>
            <a:srgbClr val="C1E5F5">
              <a:alpha val="890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07BB601-8A09-540B-3227-696150A40A70}"/>
              </a:ext>
            </a:extLst>
          </p:cNvPr>
          <p:cNvSpPr/>
          <p:nvPr/>
        </p:nvSpPr>
        <p:spPr>
          <a:xfrm>
            <a:off x="4149590" y="2638616"/>
            <a:ext cx="981075" cy="9620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149023F-43BF-D148-899D-D077BAD84371}"/>
              </a:ext>
            </a:extLst>
          </p:cNvPr>
          <p:cNvSpPr txBox="1"/>
          <p:nvPr/>
        </p:nvSpPr>
        <p:spPr>
          <a:xfrm>
            <a:off x="3498997" y="3798961"/>
            <a:ext cx="22822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Customers Engaging in Repeatable Care Cycles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50BC71C-5EAD-31E0-84B8-3655EEDF0F6A}"/>
              </a:ext>
            </a:extLst>
          </p:cNvPr>
          <p:cNvCxnSpPr>
            <a:cxnSpLocks/>
          </p:cNvCxnSpPr>
          <p:nvPr/>
        </p:nvCxnSpPr>
        <p:spPr>
          <a:xfrm>
            <a:off x="3555946" y="3747496"/>
            <a:ext cx="216836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569D506A-D7CA-3B54-D804-C69657E5973B}"/>
              </a:ext>
            </a:extLst>
          </p:cNvPr>
          <p:cNvSpPr txBox="1"/>
          <p:nvPr/>
        </p:nvSpPr>
        <p:spPr>
          <a:xfrm>
            <a:off x="576183" y="3798961"/>
            <a:ext cx="22822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Bundling Drives Recurring Revenue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398672B-6B0A-D467-73B3-161D09558233}"/>
              </a:ext>
            </a:extLst>
          </p:cNvPr>
          <p:cNvSpPr txBox="1"/>
          <p:nvPr/>
        </p:nvSpPr>
        <p:spPr>
          <a:xfrm>
            <a:off x="3614157" y="1964795"/>
            <a:ext cx="2051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Value</a:t>
            </a:r>
            <a:endParaRPr lang="en-GB" sz="280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ADB848A-F95A-E130-1ADF-13C051A13B98}"/>
              </a:ext>
            </a:extLst>
          </p:cNvPr>
          <p:cNvSpPr txBox="1">
            <a:spLocks/>
          </p:cNvSpPr>
          <p:nvPr/>
        </p:nvSpPr>
        <p:spPr>
          <a:xfrm>
            <a:off x="334963" y="145698"/>
            <a:ext cx="11520000" cy="72425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900" err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WellnessHub</a:t>
            </a:r>
            <a:r>
              <a:rPr lang="en-US" sz="290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drives customer value while generating revenue</a:t>
            </a:r>
            <a:endParaRPr lang="en-AU" sz="29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190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3F5A0-FFA8-556E-81B2-13D945AE9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0DBACA6-E4A7-6CC9-E01F-1FF2AF31897F}"/>
              </a:ext>
            </a:extLst>
          </p:cNvPr>
          <p:cNvSpPr/>
          <p:nvPr/>
        </p:nvSpPr>
        <p:spPr>
          <a:xfrm>
            <a:off x="347155" y="1400837"/>
            <a:ext cx="2722579" cy="46874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D91A7BC-D74A-FA93-F752-EC656F679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6" r="35786"/>
          <a:stretch/>
        </p:blipFill>
        <p:spPr>
          <a:xfrm>
            <a:off x="350594" y="1358140"/>
            <a:ext cx="2728497" cy="4579561"/>
          </a:xfrm>
          <a:prstGeom prst="roundRect">
            <a:avLst>
              <a:gd name="adj" fmla="val 14164"/>
            </a:avLst>
          </a:prstGeom>
        </p:spPr>
      </p:pic>
      <p:sp>
        <p:nvSpPr>
          <p:cNvPr id="31" name="Rectangle: Rounded Corners 7">
            <a:extLst>
              <a:ext uri="{FF2B5EF4-FFF2-40B4-BE49-F238E27FC236}">
                <a16:creationId xmlns:a16="http://schemas.microsoft.com/office/drawing/2014/main" id="{A4A46767-B984-F20D-4B69-B94F493C0A6A}"/>
              </a:ext>
            </a:extLst>
          </p:cNvPr>
          <p:cNvSpPr/>
          <p:nvPr/>
        </p:nvSpPr>
        <p:spPr>
          <a:xfrm>
            <a:off x="350595" y="1353566"/>
            <a:ext cx="2728496" cy="4584347"/>
          </a:xfrm>
          <a:prstGeom prst="roundRect">
            <a:avLst>
              <a:gd name="adj" fmla="val 11333"/>
            </a:avLst>
          </a:prstGeom>
          <a:solidFill>
            <a:srgbClr val="003B62">
              <a:alpha val="7098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41C7587-2F56-F34F-1ACD-4C989DC49A26}"/>
              </a:ext>
            </a:extLst>
          </p:cNvPr>
          <p:cNvSpPr/>
          <p:nvPr/>
        </p:nvSpPr>
        <p:spPr>
          <a:xfrm>
            <a:off x="1210749" y="2638616"/>
            <a:ext cx="981075" cy="9620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71FC6C3-236E-26A1-EFF2-FA49E23A0E06}"/>
              </a:ext>
            </a:extLst>
          </p:cNvPr>
          <p:cNvSpPr txBox="1"/>
          <p:nvPr/>
        </p:nvSpPr>
        <p:spPr>
          <a:xfrm>
            <a:off x="675317" y="1964795"/>
            <a:ext cx="2051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Value</a:t>
            </a:r>
            <a:endParaRPr lang="en-GB" sz="280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BE662E9-F918-4B83-7BFB-9FBC308360DF}"/>
              </a:ext>
            </a:extLst>
          </p:cNvPr>
          <p:cNvCxnSpPr>
            <a:cxnSpLocks/>
          </p:cNvCxnSpPr>
          <p:nvPr/>
        </p:nvCxnSpPr>
        <p:spPr>
          <a:xfrm>
            <a:off x="617105" y="3738371"/>
            <a:ext cx="216836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63D4FD7E-3E4E-77C5-71E5-52B378B404F8}"/>
              </a:ext>
            </a:extLst>
          </p:cNvPr>
          <p:cNvSpPr/>
          <p:nvPr/>
        </p:nvSpPr>
        <p:spPr>
          <a:xfrm>
            <a:off x="3279752" y="1368065"/>
            <a:ext cx="2722579" cy="47103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830012F1-54B7-D937-3CD3-C88515F87A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84" t="319" r="14832" b="-319"/>
          <a:stretch/>
        </p:blipFill>
        <p:spPr bwMode="auto">
          <a:xfrm>
            <a:off x="3275881" y="1376411"/>
            <a:ext cx="2728496" cy="4542827"/>
          </a:xfrm>
          <a:prstGeom prst="roundRect">
            <a:avLst>
              <a:gd name="adj" fmla="val 12256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: Rounded Corners 8">
            <a:extLst>
              <a:ext uri="{FF2B5EF4-FFF2-40B4-BE49-F238E27FC236}">
                <a16:creationId xmlns:a16="http://schemas.microsoft.com/office/drawing/2014/main" id="{1233637A-F282-1233-D29B-9DC884544A43}"/>
              </a:ext>
            </a:extLst>
          </p:cNvPr>
          <p:cNvSpPr/>
          <p:nvPr/>
        </p:nvSpPr>
        <p:spPr>
          <a:xfrm>
            <a:off x="3275880" y="1376411"/>
            <a:ext cx="2728495" cy="4542827"/>
          </a:xfrm>
          <a:prstGeom prst="roundRect">
            <a:avLst>
              <a:gd name="adj" fmla="val 11333"/>
            </a:avLst>
          </a:prstGeom>
          <a:solidFill>
            <a:srgbClr val="C1E5F5">
              <a:alpha val="890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82BCC29-28BB-5203-1095-EA43C42572C8}"/>
              </a:ext>
            </a:extLst>
          </p:cNvPr>
          <p:cNvSpPr/>
          <p:nvPr/>
        </p:nvSpPr>
        <p:spPr>
          <a:xfrm>
            <a:off x="4149590" y="2638616"/>
            <a:ext cx="981075" cy="9620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3958AAC-66CF-C5A1-FFA5-CBC6AF2A5288}"/>
              </a:ext>
            </a:extLst>
          </p:cNvPr>
          <p:cNvSpPr txBox="1"/>
          <p:nvPr/>
        </p:nvSpPr>
        <p:spPr>
          <a:xfrm>
            <a:off x="3498997" y="3798961"/>
            <a:ext cx="22822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Customers Engaging in Repeatable Care Cycles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E0E72BB-1730-51A6-A1DC-AD3F6DC03B65}"/>
              </a:ext>
            </a:extLst>
          </p:cNvPr>
          <p:cNvCxnSpPr>
            <a:cxnSpLocks/>
          </p:cNvCxnSpPr>
          <p:nvPr/>
        </p:nvCxnSpPr>
        <p:spPr>
          <a:xfrm>
            <a:off x="3555946" y="3747496"/>
            <a:ext cx="216836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E09A8D10-93AC-3EC4-53D9-D0505580182E}"/>
              </a:ext>
            </a:extLst>
          </p:cNvPr>
          <p:cNvSpPr/>
          <p:nvPr/>
        </p:nvSpPr>
        <p:spPr>
          <a:xfrm>
            <a:off x="6201166" y="1353566"/>
            <a:ext cx="2722579" cy="47393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2" name="Picture 2">
            <a:extLst>
              <a:ext uri="{FF2B5EF4-FFF2-40B4-BE49-F238E27FC236}">
                <a16:creationId xmlns:a16="http://schemas.microsoft.com/office/drawing/2014/main" id="{CA8D1A92-B339-2031-AA6B-E2C72C140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7" r="33067"/>
          <a:stretch/>
        </p:blipFill>
        <p:spPr bwMode="auto">
          <a:xfrm>
            <a:off x="6206977" y="1376012"/>
            <a:ext cx="2718140" cy="4514630"/>
          </a:xfrm>
          <a:prstGeom prst="roundRect">
            <a:avLst>
              <a:gd name="adj" fmla="val 15476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: Rounded Corners 9">
            <a:extLst>
              <a:ext uri="{FF2B5EF4-FFF2-40B4-BE49-F238E27FC236}">
                <a16:creationId xmlns:a16="http://schemas.microsoft.com/office/drawing/2014/main" id="{9FC98AA1-AA0D-19D1-392A-6869F4BF09EC}"/>
              </a:ext>
            </a:extLst>
          </p:cNvPr>
          <p:cNvSpPr/>
          <p:nvPr/>
        </p:nvSpPr>
        <p:spPr>
          <a:xfrm>
            <a:off x="6202211" y="1376012"/>
            <a:ext cx="2728497" cy="4514630"/>
          </a:xfrm>
          <a:prstGeom prst="roundRect">
            <a:avLst>
              <a:gd name="adj" fmla="val 15026"/>
            </a:avLst>
          </a:prstGeom>
          <a:solidFill>
            <a:srgbClr val="089DF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EDA229FD-F13E-04EC-1FE7-5602E80B38E9}"/>
              </a:ext>
            </a:extLst>
          </p:cNvPr>
          <p:cNvSpPr/>
          <p:nvPr/>
        </p:nvSpPr>
        <p:spPr>
          <a:xfrm>
            <a:off x="7075922" y="2638616"/>
            <a:ext cx="981075" cy="9620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452C077-E4A0-D67F-8BFF-70A6101B398B}"/>
              </a:ext>
            </a:extLst>
          </p:cNvPr>
          <p:cNvSpPr txBox="1"/>
          <p:nvPr/>
        </p:nvSpPr>
        <p:spPr>
          <a:xfrm>
            <a:off x="6381034" y="3798961"/>
            <a:ext cx="236284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Provides </a:t>
            </a:r>
            <a:r>
              <a:rPr lang="en-GB" sz="220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Phyathai</a:t>
            </a:r>
            <a:r>
              <a:rPr lang="en-GB" sz="22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Hospitals a Branded Wellness Footprint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2A1477A-9E7F-798F-BB4B-70F1F2701338}"/>
              </a:ext>
            </a:extLst>
          </p:cNvPr>
          <p:cNvCxnSpPr>
            <a:cxnSpLocks/>
          </p:cNvCxnSpPr>
          <p:nvPr/>
        </p:nvCxnSpPr>
        <p:spPr>
          <a:xfrm>
            <a:off x="6482278" y="3732998"/>
            <a:ext cx="216836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E12332CF-F1EF-890D-CE79-45DAD6B028A5}"/>
              </a:ext>
            </a:extLst>
          </p:cNvPr>
          <p:cNvSpPr txBox="1"/>
          <p:nvPr/>
        </p:nvSpPr>
        <p:spPr>
          <a:xfrm>
            <a:off x="576183" y="3798961"/>
            <a:ext cx="22822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Bundling Drives Recurring Revenue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493D9B6-BEE5-0B9F-426A-BE85D1BEBBEB}"/>
              </a:ext>
            </a:extLst>
          </p:cNvPr>
          <p:cNvSpPr txBox="1"/>
          <p:nvPr/>
        </p:nvSpPr>
        <p:spPr>
          <a:xfrm>
            <a:off x="3614157" y="1964795"/>
            <a:ext cx="2051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Value</a:t>
            </a:r>
            <a:endParaRPr lang="en-GB" sz="280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7381AB4-D82E-1749-66E5-867260236382}"/>
              </a:ext>
            </a:extLst>
          </p:cNvPr>
          <p:cNvSpPr txBox="1"/>
          <p:nvPr/>
        </p:nvSpPr>
        <p:spPr>
          <a:xfrm>
            <a:off x="6540490" y="1964795"/>
            <a:ext cx="2051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Value</a:t>
            </a:r>
            <a:endParaRPr lang="en-GB" sz="280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B413717-02F5-314F-4FF7-CF67A1DC8B88}"/>
              </a:ext>
            </a:extLst>
          </p:cNvPr>
          <p:cNvSpPr txBox="1">
            <a:spLocks/>
          </p:cNvSpPr>
          <p:nvPr/>
        </p:nvSpPr>
        <p:spPr>
          <a:xfrm>
            <a:off x="334963" y="145698"/>
            <a:ext cx="11520000" cy="72425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900" err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WellnessHub</a:t>
            </a:r>
            <a:r>
              <a:rPr lang="en-US" sz="290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drives customer value while generating revenue</a:t>
            </a:r>
            <a:endParaRPr lang="en-AU" sz="29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933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6AE2D-4A08-85CD-AE72-F3AAF3EA9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29A71369-F0D5-48B8-01AE-5CA5CBD87425}"/>
              </a:ext>
            </a:extLst>
          </p:cNvPr>
          <p:cNvSpPr/>
          <p:nvPr/>
        </p:nvSpPr>
        <p:spPr>
          <a:xfrm>
            <a:off x="347155" y="1400837"/>
            <a:ext cx="2722579" cy="46874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65CDA46-6091-547B-9F28-790CA54C4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6" r="35786"/>
          <a:stretch/>
        </p:blipFill>
        <p:spPr>
          <a:xfrm>
            <a:off x="350594" y="1358140"/>
            <a:ext cx="2728497" cy="4579561"/>
          </a:xfrm>
          <a:prstGeom prst="roundRect">
            <a:avLst>
              <a:gd name="adj" fmla="val 14164"/>
            </a:avLst>
          </a:prstGeom>
        </p:spPr>
      </p:pic>
      <p:sp>
        <p:nvSpPr>
          <p:cNvPr id="31" name="Rectangle: Rounded Corners 7">
            <a:extLst>
              <a:ext uri="{FF2B5EF4-FFF2-40B4-BE49-F238E27FC236}">
                <a16:creationId xmlns:a16="http://schemas.microsoft.com/office/drawing/2014/main" id="{D34DACED-4872-6B97-29E6-D9EA9F07D26B}"/>
              </a:ext>
            </a:extLst>
          </p:cNvPr>
          <p:cNvSpPr/>
          <p:nvPr/>
        </p:nvSpPr>
        <p:spPr>
          <a:xfrm>
            <a:off x="350595" y="1353566"/>
            <a:ext cx="2728496" cy="4584347"/>
          </a:xfrm>
          <a:prstGeom prst="roundRect">
            <a:avLst>
              <a:gd name="adj" fmla="val 11333"/>
            </a:avLst>
          </a:prstGeom>
          <a:solidFill>
            <a:srgbClr val="003B62">
              <a:alpha val="7098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DEFD907-E349-6E0F-D44A-DFF7494B58EC}"/>
              </a:ext>
            </a:extLst>
          </p:cNvPr>
          <p:cNvSpPr/>
          <p:nvPr/>
        </p:nvSpPr>
        <p:spPr>
          <a:xfrm>
            <a:off x="1210749" y="2638616"/>
            <a:ext cx="981075" cy="9620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296AD28-158C-42D4-DBC9-49748D3160A6}"/>
              </a:ext>
            </a:extLst>
          </p:cNvPr>
          <p:cNvSpPr txBox="1"/>
          <p:nvPr/>
        </p:nvSpPr>
        <p:spPr>
          <a:xfrm>
            <a:off x="675317" y="1964795"/>
            <a:ext cx="2051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Value</a:t>
            </a:r>
            <a:endParaRPr lang="en-GB" sz="280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30F4621-94DA-672D-4E8F-BA7EE7220856}"/>
              </a:ext>
            </a:extLst>
          </p:cNvPr>
          <p:cNvCxnSpPr>
            <a:cxnSpLocks/>
          </p:cNvCxnSpPr>
          <p:nvPr/>
        </p:nvCxnSpPr>
        <p:spPr>
          <a:xfrm>
            <a:off x="617105" y="3738371"/>
            <a:ext cx="216836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C59E77CC-49E7-F361-4637-31B2ACF51E63}"/>
              </a:ext>
            </a:extLst>
          </p:cNvPr>
          <p:cNvSpPr/>
          <p:nvPr/>
        </p:nvSpPr>
        <p:spPr>
          <a:xfrm>
            <a:off x="3279752" y="1368065"/>
            <a:ext cx="2722579" cy="47103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6" name="Picture 2">
            <a:extLst>
              <a:ext uri="{FF2B5EF4-FFF2-40B4-BE49-F238E27FC236}">
                <a16:creationId xmlns:a16="http://schemas.microsoft.com/office/drawing/2014/main" id="{06356448-8E56-9AD1-B4E1-10368B25F1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84" t="319" r="14832" b="-319"/>
          <a:stretch/>
        </p:blipFill>
        <p:spPr bwMode="auto">
          <a:xfrm>
            <a:off x="3275881" y="1376411"/>
            <a:ext cx="2728496" cy="4542827"/>
          </a:xfrm>
          <a:prstGeom prst="roundRect">
            <a:avLst>
              <a:gd name="adj" fmla="val 12256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: Rounded Corners 8">
            <a:extLst>
              <a:ext uri="{FF2B5EF4-FFF2-40B4-BE49-F238E27FC236}">
                <a16:creationId xmlns:a16="http://schemas.microsoft.com/office/drawing/2014/main" id="{F0819087-417B-D221-2FAF-56A635084774}"/>
              </a:ext>
            </a:extLst>
          </p:cNvPr>
          <p:cNvSpPr/>
          <p:nvPr/>
        </p:nvSpPr>
        <p:spPr>
          <a:xfrm>
            <a:off x="3275880" y="1376411"/>
            <a:ext cx="2728495" cy="4542827"/>
          </a:xfrm>
          <a:prstGeom prst="roundRect">
            <a:avLst>
              <a:gd name="adj" fmla="val 11333"/>
            </a:avLst>
          </a:prstGeom>
          <a:solidFill>
            <a:srgbClr val="C1E5F5">
              <a:alpha val="890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4AAD188-756D-5AED-9B8C-330F16FBCFC5}"/>
              </a:ext>
            </a:extLst>
          </p:cNvPr>
          <p:cNvSpPr/>
          <p:nvPr/>
        </p:nvSpPr>
        <p:spPr>
          <a:xfrm>
            <a:off x="4149590" y="2638616"/>
            <a:ext cx="981075" cy="9620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578BB32-BB2F-DFD1-E34E-C4A787CD3EE5}"/>
              </a:ext>
            </a:extLst>
          </p:cNvPr>
          <p:cNvSpPr txBox="1"/>
          <p:nvPr/>
        </p:nvSpPr>
        <p:spPr>
          <a:xfrm>
            <a:off x="3498997" y="3798961"/>
            <a:ext cx="22822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Customers Engaging in Repeatable Care Cycles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C500003-2592-B5BE-5219-DEAA5827313F}"/>
              </a:ext>
            </a:extLst>
          </p:cNvPr>
          <p:cNvCxnSpPr>
            <a:cxnSpLocks/>
          </p:cNvCxnSpPr>
          <p:nvPr/>
        </p:nvCxnSpPr>
        <p:spPr>
          <a:xfrm>
            <a:off x="3555946" y="3747496"/>
            <a:ext cx="216836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D44E8320-F407-F736-B023-DF876CE52F65}"/>
              </a:ext>
            </a:extLst>
          </p:cNvPr>
          <p:cNvSpPr/>
          <p:nvPr/>
        </p:nvSpPr>
        <p:spPr>
          <a:xfrm>
            <a:off x="6201166" y="1353566"/>
            <a:ext cx="2722579" cy="47393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2" name="Picture 2">
            <a:extLst>
              <a:ext uri="{FF2B5EF4-FFF2-40B4-BE49-F238E27FC236}">
                <a16:creationId xmlns:a16="http://schemas.microsoft.com/office/drawing/2014/main" id="{E17E3D77-0799-5C37-CB04-2924CAE7F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7" r="33067"/>
          <a:stretch/>
        </p:blipFill>
        <p:spPr bwMode="auto">
          <a:xfrm>
            <a:off x="6206977" y="1376012"/>
            <a:ext cx="2718140" cy="4514630"/>
          </a:xfrm>
          <a:prstGeom prst="roundRect">
            <a:avLst>
              <a:gd name="adj" fmla="val 15476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: Rounded Corners 9">
            <a:extLst>
              <a:ext uri="{FF2B5EF4-FFF2-40B4-BE49-F238E27FC236}">
                <a16:creationId xmlns:a16="http://schemas.microsoft.com/office/drawing/2014/main" id="{85F80A69-0295-726B-1086-D8C47853E7C2}"/>
              </a:ext>
            </a:extLst>
          </p:cNvPr>
          <p:cNvSpPr/>
          <p:nvPr/>
        </p:nvSpPr>
        <p:spPr>
          <a:xfrm>
            <a:off x="6202211" y="1376012"/>
            <a:ext cx="2728497" cy="4514630"/>
          </a:xfrm>
          <a:prstGeom prst="roundRect">
            <a:avLst>
              <a:gd name="adj" fmla="val 15026"/>
            </a:avLst>
          </a:prstGeom>
          <a:solidFill>
            <a:srgbClr val="089DF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2F1B3A4-AD93-9FA7-590D-AA6DE5F9B394}"/>
              </a:ext>
            </a:extLst>
          </p:cNvPr>
          <p:cNvSpPr/>
          <p:nvPr/>
        </p:nvSpPr>
        <p:spPr>
          <a:xfrm>
            <a:off x="7075922" y="2638616"/>
            <a:ext cx="981075" cy="9620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ECF1B06-A311-8984-73AC-E8274ABAE528}"/>
              </a:ext>
            </a:extLst>
          </p:cNvPr>
          <p:cNvSpPr txBox="1"/>
          <p:nvPr/>
        </p:nvSpPr>
        <p:spPr>
          <a:xfrm>
            <a:off x="6381034" y="3798961"/>
            <a:ext cx="236284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Provides </a:t>
            </a:r>
            <a:r>
              <a:rPr lang="en-GB" sz="220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Phyathai</a:t>
            </a:r>
            <a:r>
              <a:rPr lang="en-GB" sz="22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Hospitals a Branded Wellness Footprint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7D3E177-6B35-7FE5-C1BF-71B1ADD7CF25}"/>
              </a:ext>
            </a:extLst>
          </p:cNvPr>
          <p:cNvCxnSpPr>
            <a:cxnSpLocks/>
          </p:cNvCxnSpPr>
          <p:nvPr/>
        </p:nvCxnSpPr>
        <p:spPr>
          <a:xfrm>
            <a:off x="6482278" y="3732998"/>
            <a:ext cx="216836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C3B7C029-1385-AA28-D5AE-303E9A644C87}"/>
              </a:ext>
            </a:extLst>
          </p:cNvPr>
          <p:cNvSpPr/>
          <p:nvPr/>
        </p:nvSpPr>
        <p:spPr>
          <a:xfrm>
            <a:off x="9127496" y="1353566"/>
            <a:ext cx="2722579" cy="47393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8" name="Picture 2">
            <a:extLst>
              <a:ext uri="{FF2B5EF4-FFF2-40B4-BE49-F238E27FC236}">
                <a16:creationId xmlns:a16="http://schemas.microsoft.com/office/drawing/2014/main" id="{1B0C4749-8B83-AACA-AAF5-A400BEBD9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9" r="25789"/>
          <a:stretch/>
        </p:blipFill>
        <p:spPr bwMode="auto">
          <a:xfrm>
            <a:off x="9133307" y="1376012"/>
            <a:ext cx="2718140" cy="4514630"/>
          </a:xfrm>
          <a:prstGeom prst="roundRect">
            <a:avLst>
              <a:gd name="adj" fmla="val 15476"/>
            </a:avLst>
          </a:prstGeom>
          <a:solidFill>
            <a:srgbClr val="0070C0">
              <a:alpha val="59662"/>
            </a:srgbClr>
          </a:solidFill>
        </p:spPr>
      </p:pic>
      <p:sp>
        <p:nvSpPr>
          <p:cNvPr id="49" name="Rectangle: Rounded Corners 9">
            <a:extLst>
              <a:ext uri="{FF2B5EF4-FFF2-40B4-BE49-F238E27FC236}">
                <a16:creationId xmlns:a16="http://schemas.microsoft.com/office/drawing/2014/main" id="{A11C6308-C881-098E-7975-63A840546362}"/>
              </a:ext>
            </a:extLst>
          </p:cNvPr>
          <p:cNvSpPr/>
          <p:nvPr/>
        </p:nvSpPr>
        <p:spPr>
          <a:xfrm>
            <a:off x="9133307" y="1376012"/>
            <a:ext cx="2728497" cy="4514630"/>
          </a:xfrm>
          <a:prstGeom prst="roundRect">
            <a:avLst>
              <a:gd name="adj" fmla="val 15026"/>
            </a:avLst>
          </a:prstGeom>
          <a:solidFill>
            <a:srgbClr val="0070C0">
              <a:alpha val="5966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888C81A-0C52-DDF2-5525-2AE5C8C1831C}"/>
              </a:ext>
            </a:extLst>
          </p:cNvPr>
          <p:cNvSpPr/>
          <p:nvPr/>
        </p:nvSpPr>
        <p:spPr>
          <a:xfrm>
            <a:off x="10002252" y="2638616"/>
            <a:ext cx="981075" cy="9620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8CDA98F-691D-2D73-7DA9-DFE2BD666438}"/>
              </a:ext>
            </a:extLst>
          </p:cNvPr>
          <p:cNvSpPr txBox="1"/>
          <p:nvPr/>
        </p:nvSpPr>
        <p:spPr>
          <a:xfrm>
            <a:off x="9307309" y="3798961"/>
            <a:ext cx="23709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 sz="240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Maximises</a:t>
            </a:r>
            <a:r>
              <a:rPr lang="en-US" sz="2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Existing Assets and Capabilities</a:t>
            </a:r>
            <a:endParaRPr lang="en-GB" sz="24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C9AD0CC-8F68-4AC9-B78E-F17F909038D9}"/>
              </a:ext>
            </a:extLst>
          </p:cNvPr>
          <p:cNvCxnSpPr>
            <a:cxnSpLocks/>
          </p:cNvCxnSpPr>
          <p:nvPr/>
        </p:nvCxnSpPr>
        <p:spPr>
          <a:xfrm>
            <a:off x="9408608" y="3732998"/>
            <a:ext cx="216836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3257C149-447B-5DD0-C5A0-E13B72FB9CC5}"/>
              </a:ext>
            </a:extLst>
          </p:cNvPr>
          <p:cNvSpPr txBox="1"/>
          <p:nvPr/>
        </p:nvSpPr>
        <p:spPr>
          <a:xfrm>
            <a:off x="576183" y="3798961"/>
            <a:ext cx="22822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Bundling Drives Recurring Revenue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6640D0A-9FC6-D0EC-8D5B-584765E35D72}"/>
              </a:ext>
            </a:extLst>
          </p:cNvPr>
          <p:cNvSpPr txBox="1"/>
          <p:nvPr/>
        </p:nvSpPr>
        <p:spPr>
          <a:xfrm>
            <a:off x="3614157" y="1964795"/>
            <a:ext cx="2051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Value</a:t>
            </a:r>
            <a:endParaRPr lang="en-GB" sz="280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BCACF55-0E71-76CA-D85B-13387227478C}"/>
              </a:ext>
            </a:extLst>
          </p:cNvPr>
          <p:cNvSpPr txBox="1"/>
          <p:nvPr/>
        </p:nvSpPr>
        <p:spPr>
          <a:xfrm>
            <a:off x="6540490" y="1964795"/>
            <a:ext cx="2051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Value</a:t>
            </a:r>
            <a:endParaRPr lang="en-GB" sz="280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31977C5-5A92-8452-690E-EF248FBA22B9}"/>
              </a:ext>
            </a:extLst>
          </p:cNvPr>
          <p:cNvSpPr txBox="1"/>
          <p:nvPr/>
        </p:nvSpPr>
        <p:spPr>
          <a:xfrm>
            <a:off x="9466820" y="1964795"/>
            <a:ext cx="2051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Value</a:t>
            </a:r>
            <a:endParaRPr lang="en-GB" sz="280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79AA2F2-360F-685B-4627-F931C92C575B}"/>
              </a:ext>
            </a:extLst>
          </p:cNvPr>
          <p:cNvSpPr txBox="1">
            <a:spLocks/>
          </p:cNvSpPr>
          <p:nvPr/>
        </p:nvSpPr>
        <p:spPr>
          <a:xfrm>
            <a:off x="334963" y="145698"/>
            <a:ext cx="11520000" cy="724252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900" err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WellnessHub</a:t>
            </a:r>
            <a:r>
              <a:rPr lang="en-US" sz="290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drives customer value while generating revenue</a:t>
            </a:r>
            <a:endParaRPr lang="en-AU" sz="29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293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B4A2F-A50D-F68D-5111-4B08EBD8F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99C7B-80B8-4DBB-34E9-E3484BC112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AU" sz="290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Multi-channel marketing can ensure target market reach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6DA5F2F-7F60-EE9A-917E-5C96AB326216}"/>
              </a:ext>
            </a:extLst>
          </p:cNvPr>
          <p:cNvCxnSpPr>
            <a:cxnSpLocks/>
          </p:cNvCxnSpPr>
          <p:nvPr/>
        </p:nvCxnSpPr>
        <p:spPr>
          <a:xfrm>
            <a:off x="3655291" y="2592198"/>
            <a:ext cx="0" cy="46463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7E38515-A738-4F24-7F3A-F13760E87A94}"/>
              </a:ext>
            </a:extLst>
          </p:cNvPr>
          <p:cNvCxnSpPr>
            <a:cxnSpLocks/>
          </p:cNvCxnSpPr>
          <p:nvPr/>
        </p:nvCxnSpPr>
        <p:spPr>
          <a:xfrm>
            <a:off x="8536709" y="2578608"/>
            <a:ext cx="0" cy="47548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LINE Official Account - แอปพลิเคชันใน Google Play">
            <a:extLst>
              <a:ext uri="{FF2B5EF4-FFF2-40B4-BE49-F238E27FC236}">
                <a16:creationId xmlns:a16="http://schemas.microsoft.com/office/drawing/2014/main" id="{839F9830-5CDB-F6E2-D3E9-76A708491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02" y="3291964"/>
            <a:ext cx="2881742" cy="288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8" descr="Phyathai-Paolo Hospital Group Expands into EEC Market with New Hospital  Launch - Phayathai Sriracha 2 Hospital Leads Thailand in Medical Tourism -  Phyathai Sriracha">
            <a:extLst>
              <a:ext uri="{FF2B5EF4-FFF2-40B4-BE49-F238E27FC236}">
                <a16:creationId xmlns:a16="http://schemas.microsoft.com/office/drawing/2014/main" id="{065ADC82-FE94-85E9-FA25-B18EE984E3D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48923" y="348054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749D839-11FD-46B4-4D88-F70F93931C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0042" y="3498624"/>
            <a:ext cx="4388304" cy="2468421"/>
          </a:xfrm>
          <a:prstGeom prst="rect">
            <a:avLst/>
          </a:prstGeom>
        </p:spPr>
      </p:pic>
      <p:sp>
        <p:nvSpPr>
          <p:cNvPr id="14" name="TextBox 58">
            <a:extLst>
              <a:ext uri="{FF2B5EF4-FFF2-40B4-BE49-F238E27FC236}">
                <a16:creationId xmlns:a16="http://schemas.microsoft.com/office/drawing/2014/main" id="{0BF64935-D932-0B49-5AE1-8FD2349C51C6}"/>
              </a:ext>
            </a:extLst>
          </p:cNvPr>
          <p:cNvSpPr txBox="1"/>
          <p:nvPr/>
        </p:nvSpPr>
        <p:spPr>
          <a:xfrm>
            <a:off x="418503" y="2753124"/>
            <a:ext cx="2881741" cy="338328"/>
          </a:xfrm>
          <a:prstGeom prst="rect">
            <a:avLst/>
          </a:prstGeom>
          <a:solidFill>
            <a:srgbClr val="003B62"/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LINE Ads + Official Account</a:t>
            </a:r>
            <a:endParaRPr lang="en-GB" sz="1600" b="1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TextBox 58">
            <a:extLst>
              <a:ext uri="{FF2B5EF4-FFF2-40B4-BE49-F238E27FC236}">
                <a16:creationId xmlns:a16="http://schemas.microsoft.com/office/drawing/2014/main" id="{737E282E-2886-4424-F3AC-934ED170152C}"/>
              </a:ext>
            </a:extLst>
          </p:cNvPr>
          <p:cNvSpPr txBox="1"/>
          <p:nvPr/>
        </p:nvSpPr>
        <p:spPr>
          <a:xfrm>
            <a:off x="4065732" y="2753124"/>
            <a:ext cx="3871179" cy="338554"/>
          </a:xfrm>
          <a:prstGeom prst="rect">
            <a:avLst/>
          </a:prstGeom>
          <a:solidFill>
            <a:srgbClr val="003B62"/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QR Codes in Clinics &amp; Wellness Spaces</a:t>
            </a:r>
            <a:endParaRPr lang="en-AU"/>
          </a:p>
        </p:txBody>
      </p:sp>
      <p:pic>
        <p:nvPicPr>
          <p:cNvPr id="19" name="Picture 18" descr="A screenshot of a phone&#10;&#10;AI-generated content may be incorrect.">
            <a:extLst>
              <a:ext uri="{FF2B5EF4-FFF2-40B4-BE49-F238E27FC236}">
                <a16:creationId xmlns:a16="http://schemas.microsoft.com/office/drawing/2014/main" id="{7950D7E8-B82A-CF9F-D0AB-3BFE44C2AF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47" r="32794" b="12048"/>
          <a:stretch/>
        </p:blipFill>
        <p:spPr>
          <a:xfrm>
            <a:off x="9136508" y="3291964"/>
            <a:ext cx="2263825" cy="3240786"/>
          </a:xfrm>
          <a:prstGeom prst="rect">
            <a:avLst/>
          </a:prstGeom>
        </p:spPr>
      </p:pic>
      <p:sp>
        <p:nvSpPr>
          <p:cNvPr id="20" name="TextBox 58">
            <a:extLst>
              <a:ext uri="{FF2B5EF4-FFF2-40B4-BE49-F238E27FC236}">
                <a16:creationId xmlns:a16="http://schemas.microsoft.com/office/drawing/2014/main" id="{21D546D5-4B9D-AABD-CD1D-194AC6376192}"/>
              </a:ext>
            </a:extLst>
          </p:cNvPr>
          <p:cNvSpPr txBox="1"/>
          <p:nvPr/>
        </p:nvSpPr>
        <p:spPr>
          <a:xfrm>
            <a:off x="8643788" y="2752898"/>
            <a:ext cx="3213250" cy="338554"/>
          </a:xfrm>
          <a:prstGeom prst="rect">
            <a:avLst/>
          </a:prstGeom>
          <a:solidFill>
            <a:srgbClr val="003B62"/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Phyathai</a:t>
            </a:r>
            <a:r>
              <a:rPr lang="en-US"/>
              <a:t> Hospital’s Social Media</a:t>
            </a:r>
            <a:endParaRPr lang="en-AU"/>
          </a:p>
        </p:txBody>
      </p:sp>
      <p:sp>
        <p:nvSpPr>
          <p:cNvPr id="22" name="TextBox 58">
            <a:extLst>
              <a:ext uri="{FF2B5EF4-FFF2-40B4-BE49-F238E27FC236}">
                <a16:creationId xmlns:a16="http://schemas.microsoft.com/office/drawing/2014/main" id="{96399941-C2A9-DB41-BC10-E5049CEEA1C2}"/>
              </a:ext>
            </a:extLst>
          </p:cNvPr>
          <p:cNvSpPr txBox="1"/>
          <p:nvPr/>
        </p:nvSpPr>
        <p:spPr>
          <a:xfrm>
            <a:off x="2953436" y="1182585"/>
            <a:ext cx="6400573" cy="461665"/>
          </a:xfrm>
          <a:prstGeom prst="rect">
            <a:avLst/>
          </a:prstGeom>
          <a:solidFill>
            <a:srgbClr val="003B62"/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“Start Your 7-Day Wellness Reset”</a:t>
            </a:r>
            <a:endParaRPr lang="en-GB" sz="2400" b="1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7E6623-ED9A-A138-F460-E999B675808C}"/>
              </a:ext>
            </a:extLst>
          </p:cNvPr>
          <p:cNvSpPr txBox="1"/>
          <p:nvPr/>
        </p:nvSpPr>
        <p:spPr>
          <a:xfrm>
            <a:off x="243077" y="1770466"/>
            <a:ext cx="115164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Download </a:t>
            </a:r>
            <a:r>
              <a:rPr lang="en-US" sz="2000" b="1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HealthUp</a:t>
            </a:r>
            <a:r>
              <a:rPr lang="en-US" sz="20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to unlock a free 7-day digital wellness plan tailored to your goals: energy, skin glow, immunity, stress relief, or family care!</a:t>
            </a:r>
            <a:endParaRPr lang="en-AU" sz="200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53FB04D-30A4-A3C0-5C21-76E8E362FE9D}"/>
              </a:ext>
            </a:extLst>
          </p:cNvPr>
          <p:cNvGrpSpPr/>
          <p:nvPr/>
        </p:nvGrpSpPr>
        <p:grpSpPr>
          <a:xfrm>
            <a:off x="5424293" y="4142672"/>
            <a:ext cx="1154056" cy="1165107"/>
            <a:chOff x="5493005" y="4331852"/>
            <a:chExt cx="1202378" cy="122538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32FD6E9-8180-0325-4E21-4816E03F5770}"/>
                </a:ext>
              </a:extLst>
            </p:cNvPr>
            <p:cNvSpPr/>
            <p:nvPr/>
          </p:nvSpPr>
          <p:spPr>
            <a:xfrm>
              <a:off x="5493005" y="4331852"/>
              <a:ext cx="1202378" cy="12253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5397D4AB-17D0-3A4C-5F3D-AE54A85FF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93005" y="4343355"/>
              <a:ext cx="1202378" cy="12023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00751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31F7C-3763-0E3B-09A2-3EC7E72679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AU" sz="3200" err="1">
                <a:solidFill>
                  <a:schemeClr val="tx2"/>
                </a:solidFill>
              </a:rPr>
              <a:t>WellnessHub</a:t>
            </a:r>
            <a:r>
              <a:rPr lang="en-AU" sz="3200">
                <a:solidFill>
                  <a:schemeClr val="tx2"/>
                </a:solidFill>
              </a:rPr>
              <a:t> can be promoted through key Thai marketing channels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9C45D32-1B43-22C1-68D3-3A187CF2DB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677200"/>
              </p:ext>
            </p:extLst>
          </p:nvPr>
        </p:nvGraphicFramePr>
        <p:xfrm>
          <a:off x="1183481" y="2290825"/>
          <a:ext cx="9825038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9091">
                  <a:extLst>
                    <a:ext uri="{9D8B030D-6E8A-4147-A177-3AD203B41FA5}">
                      <a16:colId xmlns:a16="http://schemas.microsoft.com/office/drawing/2014/main" val="2441002146"/>
                    </a:ext>
                  </a:extLst>
                </a:gridCol>
                <a:gridCol w="7515947">
                  <a:extLst>
                    <a:ext uri="{9D8B030D-6E8A-4147-A177-3AD203B41FA5}">
                      <a16:colId xmlns:a16="http://schemas.microsoft.com/office/drawing/2014/main" val="2498515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Why it Works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547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Line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Line Thailand had 54 million users, accounting for 77% of mobile internet users.</a:t>
                      </a:r>
                    </a:p>
                    <a:p>
                      <a:r>
                        <a:rPr lang="en-US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Supports chat automation, promotions, and rich content - great for education and conversion.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51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QR Codes Posters in Clinics &amp; Wellness Spaces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Easy download triggers. Mayra &amp; Napat are already engaging with Phyathai healthcare environments. Trusted Setting.</a:t>
                      </a:r>
                      <a:endParaRPr lang="en-AU" b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906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Phyathai Hospital Social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Phyathai’s official pages carry instant trust. Phyathai already has a large platform.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834802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59F05A4-6D68-D804-046C-6FC902411E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992459"/>
              </p:ext>
            </p:extLst>
          </p:nvPr>
        </p:nvGraphicFramePr>
        <p:xfrm>
          <a:off x="1183481" y="1070337"/>
          <a:ext cx="9825038" cy="1073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7138">
                  <a:extLst>
                    <a:ext uri="{9D8B030D-6E8A-4147-A177-3AD203B41FA5}">
                      <a16:colId xmlns:a16="http://schemas.microsoft.com/office/drawing/2014/main" val="3339858573"/>
                    </a:ext>
                  </a:extLst>
                </a:gridCol>
                <a:gridCol w="7527900">
                  <a:extLst>
                    <a:ext uri="{9D8B030D-6E8A-4147-A177-3AD203B41FA5}">
                      <a16:colId xmlns:a16="http://schemas.microsoft.com/office/drawing/2014/main" val="282613536"/>
                    </a:ext>
                  </a:extLst>
                </a:gridCol>
              </a:tblGrid>
              <a:tr h="338851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“Start Your 7-Day Wellness Reset”</a:t>
                      </a:r>
                      <a:endParaRPr lang="en-GB" sz="2000" b="1">
                        <a:solidFill>
                          <a:schemeClr val="bg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129482"/>
                  </a:ext>
                </a:extLst>
              </a:tr>
              <a:tr h="677701">
                <a:tc>
                  <a:txBody>
                    <a:bodyPr/>
                    <a:lstStyle/>
                    <a:p>
                      <a:r>
                        <a:rPr lang="en-AU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Key Messaging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Napat: “One App. Your Wellness, Your Schedule.”</a:t>
                      </a:r>
                    </a:p>
                    <a:p>
                      <a:pPr algn="l"/>
                      <a:r>
                        <a:rPr lang="en-US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Mayra: “Feel Good. Look Great. All in One App.”</a:t>
                      </a:r>
                      <a:endParaRPr lang="en-AU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25504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6414192-C196-4824-6F33-646A98EF93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893152"/>
              </p:ext>
            </p:extLst>
          </p:nvPr>
        </p:nvGraphicFramePr>
        <p:xfrm>
          <a:off x="1183481" y="5692568"/>
          <a:ext cx="9825038" cy="757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25038">
                  <a:extLst>
                    <a:ext uri="{9D8B030D-6E8A-4147-A177-3AD203B41FA5}">
                      <a16:colId xmlns:a16="http://schemas.microsoft.com/office/drawing/2014/main" val="3339858573"/>
                    </a:ext>
                  </a:extLst>
                </a:gridCol>
              </a:tblGrid>
              <a:tr h="332983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bg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Retention</a:t>
                      </a:r>
                      <a:endParaRPr lang="en-GB" sz="1800" b="1">
                        <a:solidFill>
                          <a:schemeClr val="bg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129482"/>
                  </a:ext>
                </a:extLst>
              </a:tr>
              <a:tr h="391269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Push notifications, bundles, referral perks, in-app scheduling</a:t>
                      </a:r>
                      <a:endParaRPr lang="en-AU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255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89389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56567-9FF1-3ACD-AD81-740F0156F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3600877-6EED-6B7C-2637-FB0C787783D0}"/>
              </a:ext>
            </a:extLst>
          </p:cNvPr>
          <p:cNvSpPr/>
          <p:nvPr/>
        </p:nvSpPr>
        <p:spPr>
          <a:xfrm>
            <a:off x="7995415" y="1019428"/>
            <a:ext cx="3859548" cy="54520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5BF37F-EAF0-E8F6-717C-EB7271D4ECB7}"/>
              </a:ext>
            </a:extLst>
          </p:cNvPr>
          <p:cNvSpPr/>
          <p:nvPr/>
        </p:nvSpPr>
        <p:spPr>
          <a:xfrm>
            <a:off x="4244124" y="1024939"/>
            <a:ext cx="3891683" cy="54520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549AE4-008B-59CD-F218-7F659EE39809}"/>
              </a:ext>
            </a:extLst>
          </p:cNvPr>
          <p:cNvSpPr/>
          <p:nvPr/>
        </p:nvSpPr>
        <p:spPr>
          <a:xfrm>
            <a:off x="337038" y="1024939"/>
            <a:ext cx="3959259" cy="54520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EC9E23-54DF-1F09-0768-D4F157C2BF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38" y="183798"/>
            <a:ext cx="12174630" cy="724252"/>
          </a:xfrm>
        </p:spPr>
        <p:txBody>
          <a:bodyPr>
            <a:noAutofit/>
          </a:bodyPr>
          <a:lstStyle/>
          <a:p>
            <a:r>
              <a:rPr lang="en-US" sz="29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”</a:t>
            </a:r>
            <a:r>
              <a:rPr lang="en-US" sz="2900" err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WellnessHub</a:t>
            </a:r>
            <a:r>
              <a:rPr lang="en-US" sz="29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” launches in nine months, to ensure value in 3 years</a:t>
            </a:r>
            <a:endParaRPr lang="en-AU" sz="2900">
              <a:solidFill>
                <a:srgbClr val="003B6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8">
            <a:extLst>
              <a:ext uri="{FF2B5EF4-FFF2-40B4-BE49-F238E27FC236}">
                <a16:creationId xmlns:a16="http://schemas.microsoft.com/office/drawing/2014/main" id="{F6DF2A2A-D8A6-CE39-FBC1-81D63C3435C4}"/>
              </a:ext>
            </a:extLst>
          </p:cNvPr>
          <p:cNvSpPr txBox="1"/>
          <p:nvPr/>
        </p:nvSpPr>
        <p:spPr>
          <a:xfrm>
            <a:off x="696284" y="1305179"/>
            <a:ext cx="3256170" cy="338328"/>
          </a:xfrm>
          <a:prstGeom prst="rect">
            <a:avLst/>
          </a:prstGeom>
          <a:solidFill>
            <a:srgbClr val="48B6FF"/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Foundation &amp; Planning</a:t>
            </a:r>
            <a:endParaRPr lang="en-GB" sz="1600" b="1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TextBox 66">
            <a:extLst>
              <a:ext uri="{FF2B5EF4-FFF2-40B4-BE49-F238E27FC236}">
                <a16:creationId xmlns:a16="http://schemas.microsoft.com/office/drawing/2014/main" id="{8570EED2-A185-A9D9-CE0B-885E3D72CA40}"/>
              </a:ext>
            </a:extLst>
          </p:cNvPr>
          <p:cNvSpPr txBox="1"/>
          <p:nvPr/>
        </p:nvSpPr>
        <p:spPr>
          <a:xfrm>
            <a:off x="1217556" y="1760622"/>
            <a:ext cx="2146051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June - August</a:t>
            </a:r>
          </a:p>
        </p:txBody>
      </p:sp>
      <p:sp>
        <p:nvSpPr>
          <p:cNvPr id="26" name="TextBox 67">
            <a:extLst>
              <a:ext uri="{FF2B5EF4-FFF2-40B4-BE49-F238E27FC236}">
                <a16:creationId xmlns:a16="http://schemas.microsoft.com/office/drawing/2014/main" id="{D5FF7199-94ED-BC0A-C014-8651D5F11158}"/>
              </a:ext>
            </a:extLst>
          </p:cNvPr>
          <p:cNvSpPr txBox="1"/>
          <p:nvPr/>
        </p:nvSpPr>
        <p:spPr>
          <a:xfrm>
            <a:off x="696284" y="2630519"/>
            <a:ext cx="3256170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eriod"/>
            </a:pPr>
            <a:r>
              <a:rPr lang="en-GB" sz="16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Stakeholder Buy-In / Vision Alignment</a:t>
            </a:r>
          </a:p>
          <a:p>
            <a:pPr marL="342900" indent="-342900">
              <a:buAutoNum type="arabicPeriod"/>
            </a:pPr>
            <a:r>
              <a:rPr lang="en-GB" sz="16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User research &amp; persona development</a:t>
            </a:r>
          </a:p>
          <a:p>
            <a:pPr marL="342900" indent="-342900">
              <a:buAutoNum type="arabicPeriod"/>
            </a:pPr>
            <a:r>
              <a:rPr lang="en-GB" sz="16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Mobilise human resources</a:t>
            </a:r>
          </a:p>
          <a:p>
            <a:pPr marL="342900" indent="-342900">
              <a:buAutoNum type="arabicPeriod"/>
            </a:pPr>
            <a:r>
              <a:rPr lang="en-GB" sz="16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Fully scope application and prioritise features for build</a:t>
            </a:r>
          </a:p>
          <a:p>
            <a:pPr marL="342900" indent="-342900">
              <a:buAutoNum type="arabicPeriod"/>
            </a:pPr>
            <a:r>
              <a:rPr lang="en-GB" sz="16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Technical analysis of product</a:t>
            </a:r>
          </a:p>
        </p:txBody>
      </p:sp>
      <p:sp>
        <p:nvSpPr>
          <p:cNvPr id="20" name="TextBox 58">
            <a:extLst>
              <a:ext uri="{FF2B5EF4-FFF2-40B4-BE49-F238E27FC236}">
                <a16:creationId xmlns:a16="http://schemas.microsoft.com/office/drawing/2014/main" id="{ABE75840-6A46-0770-EFA7-4F7C7448D2B5}"/>
              </a:ext>
            </a:extLst>
          </p:cNvPr>
          <p:cNvSpPr txBox="1"/>
          <p:nvPr/>
        </p:nvSpPr>
        <p:spPr>
          <a:xfrm>
            <a:off x="4587967" y="1309624"/>
            <a:ext cx="3256170" cy="3383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Build &amp; Design</a:t>
            </a:r>
          </a:p>
        </p:txBody>
      </p:sp>
      <p:sp>
        <p:nvSpPr>
          <p:cNvPr id="21" name="TextBox 58">
            <a:extLst>
              <a:ext uri="{FF2B5EF4-FFF2-40B4-BE49-F238E27FC236}">
                <a16:creationId xmlns:a16="http://schemas.microsoft.com/office/drawing/2014/main" id="{4927F80D-163D-9F12-9455-E287E841F8C0}"/>
              </a:ext>
            </a:extLst>
          </p:cNvPr>
          <p:cNvSpPr txBox="1"/>
          <p:nvPr/>
        </p:nvSpPr>
        <p:spPr>
          <a:xfrm>
            <a:off x="8440855" y="1305179"/>
            <a:ext cx="3256170" cy="338328"/>
          </a:xfrm>
          <a:prstGeom prst="rect">
            <a:avLst/>
          </a:prstGeom>
          <a:solidFill>
            <a:srgbClr val="003B62"/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Pilot Launch &amp; Feedback</a:t>
            </a:r>
            <a:endParaRPr lang="en-GB" sz="1600" b="1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TextBox 66">
            <a:extLst>
              <a:ext uri="{FF2B5EF4-FFF2-40B4-BE49-F238E27FC236}">
                <a16:creationId xmlns:a16="http://schemas.microsoft.com/office/drawing/2014/main" id="{2927678C-9EA1-A063-234A-098AED14CB8F}"/>
              </a:ext>
            </a:extLst>
          </p:cNvPr>
          <p:cNvSpPr txBox="1"/>
          <p:nvPr/>
        </p:nvSpPr>
        <p:spPr>
          <a:xfrm>
            <a:off x="4890205" y="1763586"/>
            <a:ext cx="2411590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September - November</a:t>
            </a:r>
          </a:p>
        </p:txBody>
      </p:sp>
      <p:sp>
        <p:nvSpPr>
          <p:cNvPr id="28" name="TextBox 66">
            <a:extLst>
              <a:ext uri="{FF2B5EF4-FFF2-40B4-BE49-F238E27FC236}">
                <a16:creationId xmlns:a16="http://schemas.microsoft.com/office/drawing/2014/main" id="{A8F819E0-3822-00EF-01AA-095E1F61CF50}"/>
              </a:ext>
            </a:extLst>
          </p:cNvPr>
          <p:cNvSpPr txBox="1"/>
          <p:nvPr/>
        </p:nvSpPr>
        <p:spPr>
          <a:xfrm>
            <a:off x="8806118" y="1773111"/>
            <a:ext cx="2411590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December - March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46C9254-3890-AF23-0417-D38D8D420CD4}"/>
              </a:ext>
            </a:extLst>
          </p:cNvPr>
          <p:cNvGrpSpPr/>
          <p:nvPr/>
        </p:nvGrpSpPr>
        <p:grpSpPr>
          <a:xfrm>
            <a:off x="654149" y="5647446"/>
            <a:ext cx="10883702" cy="431644"/>
            <a:chOff x="654149" y="5647446"/>
            <a:chExt cx="10883702" cy="320266"/>
          </a:xfrm>
        </p:grpSpPr>
        <p:sp>
          <p:nvSpPr>
            <p:cNvPr id="4" name="Arrow: Pentagon 44">
              <a:extLst>
                <a:ext uri="{FF2B5EF4-FFF2-40B4-BE49-F238E27FC236}">
                  <a16:creationId xmlns:a16="http://schemas.microsoft.com/office/drawing/2014/main" id="{417F2B3B-1360-54FB-DA65-6ED7660CC1E5}"/>
                </a:ext>
              </a:extLst>
            </p:cNvPr>
            <p:cNvSpPr/>
            <p:nvPr/>
          </p:nvSpPr>
          <p:spPr>
            <a:xfrm>
              <a:off x="654149" y="5651891"/>
              <a:ext cx="10883702" cy="315821"/>
            </a:xfrm>
            <a:prstGeom prst="homePlate">
              <a:avLst/>
            </a:prstGeom>
            <a:solidFill>
              <a:srgbClr val="003B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30" name="Arrow: Pentagon 44">
              <a:extLst>
                <a:ext uri="{FF2B5EF4-FFF2-40B4-BE49-F238E27FC236}">
                  <a16:creationId xmlns:a16="http://schemas.microsoft.com/office/drawing/2014/main" id="{078F151B-D70B-2E62-FB7B-E10218736FFE}"/>
                </a:ext>
              </a:extLst>
            </p:cNvPr>
            <p:cNvSpPr/>
            <p:nvPr/>
          </p:nvSpPr>
          <p:spPr>
            <a:xfrm>
              <a:off x="654149" y="5647446"/>
              <a:ext cx="7650402" cy="315821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29" name="Arrow: Pentagon 44">
              <a:extLst>
                <a:ext uri="{FF2B5EF4-FFF2-40B4-BE49-F238E27FC236}">
                  <a16:creationId xmlns:a16="http://schemas.microsoft.com/office/drawing/2014/main" id="{523B09F1-AABB-4556-7B9B-3318A50BBCBA}"/>
                </a:ext>
              </a:extLst>
            </p:cNvPr>
            <p:cNvSpPr/>
            <p:nvPr/>
          </p:nvSpPr>
          <p:spPr>
            <a:xfrm>
              <a:off x="654149" y="5647446"/>
              <a:ext cx="3793426" cy="315821"/>
            </a:xfrm>
            <a:prstGeom prst="homePlate">
              <a:avLst/>
            </a:prstGeom>
            <a:solidFill>
              <a:srgbClr val="48B6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sp>
        <p:nvSpPr>
          <p:cNvPr id="31" name="TextBox 67">
            <a:extLst>
              <a:ext uri="{FF2B5EF4-FFF2-40B4-BE49-F238E27FC236}">
                <a16:creationId xmlns:a16="http://schemas.microsoft.com/office/drawing/2014/main" id="{7723EB36-C667-89F0-B943-E284D322440D}"/>
              </a:ext>
            </a:extLst>
          </p:cNvPr>
          <p:cNvSpPr txBox="1"/>
          <p:nvPr/>
        </p:nvSpPr>
        <p:spPr>
          <a:xfrm>
            <a:off x="4587967" y="2642721"/>
            <a:ext cx="3256170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eriod"/>
            </a:pPr>
            <a:r>
              <a:rPr lang="en-GB" sz="16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UI/UX Design of the application confirmed</a:t>
            </a:r>
          </a:p>
          <a:p>
            <a:pPr marL="342900" indent="-342900">
              <a:buAutoNum type="arabicPeriod"/>
            </a:pPr>
            <a:r>
              <a:rPr lang="en-GB" sz="16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Marketing preparation</a:t>
            </a:r>
          </a:p>
          <a:p>
            <a:pPr marL="342900" indent="-342900">
              <a:buAutoNum type="arabicPeriod"/>
            </a:pPr>
            <a:r>
              <a:rPr lang="en-GB" sz="16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Content development</a:t>
            </a:r>
          </a:p>
          <a:p>
            <a:pPr marL="342900" indent="-342900">
              <a:buAutoNum type="arabicPeriod"/>
            </a:pPr>
            <a:r>
              <a:rPr lang="en-GB" sz="16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Technical development</a:t>
            </a:r>
          </a:p>
          <a:p>
            <a:pPr marL="342900" indent="-342900">
              <a:buAutoNum type="arabicPeriod"/>
            </a:pPr>
            <a:r>
              <a:rPr lang="en-GB" sz="16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Internal training &amp; change management plan</a:t>
            </a:r>
          </a:p>
          <a:p>
            <a:pPr marL="342900" indent="-342900">
              <a:buAutoNum type="arabicPeriod"/>
            </a:pPr>
            <a:r>
              <a:rPr lang="en-GB" sz="16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Mobilise support teams</a:t>
            </a:r>
          </a:p>
        </p:txBody>
      </p:sp>
      <p:sp>
        <p:nvSpPr>
          <p:cNvPr id="32" name="TextBox 67">
            <a:extLst>
              <a:ext uri="{FF2B5EF4-FFF2-40B4-BE49-F238E27FC236}">
                <a16:creationId xmlns:a16="http://schemas.microsoft.com/office/drawing/2014/main" id="{02520036-9DDE-D083-C938-D921FA4EA6F1}"/>
              </a:ext>
            </a:extLst>
          </p:cNvPr>
          <p:cNvSpPr txBox="1"/>
          <p:nvPr/>
        </p:nvSpPr>
        <p:spPr>
          <a:xfrm>
            <a:off x="8440855" y="2642721"/>
            <a:ext cx="3256170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eriod"/>
            </a:pPr>
            <a:r>
              <a:rPr lang="en-GB" sz="16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Soft-launch application</a:t>
            </a:r>
          </a:p>
          <a:p>
            <a:pPr marL="342900" indent="-342900">
              <a:buAutoNum type="arabicPeriod"/>
            </a:pPr>
            <a:r>
              <a:rPr lang="en-GB" sz="16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Monitor usage of the application and create feedback loops for improvement</a:t>
            </a:r>
          </a:p>
          <a:p>
            <a:pPr marL="342900" indent="-342900">
              <a:buAutoNum type="arabicPeriod"/>
            </a:pPr>
            <a:r>
              <a:rPr lang="en-GB" sz="16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Pilot marketing campaign</a:t>
            </a:r>
          </a:p>
          <a:p>
            <a:pPr marL="342900" indent="-342900">
              <a:buAutoNum type="arabicPeriod"/>
            </a:pPr>
            <a:r>
              <a:rPr lang="en-GB" sz="16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Prepare for scaling of application </a:t>
            </a:r>
          </a:p>
        </p:txBody>
      </p:sp>
      <p:sp>
        <p:nvSpPr>
          <p:cNvPr id="36" name="TextBox 66">
            <a:extLst>
              <a:ext uri="{FF2B5EF4-FFF2-40B4-BE49-F238E27FC236}">
                <a16:creationId xmlns:a16="http://schemas.microsoft.com/office/drawing/2014/main" id="{86BB778D-C42D-78C1-705A-F34CE826647E}"/>
              </a:ext>
            </a:extLst>
          </p:cNvPr>
          <p:cNvSpPr txBox="1"/>
          <p:nvPr/>
        </p:nvSpPr>
        <p:spPr>
          <a:xfrm>
            <a:off x="1295008" y="5687677"/>
            <a:ext cx="2146051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Phase 1</a:t>
            </a:r>
          </a:p>
        </p:txBody>
      </p:sp>
      <p:sp>
        <p:nvSpPr>
          <p:cNvPr id="37" name="TextBox 66">
            <a:extLst>
              <a:ext uri="{FF2B5EF4-FFF2-40B4-BE49-F238E27FC236}">
                <a16:creationId xmlns:a16="http://schemas.microsoft.com/office/drawing/2014/main" id="{F1CA48C8-6149-91CB-04EC-0869135A9566}"/>
              </a:ext>
            </a:extLst>
          </p:cNvPr>
          <p:cNvSpPr txBox="1"/>
          <p:nvPr/>
        </p:nvSpPr>
        <p:spPr>
          <a:xfrm>
            <a:off x="5074341" y="5687677"/>
            <a:ext cx="2146051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Phase 2</a:t>
            </a:r>
          </a:p>
        </p:txBody>
      </p:sp>
      <p:sp>
        <p:nvSpPr>
          <p:cNvPr id="38" name="TextBox 66">
            <a:extLst>
              <a:ext uri="{FF2B5EF4-FFF2-40B4-BE49-F238E27FC236}">
                <a16:creationId xmlns:a16="http://schemas.microsoft.com/office/drawing/2014/main" id="{4EE806B4-88E0-771A-6616-86D5C8D233FA}"/>
              </a:ext>
            </a:extLst>
          </p:cNvPr>
          <p:cNvSpPr txBox="1"/>
          <p:nvPr/>
        </p:nvSpPr>
        <p:spPr>
          <a:xfrm>
            <a:off x="8995913" y="5687677"/>
            <a:ext cx="2146051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Phase 3</a:t>
            </a:r>
          </a:p>
        </p:txBody>
      </p:sp>
      <p:sp>
        <p:nvSpPr>
          <p:cNvPr id="39" name="TextBox 66">
            <a:extLst>
              <a:ext uri="{FF2B5EF4-FFF2-40B4-BE49-F238E27FC236}">
                <a16:creationId xmlns:a16="http://schemas.microsoft.com/office/drawing/2014/main" id="{B0C78508-EB42-0F1E-7C02-9A7A8368A650}"/>
              </a:ext>
            </a:extLst>
          </p:cNvPr>
          <p:cNvSpPr txBox="1"/>
          <p:nvPr/>
        </p:nvSpPr>
        <p:spPr>
          <a:xfrm>
            <a:off x="1217555" y="2116388"/>
            <a:ext cx="2146051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2025</a:t>
            </a:r>
          </a:p>
        </p:txBody>
      </p:sp>
      <p:sp>
        <p:nvSpPr>
          <p:cNvPr id="40" name="TextBox 66">
            <a:extLst>
              <a:ext uri="{FF2B5EF4-FFF2-40B4-BE49-F238E27FC236}">
                <a16:creationId xmlns:a16="http://schemas.microsoft.com/office/drawing/2014/main" id="{7F676FB2-0756-68DF-D4AF-13F0DBDF46FA}"/>
              </a:ext>
            </a:extLst>
          </p:cNvPr>
          <p:cNvSpPr txBox="1"/>
          <p:nvPr/>
        </p:nvSpPr>
        <p:spPr>
          <a:xfrm>
            <a:off x="5109041" y="2116388"/>
            <a:ext cx="2146051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2025</a:t>
            </a:r>
          </a:p>
        </p:txBody>
      </p:sp>
      <p:sp>
        <p:nvSpPr>
          <p:cNvPr id="41" name="TextBox 66">
            <a:extLst>
              <a:ext uri="{FF2B5EF4-FFF2-40B4-BE49-F238E27FC236}">
                <a16:creationId xmlns:a16="http://schemas.microsoft.com/office/drawing/2014/main" id="{38ACEED0-44A9-B396-889C-BB816673C4D2}"/>
              </a:ext>
            </a:extLst>
          </p:cNvPr>
          <p:cNvSpPr txBox="1"/>
          <p:nvPr/>
        </p:nvSpPr>
        <p:spPr>
          <a:xfrm>
            <a:off x="8995914" y="2116388"/>
            <a:ext cx="2146051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600" b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2025 - 2026</a:t>
            </a:r>
          </a:p>
        </p:txBody>
      </p:sp>
      <p:pic>
        <p:nvPicPr>
          <p:cNvPr id="5122" name="Picture 2" descr="Greenline Synergy – Your Trusted IT Partner For Better Healthcare">
            <a:extLst>
              <a:ext uri="{FF2B5EF4-FFF2-40B4-BE49-F238E27FC236}">
                <a16:creationId xmlns:a16="http://schemas.microsoft.com/office/drawing/2014/main" id="{C98A4DEC-9BC5-55FD-884F-63EE3C8E3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999" y="4739064"/>
            <a:ext cx="3041374" cy="65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802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5ACD6-D9FE-2596-E7A0-1612ABB6A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447FE-AE94-9FF0-E202-33D92A78F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91769"/>
            <a:ext cx="10515600" cy="2674461"/>
          </a:xfrm>
        </p:spPr>
        <p:txBody>
          <a:bodyPr/>
          <a:lstStyle/>
          <a:p>
            <a:r>
              <a:rPr lang="en-AU" err="1"/>
              <a:t>Phyathai</a:t>
            </a:r>
            <a:r>
              <a:rPr lang="en-AU"/>
              <a:t> can achieve its goal of 30% wellness revenue growth through the implementation of </a:t>
            </a:r>
            <a:r>
              <a:rPr lang="en-AU" err="1"/>
              <a:t>WellnessHub</a:t>
            </a:r>
            <a:r>
              <a:rPr lang="en-AU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9294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D544C4BE-D216-0C14-2519-4467614005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6513814"/>
              </p:ext>
            </p:extLst>
          </p:nvPr>
        </p:nvGraphicFramePr>
        <p:xfrm>
          <a:off x="337039" y="1075225"/>
          <a:ext cx="8261530" cy="4279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33E474D-6897-2E39-F3FA-D252096AB0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lIns="91440" tIns="45720" rIns="91440" bIns="45720" anchor="b">
            <a:normAutofit/>
          </a:bodyPr>
          <a:lstStyle/>
          <a:p>
            <a:r>
              <a:rPr lang="en-US" sz="2900"/>
              <a:t>Wellness revenue is expected to beat 3-year topline growth targets</a:t>
            </a:r>
          </a:p>
        </p:txBody>
      </p:sp>
      <p:sp>
        <p:nvSpPr>
          <p:cNvPr id="7" name="Rectangle: Rounded Corners 7">
            <a:extLst>
              <a:ext uri="{FF2B5EF4-FFF2-40B4-BE49-F238E27FC236}">
                <a16:creationId xmlns:a16="http://schemas.microsoft.com/office/drawing/2014/main" id="{44CA8207-2E21-3941-4F95-8146189E4FB7}"/>
              </a:ext>
            </a:extLst>
          </p:cNvPr>
          <p:cNvSpPr/>
          <p:nvPr/>
        </p:nvSpPr>
        <p:spPr>
          <a:xfrm>
            <a:off x="8909322" y="1075225"/>
            <a:ext cx="2651532" cy="1360789"/>
          </a:xfrm>
          <a:prstGeom prst="roundRect">
            <a:avLst>
              <a:gd name="adj" fmla="val 11333"/>
            </a:avLst>
          </a:prstGeom>
          <a:solidFill>
            <a:srgbClr val="003B62">
              <a:alpha val="7098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400">
                <a:latin typeface="Lato"/>
                <a:ea typeface="Lato"/>
                <a:cs typeface="Lato"/>
              </a:rPr>
              <a:t>3-year Target Revenue</a:t>
            </a:r>
            <a:endParaRPr lang="en-US" sz="1400">
              <a:solidFill>
                <a:srgbClr val="000000"/>
              </a:solidFill>
              <a:latin typeface="Lato"/>
              <a:ea typeface="Lato"/>
              <a:cs typeface="Lato"/>
            </a:endParaRPr>
          </a:p>
          <a:p>
            <a:pPr algn="ctr"/>
            <a:r>
              <a:rPr lang="en-GB" sz="3000" b="1">
                <a:latin typeface="Lato"/>
                <a:ea typeface="Lato"/>
                <a:cs typeface="Lato"/>
              </a:rPr>
              <a:t>THB 3.05 B</a:t>
            </a:r>
            <a:endParaRPr lang="en-US" sz="3000">
              <a:solidFill>
                <a:srgbClr val="000000"/>
              </a:solidFill>
              <a:latin typeface="Lato"/>
              <a:ea typeface="Lato"/>
              <a:cs typeface="Lato"/>
            </a:endParaRPr>
          </a:p>
          <a:p>
            <a:pPr algn="ctr"/>
            <a:r>
              <a:rPr lang="en-GB" sz="1400">
                <a:latin typeface="Lato"/>
                <a:ea typeface="Lato"/>
                <a:cs typeface="Lato"/>
              </a:rPr>
              <a:t>(30.0% growth from 2024)</a:t>
            </a:r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1361DA7-44F8-0517-6224-6E36B3035D2B}"/>
              </a:ext>
            </a:extLst>
          </p:cNvPr>
          <p:cNvSpPr/>
          <p:nvPr/>
        </p:nvSpPr>
        <p:spPr>
          <a:xfrm>
            <a:off x="8923699" y="4003510"/>
            <a:ext cx="2651531" cy="1351108"/>
          </a:xfrm>
          <a:prstGeom prst="roundRect">
            <a:avLst>
              <a:gd name="adj" fmla="val 11333"/>
            </a:avLst>
          </a:prstGeom>
          <a:solidFill>
            <a:schemeClr val="accent3">
              <a:alpha val="8902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400">
                <a:latin typeface="Lato"/>
                <a:ea typeface="Lato"/>
                <a:cs typeface="Lato"/>
              </a:rPr>
              <a:t>Repeat Customers</a:t>
            </a:r>
            <a:endParaRPr lang="en-GB" sz="1400">
              <a:latin typeface="Aptos"/>
              <a:ea typeface="Lato"/>
              <a:cs typeface="Lato"/>
            </a:endParaRPr>
          </a:p>
          <a:p>
            <a:pPr algn="ctr"/>
            <a:r>
              <a:rPr lang="en-GB" sz="3000" b="1">
                <a:latin typeface="Lato"/>
                <a:ea typeface="Lato"/>
                <a:cs typeface="Lato"/>
              </a:rPr>
              <a:t>89.0%</a:t>
            </a:r>
            <a:endParaRPr lang="en-US" sz="3000">
              <a:solidFill>
                <a:srgbClr val="000000"/>
              </a:solidFill>
              <a:latin typeface="Lato"/>
              <a:ea typeface="Lato"/>
              <a:cs typeface="Lato"/>
            </a:endParaRPr>
          </a:p>
          <a:p>
            <a:pPr algn="ctr"/>
            <a:r>
              <a:rPr lang="en-GB" sz="1400">
                <a:latin typeface="Lato"/>
                <a:ea typeface="Lato"/>
                <a:cs typeface="Lato"/>
              </a:rPr>
              <a:t>As of 2023</a:t>
            </a:r>
            <a:endParaRPr lang="en-GB">
              <a:latin typeface="Aptos"/>
              <a:ea typeface="Lato"/>
              <a:cs typeface="Lato"/>
            </a:endParaRPr>
          </a:p>
        </p:txBody>
      </p:sp>
      <p:sp>
        <p:nvSpPr>
          <p:cNvPr id="11" name="Rectangle: Rounded Corners 9">
            <a:extLst>
              <a:ext uri="{FF2B5EF4-FFF2-40B4-BE49-F238E27FC236}">
                <a16:creationId xmlns:a16="http://schemas.microsoft.com/office/drawing/2014/main" id="{DD99FE76-346A-4BF7-132D-44FB0C65F4E2}"/>
              </a:ext>
            </a:extLst>
          </p:cNvPr>
          <p:cNvSpPr/>
          <p:nvPr/>
        </p:nvSpPr>
        <p:spPr>
          <a:xfrm>
            <a:off x="8923699" y="2539368"/>
            <a:ext cx="2637156" cy="1337833"/>
          </a:xfrm>
          <a:prstGeom prst="roundRect">
            <a:avLst>
              <a:gd name="adj" fmla="val 15026"/>
            </a:avLst>
          </a:prstGeom>
          <a:solidFill>
            <a:srgbClr val="48B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1400">
                <a:solidFill>
                  <a:srgbClr val="FFFFFF"/>
                </a:solidFill>
                <a:latin typeface="Lato"/>
                <a:ea typeface="Lato"/>
                <a:cs typeface="Lato"/>
              </a:rPr>
              <a:t>3-year Projected Revenue</a:t>
            </a:r>
            <a:endParaRPr lang="en-US" sz="1400">
              <a:solidFill>
                <a:srgbClr val="000000"/>
              </a:solidFill>
              <a:latin typeface="Lato"/>
              <a:ea typeface="Lato"/>
              <a:cs typeface="Lato"/>
            </a:endParaRPr>
          </a:p>
          <a:p>
            <a:pPr algn="ctr"/>
            <a:r>
              <a:rPr lang="en-GB" sz="3000" b="1">
                <a:latin typeface="Lato"/>
                <a:ea typeface="Lato"/>
                <a:cs typeface="Lato"/>
              </a:rPr>
              <a:t>THB 3.76 B</a:t>
            </a:r>
            <a:endParaRPr lang="en-US" sz="3000">
              <a:solidFill>
                <a:srgbClr val="000000"/>
              </a:solidFill>
              <a:latin typeface="Lato"/>
              <a:ea typeface="Lato"/>
              <a:cs typeface="Lato"/>
            </a:endParaRPr>
          </a:p>
          <a:p>
            <a:pPr algn="ctr"/>
            <a:r>
              <a:rPr lang="en-GB" sz="1400">
                <a:latin typeface="Lato"/>
                <a:ea typeface="Lato"/>
                <a:cs typeface="Lato"/>
              </a:rPr>
              <a:t>(40.45% growth from 2024)</a:t>
            </a:r>
            <a:endParaRPr lang="en-GB" sz="1400"/>
          </a:p>
        </p:txBody>
      </p:sp>
      <p:sp>
        <p:nvSpPr>
          <p:cNvPr id="12" name="Rectangle: Rounded Corners 7">
            <a:extLst>
              <a:ext uri="{FF2B5EF4-FFF2-40B4-BE49-F238E27FC236}">
                <a16:creationId xmlns:a16="http://schemas.microsoft.com/office/drawing/2014/main" id="{ADEA4AAB-3E61-B965-4AEB-B85C427F62EE}"/>
              </a:ext>
            </a:extLst>
          </p:cNvPr>
          <p:cNvSpPr/>
          <p:nvPr/>
        </p:nvSpPr>
        <p:spPr>
          <a:xfrm>
            <a:off x="584830" y="5618470"/>
            <a:ext cx="10990402" cy="857582"/>
          </a:xfrm>
          <a:prstGeom prst="roundRect">
            <a:avLst>
              <a:gd name="adj" fmla="val 11333"/>
            </a:avLst>
          </a:prstGeom>
          <a:noFill/>
          <a:ln w="28575">
            <a:solidFill>
              <a:srgbClr val="003A6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000">
                <a:solidFill>
                  <a:srgbClr val="003B62"/>
                </a:solidFill>
                <a:latin typeface="Lato"/>
                <a:ea typeface="Lato"/>
                <a:cs typeface="Lato"/>
              </a:rPr>
              <a:t>The strategy leads to stronger topline performance, and coupled with </a:t>
            </a:r>
            <a:r>
              <a:rPr lang="en-GB" sz="2000" err="1">
                <a:solidFill>
                  <a:srgbClr val="003B62"/>
                </a:solidFill>
                <a:latin typeface="Lato"/>
                <a:ea typeface="Lato"/>
                <a:cs typeface="Lato"/>
              </a:rPr>
              <a:t>Phyathai’s</a:t>
            </a:r>
            <a:r>
              <a:rPr lang="en-GB" sz="2000">
                <a:solidFill>
                  <a:srgbClr val="003B62"/>
                </a:solidFill>
                <a:latin typeface="Lato"/>
                <a:ea typeface="Lato"/>
                <a:cs typeface="Lato"/>
              </a:rPr>
              <a:t> historically strong repeat customers, leads to sustainable long-term revenue.</a:t>
            </a:r>
          </a:p>
        </p:txBody>
      </p:sp>
      <p:sp>
        <p:nvSpPr>
          <p:cNvPr id="17" name="Rectangle: Rounded Corners 7">
            <a:extLst>
              <a:ext uri="{FF2B5EF4-FFF2-40B4-BE49-F238E27FC236}">
                <a16:creationId xmlns:a16="http://schemas.microsoft.com/office/drawing/2014/main" id="{97EC0107-C2B0-E473-FD08-467BD9484177}"/>
              </a:ext>
            </a:extLst>
          </p:cNvPr>
          <p:cNvSpPr/>
          <p:nvPr/>
        </p:nvSpPr>
        <p:spPr>
          <a:xfrm>
            <a:off x="7458631" y="1437960"/>
            <a:ext cx="1139938" cy="411883"/>
          </a:xfrm>
          <a:prstGeom prst="roundRect">
            <a:avLst>
              <a:gd name="adj" fmla="val 11333"/>
            </a:avLst>
          </a:prstGeom>
          <a:noFill/>
          <a:ln w="28575">
            <a:solidFill>
              <a:srgbClr val="48B6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400" b="1">
                <a:solidFill>
                  <a:srgbClr val="48B6FF"/>
                </a:solidFill>
                <a:latin typeface="Lato"/>
                <a:ea typeface="Lato"/>
                <a:cs typeface="Lato"/>
              </a:rPr>
              <a:t>THB 4.88 B</a:t>
            </a:r>
          </a:p>
        </p:txBody>
      </p:sp>
      <p:sp>
        <p:nvSpPr>
          <p:cNvPr id="5" name="Rectangle: Rounded Corners 7">
            <a:extLst>
              <a:ext uri="{FF2B5EF4-FFF2-40B4-BE49-F238E27FC236}">
                <a16:creationId xmlns:a16="http://schemas.microsoft.com/office/drawing/2014/main" id="{800458F1-F03F-D5DC-26D9-F545311BBD2F}"/>
              </a:ext>
            </a:extLst>
          </p:cNvPr>
          <p:cNvSpPr/>
          <p:nvPr/>
        </p:nvSpPr>
        <p:spPr>
          <a:xfrm>
            <a:off x="3048014" y="3002342"/>
            <a:ext cx="1139938" cy="411883"/>
          </a:xfrm>
          <a:prstGeom prst="roundRect">
            <a:avLst>
              <a:gd name="adj" fmla="val 11333"/>
            </a:avLst>
          </a:prstGeom>
          <a:solidFill>
            <a:schemeClr val="bg1"/>
          </a:solidFill>
          <a:ln w="28575">
            <a:solidFill>
              <a:srgbClr val="48B6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400" b="1">
                <a:solidFill>
                  <a:srgbClr val="48B6FF"/>
                </a:solidFill>
                <a:latin typeface="Lato"/>
                <a:ea typeface="Lato"/>
                <a:cs typeface="Lato"/>
              </a:rPr>
              <a:t>THB 2.35 B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21EC63-803A-E0D3-86F6-1529A86B205C}"/>
              </a:ext>
            </a:extLst>
          </p:cNvPr>
          <p:cNvSpPr/>
          <p:nvPr/>
        </p:nvSpPr>
        <p:spPr>
          <a:xfrm>
            <a:off x="5951538" y="2137090"/>
            <a:ext cx="1139938" cy="411883"/>
          </a:xfrm>
          <a:prstGeom prst="roundRect">
            <a:avLst>
              <a:gd name="adj" fmla="val 11333"/>
            </a:avLst>
          </a:prstGeom>
          <a:solidFill>
            <a:schemeClr val="bg1"/>
          </a:solidFill>
          <a:ln w="28575">
            <a:solidFill>
              <a:srgbClr val="48B6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400" b="1">
                <a:solidFill>
                  <a:srgbClr val="48B6FF"/>
                </a:solidFill>
                <a:latin typeface="Lato"/>
                <a:ea typeface="Lato"/>
                <a:cs typeface="Lato"/>
              </a:rPr>
              <a:t>THB 3.75 B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50E4836-8937-23D9-5AF0-38604A76C51E}"/>
              </a:ext>
            </a:extLst>
          </p:cNvPr>
          <p:cNvCxnSpPr>
            <a:cxnSpLocks/>
          </p:cNvCxnSpPr>
          <p:nvPr/>
        </p:nvCxnSpPr>
        <p:spPr>
          <a:xfrm>
            <a:off x="941832" y="2886840"/>
            <a:ext cx="7370064" cy="0"/>
          </a:xfrm>
          <a:prstGeom prst="line">
            <a:avLst/>
          </a:prstGeom>
          <a:ln w="28575">
            <a:solidFill>
              <a:srgbClr val="C1E5F5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786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C32DF-E229-2F3F-B583-EE6B086EB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9114D-0A73-C8EA-6E5C-786761058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145698"/>
            <a:ext cx="11520000" cy="724252"/>
          </a:xfrm>
        </p:spPr>
        <p:txBody>
          <a:bodyPr>
            <a:noAutofit/>
          </a:bodyPr>
          <a:lstStyle/>
          <a:p>
            <a:r>
              <a:rPr lang="en-US" sz="29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strategy’s sit well within the </a:t>
            </a:r>
            <a:r>
              <a:rPr lang="en-US" sz="2900" err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Phyathai’s</a:t>
            </a:r>
            <a:r>
              <a:rPr lang="en-US" sz="29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marketing budget </a:t>
            </a:r>
            <a:endParaRPr lang="en-AU" sz="2900">
              <a:solidFill>
                <a:srgbClr val="003B6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D7459E-D4C8-467E-400D-21965B68CCF0}"/>
              </a:ext>
            </a:extLst>
          </p:cNvPr>
          <p:cNvSpPr/>
          <p:nvPr/>
        </p:nvSpPr>
        <p:spPr>
          <a:xfrm>
            <a:off x="6244160" y="1784672"/>
            <a:ext cx="5612963" cy="77368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AU" sz="1600" b="1">
                <a:solidFill>
                  <a:schemeClr val="accent2"/>
                </a:solidFill>
                <a:latin typeface="Lato"/>
                <a:ea typeface="Lato"/>
                <a:cs typeface="Lato"/>
              </a:rPr>
              <a:t>2026 – THB 18 million 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A0A68E-4913-BD58-D569-7F446C8644DA}"/>
              </a:ext>
            </a:extLst>
          </p:cNvPr>
          <p:cNvSpPr/>
          <p:nvPr/>
        </p:nvSpPr>
        <p:spPr>
          <a:xfrm>
            <a:off x="6240462" y="2657325"/>
            <a:ext cx="5612963" cy="77368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AU" sz="1600" b="1">
                <a:solidFill>
                  <a:schemeClr val="accent2"/>
                </a:solidFill>
                <a:latin typeface="Lato"/>
                <a:ea typeface="Lato"/>
                <a:cs typeface="Lato"/>
              </a:rPr>
              <a:t>2027 – THB 15.5 million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F1ABEF-CF01-7B1B-9FBB-97BF892E679C}"/>
              </a:ext>
            </a:extLst>
          </p:cNvPr>
          <p:cNvSpPr/>
          <p:nvPr/>
        </p:nvSpPr>
        <p:spPr>
          <a:xfrm>
            <a:off x="6240462" y="3529978"/>
            <a:ext cx="5612963" cy="77368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AU" sz="1600" b="1">
                <a:solidFill>
                  <a:schemeClr val="accent2"/>
                </a:solidFill>
                <a:latin typeface="Lato"/>
                <a:ea typeface="Lato"/>
                <a:cs typeface="Lato"/>
              </a:rPr>
              <a:t>2028 – THB 11.5 million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6D5BEE-DCD4-9A9C-7D10-0D8E12321C0A}"/>
              </a:ext>
            </a:extLst>
          </p:cNvPr>
          <p:cNvSpPr/>
          <p:nvPr/>
        </p:nvSpPr>
        <p:spPr>
          <a:xfrm>
            <a:off x="6244160" y="1268413"/>
            <a:ext cx="5616574" cy="417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AU" sz="1600" b="1">
                <a:solidFill>
                  <a:srgbClr val="FFFFFF"/>
                </a:solidFill>
                <a:latin typeface="Lato"/>
                <a:ea typeface="Lato"/>
                <a:cs typeface="Lato"/>
              </a:rPr>
              <a:t>Marketing Costs, 2026 to 2028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3C0662-4328-95F9-C00E-59EE8F8A512E}"/>
              </a:ext>
            </a:extLst>
          </p:cNvPr>
          <p:cNvSpPr/>
          <p:nvPr/>
        </p:nvSpPr>
        <p:spPr>
          <a:xfrm>
            <a:off x="331267" y="1784672"/>
            <a:ext cx="5612963" cy="364686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AU" sz="1600" b="1">
                <a:solidFill>
                  <a:schemeClr val="accent2"/>
                </a:solidFill>
                <a:latin typeface="Lato"/>
                <a:ea typeface="Lato"/>
                <a:cs typeface="Lato"/>
              </a:rPr>
              <a:t>2025 – THB 10 million</a:t>
            </a:r>
          </a:p>
          <a:p>
            <a:endParaRPr lang="en-US" sz="1400" b="1">
              <a:solidFill>
                <a:schemeClr val="accent2"/>
              </a:solidFill>
              <a:latin typeface="Lato"/>
              <a:ea typeface="Lato"/>
              <a:cs typeface="Lato"/>
            </a:endParaRPr>
          </a:p>
          <a:p>
            <a:r>
              <a:rPr lang="en-US" sz="1400" b="1">
                <a:solidFill>
                  <a:schemeClr val="accent2"/>
                </a:solidFill>
                <a:latin typeface="Lato"/>
                <a:ea typeface="Lato"/>
                <a:cs typeface="Lato"/>
              </a:rPr>
              <a:t>Phase 1:</a:t>
            </a:r>
          </a:p>
          <a:p>
            <a:pPr marL="285750" indent="-285750">
              <a:buFontTx/>
              <a:buChar char="-"/>
            </a:pPr>
            <a:r>
              <a:rPr lang="en-US" sz="1400">
                <a:solidFill>
                  <a:schemeClr val="accent2"/>
                </a:solidFill>
                <a:latin typeface="Lato"/>
                <a:ea typeface="Lato"/>
                <a:cs typeface="Lato"/>
              </a:rPr>
              <a:t>Requirements gathering, scoping, UI/UX prototyping</a:t>
            </a:r>
          </a:p>
          <a:p>
            <a:pPr marL="285750" indent="-285750">
              <a:buFontTx/>
              <a:buChar char="-"/>
            </a:pPr>
            <a:endParaRPr lang="en-US" sz="1400">
              <a:solidFill>
                <a:schemeClr val="accent2"/>
              </a:solidFill>
              <a:latin typeface="Lato"/>
              <a:ea typeface="Lato"/>
              <a:cs typeface="Lato"/>
            </a:endParaRPr>
          </a:p>
          <a:p>
            <a:r>
              <a:rPr lang="en-US" sz="1400" b="1">
                <a:solidFill>
                  <a:schemeClr val="accent2"/>
                </a:solidFill>
                <a:latin typeface="Lato"/>
                <a:ea typeface="Lato"/>
                <a:cs typeface="Lato"/>
              </a:rPr>
              <a:t>Phase 2:</a:t>
            </a:r>
          </a:p>
          <a:p>
            <a:pPr marL="285750" indent="-285750">
              <a:buFontTx/>
              <a:buChar char="-"/>
            </a:pPr>
            <a:r>
              <a:rPr lang="en-US" sz="1400">
                <a:solidFill>
                  <a:schemeClr val="accent2"/>
                </a:solidFill>
                <a:latin typeface="Lato"/>
                <a:ea typeface="Lato"/>
                <a:cs typeface="Lato"/>
              </a:rPr>
              <a:t>- Backend &amp; API architecture setup, begin frontend dev</a:t>
            </a:r>
          </a:p>
          <a:p>
            <a:pPr marL="285750" indent="-285750">
              <a:buFontTx/>
              <a:buChar char="-"/>
            </a:pPr>
            <a:r>
              <a:rPr lang="en-US" sz="1400">
                <a:solidFill>
                  <a:schemeClr val="accent2"/>
                </a:solidFill>
                <a:latin typeface="Lato"/>
                <a:ea typeface="Lato"/>
                <a:cs typeface="Lato"/>
              </a:rPr>
              <a:t>Frontend (bundling module), Admin portal setup</a:t>
            </a:r>
          </a:p>
          <a:p>
            <a:pPr marL="285750" indent="-285750">
              <a:buFontTx/>
              <a:buChar char="-"/>
            </a:pPr>
            <a:r>
              <a:rPr lang="en-US" sz="1400">
                <a:solidFill>
                  <a:schemeClr val="accent2"/>
                </a:solidFill>
                <a:latin typeface="Lato"/>
                <a:ea typeface="Lato"/>
                <a:cs typeface="Lato"/>
              </a:rPr>
              <a:t>API integration, mid-term testing, compliance planning</a:t>
            </a:r>
          </a:p>
          <a:p>
            <a:pPr marL="285750" indent="-285750">
              <a:buFontTx/>
              <a:buChar char="-"/>
            </a:pPr>
            <a:endParaRPr lang="en-US" sz="1400">
              <a:solidFill>
                <a:schemeClr val="accent2"/>
              </a:solidFill>
              <a:latin typeface="Lato"/>
              <a:ea typeface="Lato"/>
              <a:cs typeface="Lato"/>
            </a:endParaRPr>
          </a:p>
          <a:p>
            <a:r>
              <a:rPr lang="en-US" sz="1400" b="1">
                <a:solidFill>
                  <a:schemeClr val="accent2"/>
                </a:solidFill>
                <a:latin typeface="Lato"/>
                <a:ea typeface="Lato"/>
                <a:cs typeface="Lato"/>
              </a:rPr>
              <a:t>Phase 3:</a:t>
            </a:r>
          </a:p>
          <a:p>
            <a:r>
              <a:rPr lang="en-US" sz="1400">
                <a:solidFill>
                  <a:schemeClr val="accent2"/>
                </a:solidFill>
                <a:latin typeface="Lato"/>
                <a:ea typeface="Lato"/>
                <a:cs typeface="Lato"/>
              </a:rPr>
              <a:t>- QA testing, security hardening, consent/data logic</a:t>
            </a:r>
          </a:p>
          <a:p>
            <a:r>
              <a:rPr lang="en-US" sz="1400">
                <a:solidFill>
                  <a:schemeClr val="accent2"/>
                </a:solidFill>
                <a:latin typeface="Lato"/>
                <a:ea typeface="Lato"/>
                <a:cs typeface="Lato"/>
              </a:rPr>
              <a:t>- UAT (User Acceptance Testing), staff onboarding, soft launch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CF3BD3-5056-AB35-A99E-F1784C0F3638}"/>
              </a:ext>
            </a:extLst>
          </p:cNvPr>
          <p:cNvSpPr/>
          <p:nvPr/>
        </p:nvSpPr>
        <p:spPr>
          <a:xfrm>
            <a:off x="331266" y="5530506"/>
            <a:ext cx="5612963" cy="77368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AU" sz="1600" b="1">
                <a:solidFill>
                  <a:schemeClr val="accent2"/>
                </a:solidFill>
                <a:latin typeface="Lato"/>
                <a:ea typeface="Lato"/>
                <a:cs typeface="Lato"/>
              </a:rPr>
              <a:t>2026 – THB 5 million</a:t>
            </a:r>
            <a:endParaRPr lang="en-US">
              <a:solidFill>
                <a:schemeClr val="accent2"/>
              </a:solidFill>
            </a:endParaRPr>
          </a:p>
          <a:p>
            <a:r>
              <a:rPr lang="en-AU" sz="1400">
                <a:solidFill>
                  <a:schemeClr val="accent2"/>
                </a:solidFill>
                <a:latin typeface="Lato"/>
                <a:ea typeface="Lato"/>
                <a:cs typeface="Lato"/>
              </a:rPr>
              <a:t>AI capacity, API and server scaling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3BDDD8-5EDA-9FA1-0B7E-162B1A00811A}"/>
              </a:ext>
            </a:extLst>
          </p:cNvPr>
          <p:cNvSpPr/>
          <p:nvPr/>
        </p:nvSpPr>
        <p:spPr>
          <a:xfrm>
            <a:off x="331269" y="1268413"/>
            <a:ext cx="5616574" cy="41728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AU" sz="1600" b="1">
                <a:solidFill>
                  <a:srgbClr val="FFFFFF"/>
                </a:solidFill>
                <a:latin typeface="Lato"/>
                <a:ea typeface="Lato"/>
                <a:cs typeface="Lato"/>
              </a:rPr>
              <a:t>Capital Deployment Timeline, 2025 to 2026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0" name="Rectangle: Rounded Corners 7">
            <a:extLst>
              <a:ext uri="{FF2B5EF4-FFF2-40B4-BE49-F238E27FC236}">
                <a16:creationId xmlns:a16="http://schemas.microsoft.com/office/drawing/2014/main" id="{B139A419-CEDE-7D19-9C5A-50B2F5BB686F}"/>
              </a:ext>
            </a:extLst>
          </p:cNvPr>
          <p:cNvSpPr/>
          <p:nvPr/>
        </p:nvSpPr>
        <p:spPr>
          <a:xfrm>
            <a:off x="6247772" y="4402632"/>
            <a:ext cx="5620270" cy="1901558"/>
          </a:xfrm>
          <a:prstGeom prst="roundRect">
            <a:avLst>
              <a:gd name="adj" fmla="val 11333"/>
            </a:avLst>
          </a:prstGeom>
          <a:noFill/>
          <a:ln w="28575">
            <a:solidFill>
              <a:srgbClr val="003A6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000">
                <a:solidFill>
                  <a:srgbClr val="003B62"/>
                </a:solidFill>
                <a:latin typeface="Lato"/>
                <a:ea typeface="Lato"/>
                <a:cs typeface="Lato"/>
              </a:rPr>
              <a:t>Our projections consider the complete use of the THB 60 million marketing budget as a sensitised, worst-case cost scenario.</a:t>
            </a:r>
          </a:p>
        </p:txBody>
      </p:sp>
    </p:spTree>
    <p:extLst>
      <p:ext uri="{BB962C8B-B14F-4D97-AF65-F5344CB8AC3E}">
        <p14:creationId xmlns:p14="http://schemas.microsoft.com/office/powerpoint/2010/main" val="19880259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B42D9B0-245D-2BAE-16AC-3F05DDA2C3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145698"/>
            <a:ext cx="11520000" cy="724252"/>
          </a:xfrm>
        </p:spPr>
        <p:txBody>
          <a:bodyPr>
            <a:noAutofit/>
          </a:bodyPr>
          <a:lstStyle/>
          <a:p>
            <a:r>
              <a:rPr lang="en-US" sz="29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forecast have been </a:t>
            </a:r>
            <a:r>
              <a:rPr lang="en-US" sz="2900" err="1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sensitised</a:t>
            </a:r>
            <a:r>
              <a:rPr lang="en-US" sz="29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are therefore robust</a:t>
            </a:r>
            <a:endParaRPr lang="en-AU" sz="2900">
              <a:solidFill>
                <a:srgbClr val="003B6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C50481-62CE-7548-D5C7-B8B42D57A785}"/>
              </a:ext>
            </a:extLst>
          </p:cNvPr>
          <p:cNvSpPr/>
          <p:nvPr/>
        </p:nvSpPr>
        <p:spPr>
          <a:xfrm>
            <a:off x="1904171" y="1701931"/>
            <a:ext cx="8086414" cy="6331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AU" sz="1600" b="1">
                <a:solidFill>
                  <a:schemeClr val="accent2"/>
                </a:solidFill>
                <a:latin typeface="Lato"/>
                <a:ea typeface="Lato"/>
                <a:cs typeface="Lato"/>
              </a:rPr>
              <a:t>Top-down forecasting from BDMS financial statements</a:t>
            </a:r>
            <a:endParaRPr lang="en-US">
              <a:solidFill>
                <a:schemeClr val="accent2"/>
              </a:solidFill>
            </a:endParaRPr>
          </a:p>
          <a:p>
            <a:r>
              <a:rPr lang="en-AU" sz="1400">
                <a:solidFill>
                  <a:schemeClr val="accent2"/>
                </a:solidFill>
                <a:latin typeface="Lato"/>
                <a:ea typeface="Lato"/>
                <a:cs typeface="Lato"/>
              </a:rPr>
              <a:t>The model emphasises macro trends and market dynamics to arrive at </a:t>
            </a:r>
            <a:r>
              <a:rPr lang="en-AU" sz="1400" err="1">
                <a:solidFill>
                  <a:schemeClr val="accent2"/>
                </a:solidFill>
                <a:latin typeface="Lato"/>
                <a:ea typeface="Lato"/>
                <a:cs typeface="Lato"/>
              </a:rPr>
              <a:t>Phythai</a:t>
            </a:r>
            <a:r>
              <a:rPr lang="en-AU" sz="1400">
                <a:solidFill>
                  <a:schemeClr val="accent2"/>
                </a:solidFill>
                <a:latin typeface="Lato"/>
                <a:ea typeface="Lato"/>
                <a:cs typeface="Lato"/>
              </a:rPr>
              <a:t> and Wellness revenue.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E44551-34E7-3AAB-AB36-398325342E8E}"/>
              </a:ext>
            </a:extLst>
          </p:cNvPr>
          <p:cNvSpPr/>
          <p:nvPr/>
        </p:nvSpPr>
        <p:spPr>
          <a:xfrm>
            <a:off x="1904171" y="2410015"/>
            <a:ext cx="8086414" cy="6331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AU" sz="1600" b="1">
                <a:solidFill>
                  <a:schemeClr val="accent2"/>
                </a:solidFill>
                <a:latin typeface="Lato"/>
                <a:ea typeface="Lato"/>
                <a:cs typeface="Lato"/>
              </a:rPr>
              <a:t>Conservative cost structure</a:t>
            </a:r>
            <a:endParaRPr lang="en-US">
              <a:solidFill>
                <a:schemeClr val="accent2"/>
              </a:solidFill>
            </a:endParaRPr>
          </a:p>
          <a:p>
            <a:r>
              <a:rPr lang="en-AU" sz="1400">
                <a:solidFill>
                  <a:schemeClr val="accent2"/>
                </a:solidFill>
                <a:latin typeface="Lato"/>
                <a:ea typeface="Lato"/>
                <a:cs typeface="Lato"/>
              </a:rPr>
              <a:t>Expenditure has been set high relative to historical figures.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C6F69A-DAF9-73E6-AC48-1C9ED1778004}"/>
              </a:ext>
            </a:extLst>
          </p:cNvPr>
          <p:cNvSpPr/>
          <p:nvPr/>
        </p:nvSpPr>
        <p:spPr>
          <a:xfrm>
            <a:off x="1904171" y="3118100"/>
            <a:ext cx="8086414" cy="6331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AU" sz="1600" b="1">
                <a:solidFill>
                  <a:schemeClr val="accent2"/>
                </a:solidFill>
                <a:latin typeface="Lato"/>
                <a:ea typeface="Lato"/>
                <a:cs typeface="Lato"/>
              </a:rPr>
              <a:t>Forecast has been sensitised to margin contraction for macro uncertainty</a:t>
            </a:r>
          </a:p>
          <a:p>
            <a:r>
              <a:rPr lang="en-AU" sz="1400">
                <a:solidFill>
                  <a:schemeClr val="accent2"/>
                </a:solidFill>
                <a:latin typeface="Lato"/>
                <a:ea typeface="Lato"/>
                <a:cs typeface="Lato"/>
              </a:rPr>
              <a:t>Incorporation of weaker gross, operating and net margins to cast a safety net.</a:t>
            </a:r>
            <a:endParaRPr lang="en-AU">
              <a:solidFill>
                <a:schemeClr val="accent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4AFEB7-266C-1188-4D70-8935A2C67384}"/>
              </a:ext>
            </a:extLst>
          </p:cNvPr>
          <p:cNvSpPr/>
          <p:nvPr/>
        </p:nvSpPr>
        <p:spPr>
          <a:xfrm>
            <a:off x="1908331" y="3848281"/>
            <a:ext cx="8086414" cy="63317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AU" sz="1600" b="1">
                <a:solidFill>
                  <a:schemeClr val="accent2"/>
                </a:solidFill>
                <a:latin typeface="Lato"/>
                <a:ea typeface="Lato"/>
                <a:cs typeface="Lato"/>
              </a:rPr>
              <a:t>Valuation metrics based on publicly available information for BDMS</a:t>
            </a:r>
          </a:p>
          <a:p>
            <a:r>
              <a:rPr lang="en-AU" sz="1400">
                <a:solidFill>
                  <a:schemeClr val="accent2"/>
                </a:solidFill>
                <a:latin typeface="Lato"/>
                <a:ea typeface="Lato"/>
                <a:cs typeface="Lato"/>
              </a:rPr>
              <a:t>Our inputs are highly scrutinised and sourced from reputable analyst firms, allowing transparency.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F5B9FC-5933-D986-3DA3-0E71521FB81C}"/>
              </a:ext>
            </a:extLst>
          </p:cNvPr>
          <p:cNvSpPr/>
          <p:nvPr/>
        </p:nvSpPr>
        <p:spPr>
          <a:xfrm>
            <a:off x="1904171" y="1268413"/>
            <a:ext cx="8091617" cy="3557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AU" sz="1600" b="1">
                <a:solidFill>
                  <a:srgbClr val="FFFFFF"/>
                </a:solidFill>
                <a:latin typeface="Lato"/>
                <a:ea typeface="Lato"/>
                <a:cs typeface="Lato"/>
              </a:rPr>
              <a:t>Key Methods and Assumptions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: Rounded Corners 7">
            <a:extLst>
              <a:ext uri="{FF2B5EF4-FFF2-40B4-BE49-F238E27FC236}">
                <a16:creationId xmlns:a16="http://schemas.microsoft.com/office/drawing/2014/main" id="{AD278FDC-4218-C47C-C672-BE00BA7194B8}"/>
              </a:ext>
            </a:extLst>
          </p:cNvPr>
          <p:cNvSpPr/>
          <p:nvPr/>
        </p:nvSpPr>
        <p:spPr>
          <a:xfrm>
            <a:off x="314361" y="4857756"/>
            <a:ext cx="11490254" cy="857582"/>
          </a:xfrm>
          <a:prstGeom prst="roundRect">
            <a:avLst>
              <a:gd name="adj" fmla="val 11333"/>
            </a:avLst>
          </a:prstGeom>
          <a:noFill/>
          <a:ln w="28575">
            <a:solidFill>
              <a:srgbClr val="003A6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000">
                <a:solidFill>
                  <a:srgbClr val="003B62"/>
                </a:solidFill>
                <a:latin typeface="Lato"/>
                <a:ea typeface="Lato"/>
                <a:cs typeface="Lato"/>
              </a:rPr>
              <a:t>With a wide-spanning safety net, </a:t>
            </a:r>
            <a:r>
              <a:rPr lang="en-GB" sz="2000" err="1">
                <a:solidFill>
                  <a:srgbClr val="003B62"/>
                </a:solidFill>
                <a:latin typeface="Lato"/>
                <a:ea typeface="Lato"/>
                <a:cs typeface="Lato"/>
              </a:rPr>
              <a:t>Phyathai</a:t>
            </a:r>
            <a:r>
              <a:rPr lang="en-GB" sz="2000">
                <a:solidFill>
                  <a:srgbClr val="003B62"/>
                </a:solidFill>
                <a:latin typeface="Lato"/>
                <a:ea typeface="Lato"/>
                <a:cs typeface="Lato"/>
              </a:rPr>
              <a:t> can have confidence in our figures.</a:t>
            </a:r>
          </a:p>
        </p:txBody>
      </p:sp>
    </p:spTree>
    <p:extLst>
      <p:ext uri="{BB962C8B-B14F-4D97-AF65-F5344CB8AC3E}">
        <p14:creationId xmlns:p14="http://schemas.microsoft.com/office/powerpoint/2010/main" val="33003932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8E366-1757-28E9-45D4-30D9F6816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F9C20-6A6F-42CB-A9A5-12B5924D6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145698"/>
            <a:ext cx="11520000" cy="724252"/>
          </a:xfrm>
        </p:spPr>
        <p:txBody>
          <a:bodyPr>
            <a:noAutofit/>
          </a:bodyPr>
          <a:lstStyle/>
          <a:p>
            <a:r>
              <a:rPr lang="en-US" sz="2900">
                <a:solidFill>
                  <a:srgbClr val="003B6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projections show strong project value and feasibility</a:t>
            </a:r>
            <a:endParaRPr lang="en-AU" sz="2900">
              <a:solidFill>
                <a:srgbClr val="003B6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13F767-AC58-6E32-B221-3D49042C3FD7}"/>
              </a:ext>
            </a:extLst>
          </p:cNvPr>
          <p:cNvSpPr/>
          <p:nvPr/>
        </p:nvSpPr>
        <p:spPr>
          <a:xfrm>
            <a:off x="331586" y="1894055"/>
            <a:ext cx="5584754" cy="54690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2000" b="1">
                <a:solidFill>
                  <a:schemeClr val="accent2"/>
                </a:solidFill>
                <a:latin typeface="Lato"/>
                <a:ea typeface="Lato"/>
                <a:cs typeface="Lato"/>
              </a:rPr>
              <a:t>Project Value</a:t>
            </a:r>
          </a:p>
        </p:txBody>
      </p:sp>
      <p:sp>
        <p:nvSpPr>
          <p:cNvPr id="7" name="Rectangle: Rounded Corners 7">
            <a:extLst>
              <a:ext uri="{FF2B5EF4-FFF2-40B4-BE49-F238E27FC236}">
                <a16:creationId xmlns:a16="http://schemas.microsoft.com/office/drawing/2014/main" id="{D944366D-2D7B-7FCF-8678-7DEEA9D4C3D8}"/>
              </a:ext>
            </a:extLst>
          </p:cNvPr>
          <p:cNvSpPr/>
          <p:nvPr/>
        </p:nvSpPr>
        <p:spPr>
          <a:xfrm>
            <a:off x="334963" y="2548316"/>
            <a:ext cx="5589123" cy="1651214"/>
          </a:xfrm>
          <a:prstGeom prst="roundRect">
            <a:avLst>
              <a:gd name="adj" fmla="val 11333"/>
            </a:avLst>
          </a:prstGeom>
          <a:noFill/>
          <a:ln w="2857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000">
                <a:solidFill>
                  <a:srgbClr val="003B62"/>
                </a:solidFill>
                <a:latin typeface="Lato"/>
                <a:ea typeface="Lato"/>
                <a:cs typeface="Lato"/>
              </a:rPr>
              <a:t>Increase in NPV over 3 years</a:t>
            </a:r>
          </a:p>
          <a:p>
            <a:pPr algn="ctr"/>
            <a:r>
              <a:rPr lang="en-GB" sz="3600" b="1">
                <a:solidFill>
                  <a:srgbClr val="003B62"/>
                </a:solidFill>
                <a:latin typeface="Lato"/>
                <a:ea typeface="Lato"/>
                <a:cs typeface="Lato"/>
              </a:rPr>
              <a:t>THB 212 million</a:t>
            </a:r>
          </a:p>
          <a:p>
            <a:pPr algn="ctr"/>
            <a:r>
              <a:rPr lang="en-GB" sz="2000">
                <a:solidFill>
                  <a:srgbClr val="003B62"/>
                </a:solidFill>
                <a:latin typeface="Lato"/>
                <a:ea typeface="Lato"/>
                <a:cs typeface="Lato"/>
              </a:rPr>
              <a:t>Compared to estimated firm value based on historical growth.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DC9FE0-D997-11F6-D27F-2ACFD798406D}"/>
              </a:ext>
            </a:extLst>
          </p:cNvPr>
          <p:cNvSpPr/>
          <p:nvPr/>
        </p:nvSpPr>
        <p:spPr>
          <a:xfrm>
            <a:off x="6240463" y="1894055"/>
            <a:ext cx="5584754" cy="54690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2000" b="1">
                <a:solidFill>
                  <a:schemeClr val="accent2"/>
                </a:solidFill>
                <a:latin typeface="Lato"/>
                <a:ea typeface="Lato"/>
                <a:cs typeface="Lato"/>
              </a:rPr>
              <a:t>Feasibility</a:t>
            </a:r>
          </a:p>
        </p:txBody>
      </p:sp>
      <p:sp>
        <p:nvSpPr>
          <p:cNvPr id="10" name="Rectangle: Rounded Corners 7">
            <a:extLst>
              <a:ext uri="{FF2B5EF4-FFF2-40B4-BE49-F238E27FC236}">
                <a16:creationId xmlns:a16="http://schemas.microsoft.com/office/drawing/2014/main" id="{ABF8E4F0-E95A-4AA8-CF26-59B650173642}"/>
              </a:ext>
            </a:extLst>
          </p:cNvPr>
          <p:cNvSpPr/>
          <p:nvPr/>
        </p:nvSpPr>
        <p:spPr>
          <a:xfrm>
            <a:off x="6243840" y="2548316"/>
            <a:ext cx="5589123" cy="1651214"/>
          </a:xfrm>
          <a:prstGeom prst="roundRect">
            <a:avLst>
              <a:gd name="adj" fmla="val 11333"/>
            </a:avLst>
          </a:prstGeom>
          <a:noFill/>
          <a:ln w="2857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000">
                <a:solidFill>
                  <a:srgbClr val="003B62"/>
                </a:solidFill>
                <a:latin typeface="Lato"/>
                <a:ea typeface="Lato"/>
                <a:cs typeface="Lato"/>
              </a:rPr>
              <a:t>Proposed feasibility</a:t>
            </a:r>
          </a:p>
          <a:p>
            <a:pPr algn="ctr"/>
            <a:r>
              <a:rPr lang="en-GB" sz="3600" b="1">
                <a:solidFill>
                  <a:srgbClr val="003B62"/>
                </a:solidFill>
                <a:latin typeface="Lato"/>
                <a:ea typeface="Lato"/>
                <a:cs typeface="Lato"/>
              </a:rPr>
              <a:t>High</a:t>
            </a:r>
          </a:p>
          <a:p>
            <a:pPr algn="ctr"/>
            <a:r>
              <a:rPr lang="en-GB" sz="2000">
                <a:solidFill>
                  <a:srgbClr val="003B62"/>
                </a:solidFill>
                <a:latin typeface="Lato"/>
                <a:ea typeface="Lato"/>
                <a:cs typeface="Lato"/>
              </a:rPr>
              <a:t>Based on conservative cost and margin estimates</a:t>
            </a:r>
          </a:p>
        </p:txBody>
      </p:sp>
      <p:sp>
        <p:nvSpPr>
          <p:cNvPr id="12" name="Rectangle: Rounded Corners 7">
            <a:extLst>
              <a:ext uri="{FF2B5EF4-FFF2-40B4-BE49-F238E27FC236}">
                <a16:creationId xmlns:a16="http://schemas.microsoft.com/office/drawing/2014/main" id="{69250390-A382-050D-759F-E331418A74A6}"/>
              </a:ext>
            </a:extLst>
          </p:cNvPr>
          <p:cNvSpPr/>
          <p:nvPr/>
        </p:nvSpPr>
        <p:spPr>
          <a:xfrm>
            <a:off x="366784" y="4417040"/>
            <a:ext cx="11490254" cy="857582"/>
          </a:xfrm>
          <a:prstGeom prst="roundRect">
            <a:avLst>
              <a:gd name="adj" fmla="val 11333"/>
            </a:avLst>
          </a:prstGeom>
          <a:noFill/>
          <a:ln w="28575">
            <a:solidFill>
              <a:srgbClr val="003A6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000">
                <a:solidFill>
                  <a:srgbClr val="003B62"/>
                </a:solidFill>
                <a:latin typeface="Lato"/>
                <a:ea typeface="Lato"/>
                <a:cs typeface="Lato"/>
              </a:rPr>
              <a:t>Our conservative approach also lends support to the additional value created and the feasibility.</a:t>
            </a:r>
          </a:p>
        </p:txBody>
      </p:sp>
    </p:spTree>
    <p:extLst>
      <p:ext uri="{BB962C8B-B14F-4D97-AF65-F5344CB8AC3E}">
        <p14:creationId xmlns:p14="http://schemas.microsoft.com/office/powerpoint/2010/main" val="13477059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63FA3-780B-9902-6761-70ECAEA4D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37BFF-6387-3C0F-A246-98436F0E53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AU">
                <a:solidFill>
                  <a:srgbClr val="003B62"/>
                </a:solidFill>
              </a:rPr>
              <a:t>Executive Summary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3D4C81-34C9-6C0A-98FB-436BB603ECA9}"/>
              </a:ext>
            </a:extLst>
          </p:cNvPr>
          <p:cNvGrpSpPr/>
          <p:nvPr/>
        </p:nvGrpSpPr>
        <p:grpSpPr>
          <a:xfrm>
            <a:off x="339970" y="2479098"/>
            <a:ext cx="11468081" cy="1054832"/>
            <a:chOff x="339970" y="2487150"/>
            <a:chExt cx="11468081" cy="105483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D1C60B0-9627-C96E-3416-2CC9DA6187F3}"/>
                </a:ext>
              </a:extLst>
            </p:cNvPr>
            <p:cNvSpPr txBox="1"/>
            <p:nvPr/>
          </p:nvSpPr>
          <p:spPr>
            <a:xfrm>
              <a:off x="339970" y="2874668"/>
              <a:ext cx="1139710" cy="279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>
                  <a:solidFill>
                    <a:srgbClr val="003B6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Issues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BBFA68E-C030-A3FD-0B63-97AA37C2E8D9}"/>
                </a:ext>
              </a:extLst>
            </p:cNvPr>
            <p:cNvCxnSpPr>
              <a:cxnSpLocks/>
            </p:cNvCxnSpPr>
            <p:nvPr/>
          </p:nvCxnSpPr>
          <p:spPr>
            <a:xfrm>
              <a:off x="1910427" y="2487150"/>
              <a:ext cx="0" cy="1054832"/>
            </a:xfrm>
            <a:prstGeom prst="line">
              <a:avLst/>
            </a:prstGeom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E88A93B-9EB6-57DF-F2AA-3573D863D41C}"/>
                </a:ext>
              </a:extLst>
            </p:cNvPr>
            <p:cNvSpPr/>
            <p:nvPr/>
          </p:nvSpPr>
          <p:spPr>
            <a:xfrm>
              <a:off x="2161741" y="2489816"/>
              <a:ext cx="3081837" cy="1049500"/>
            </a:xfrm>
            <a:prstGeom prst="rect">
              <a:avLst/>
            </a:prstGeom>
            <a:solidFill>
              <a:srgbClr val="003B62"/>
            </a:solidFill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>
                <a:spcBef>
                  <a:spcPts val="0"/>
                </a:spcBef>
                <a:spcAft>
                  <a:spcPts val="0"/>
                </a:spcAft>
              </a:pPr>
              <a:r>
                <a:rPr lang="en-GB" sz="1600" i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Wellness services are strong, but not packaged in a way that encourages long-term use.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A73DCA7-5A7D-1F89-478A-FBDC659EA044}"/>
                </a:ext>
              </a:extLst>
            </p:cNvPr>
            <p:cNvSpPr/>
            <p:nvPr/>
          </p:nvSpPr>
          <p:spPr>
            <a:xfrm>
              <a:off x="5452892" y="2489816"/>
              <a:ext cx="3081837" cy="1049500"/>
            </a:xfrm>
            <a:prstGeom prst="rect">
              <a:avLst/>
            </a:prstGeom>
            <a:solidFill>
              <a:srgbClr val="003B62"/>
            </a:solidFill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>
                <a:spcBef>
                  <a:spcPts val="0"/>
                </a:spcBef>
                <a:spcAft>
                  <a:spcPts val="0"/>
                </a:spcAft>
              </a:pPr>
              <a:r>
                <a:rPr lang="en-GB" sz="1600" i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Key consumer segments aren’t being actively targeted or engaged.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3A9002-AD57-9D1D-C720-CCF233F20407}"/>
                </a:ext>
              </a:extLst>
            </p:cNvPr>
            <p:cNvSpPr/>
            <p:nvPr/>
          </p:nvSpPr>
          <p:spPr>
            <a:xfrm>
              <a:off x="8726214" y="2489816"/>
              <a:ext cx="3081837" cy="1049500"/>
            </a:xfrm>
            <a:prstGeom prst="rect">
              <a:avLst/>
            </a:prstGeom>
            <a:solidFill>
              <a:srgbClr val="003B62"/>
            </a:solidFill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>
                <a:spcBef>
                  <a:spcPts val="0"/>
                </a:spcBef>
                <a:spcAft>
                  <a:spcPts val="0"/>
                </a:spcAft>
              </a:pPr>
              <a:r>
                <a:rPr lang="en-GB" sz="1600" i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Digital tools like </a:t>
              </a:r>
              <a:r>
                <a:rPr lang="en-GB" sz="1600" i="1" err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HealthUp</a:t>
              </a:r>
              <a:r>
                <a:rPr lang="en-GB" sz="1600" i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are not being fully used to grow the wellness offering.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2828FCD-9190-6932-CFAE-720A6D57DC3D}"/>
              </a:ext>
            </a:extLst>
          </p:cNvPr>
          <p:cNvGrpSpPr/>
          <p:nvPr/>
        </p:nvGrpSpPr>
        <p:grpSpPr>
          <a:xfrm>
            <a:off x="387745" y="3644675"/>
            <a:ext cx="11432986" cy="716823"/>
            <a:chOff x="387745" y="3366654"/>
            <a:chExt cx="11432986" cy="71682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B16CE05-B627-818B-A40E-07353FAA3974}"/>
                </a:ext>
              </a:extLst>
            </p:cNvPr>
            <p:cNvSpPr txBox="1"/>
            <p:nvPr/>
          </p:nvSpPr>
          <p:spPr>
            <a:xfrm>
              <a:off x="387745" y="3585167"/>
              <a:ext cx="1044160" cy="2797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>
                  <a:ln>
                    <a:noFill/>
                  </a:ln>
                  <a:solidFill>
                    <a:srgbClr val="003B62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Question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AB53318-59F4-6056-E7D1-E13757A42230}"/>
                </a:ext>
              </a:extLst>
            </p:cNvPr>
            <p:cNvSpPr/>
            <p:nvPr/>
          </p:nvSpPr>
          <p:spPr>
            <a:xfrm>
              <a:off x="2161741" y="3366654"/>
              <a:ext cx="9658990" cy="716823"/>
            </a:xfrm>
            <a:prstGeom prst="rect">
              <a:avLst/>
            </a:prstGeom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en-US" sz="1600" b="1" i="0" u="none" strike="noStrike">
                  <a:solidFill>
                    <a:srgbClr val="003B62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How can </a:t>
              </a:r>
              <a:r>
                <a:rPr lang="en-US" sz="1600" b="1" i="0" u="none" strike="noStrike" err="1">
                  <a:solidFill>
                    <a:srgbClr val="003B62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Phyathai</a:t>
              </a:r>
              <a:r>
                <a:rPr lang="en-US" sz="1600" b="1" i="0" u="none" strike="noStrike">
                  <a:solidFill>
                    <a:srgbClr val="003B62"/>
                  </a:solidFill>
                  <a:effectLst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grow its preventive and wellness services by 30% and become the top of mind health and wellness destination for the mid-high income segment in 3 years?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1992A7C-1838-EBD5-3ACB-E8B992165FC6}"/>
                </a:ext>
              </a:extLst>
            </p:cNvPr>
            <p:cNvCxnSpPr>
              <a:cxnSpLocks/>
            </p:cNvCxnSpPr>
            <p:nvPr/>
          </p:nvCxnSpPr>
          <p:spPr>
            <a:xfrm>
              <a:off x="1910427" y="3366654"/>
              <a:ext cx="0" cy="716823"/>
            </a:xfrm>
            <a:prstGeom prst="line">
              <a:avLst/>
            </a:prstGeom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065FF34-45EB-1E73-6F9B-59C3B347856F}"/>
              </a:ext>
            </a:extLst>
          </p:cNvPr>
          <p:cNvGrpSpPr/>
          <p:nvPr/>
        </p:nvGrpSpPr>
        <p:grpSpPr>
          <a:xfrm>
            <a:off x="375106" y="1050243"/>
            <a:ext cx="11447609" cy="1318110"/>
            <a:chOff x="375106" y="1050243"/>
            <a:chExt cx="11447609" cy="131811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8D99EF8-723C-CAD5-23E2-44A4D0BC702D}"/>
                </a:ext>
              </a:extLst>
            </p:cNvPr>
            <p:cNvSpPr txBox="1"/>
            <p:nvPr/>
          </p:nvSpPr>
          <p:spPr>
            <a:xfrm>
              <a:off x="375106" y="1540021"/>
              <a:ext cx="10694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>
                  <a:solidFill>
                    <a:srgbClr val="003B6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Insights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ADBD00F-072F-2192-7014-0ED60EEEC471}"/>
                </a:ext>
              </a:extLst>
            </p:cNvPr>
            <p:cNvCxnSpPr>
              <a:cxnSpLocks/>
            </p:cNvCxnSpPr>
            <p:nvPr/>
          </p:nvCxnSpPr>
          <p:spPr>
            <a:xfrm>
              <a:off x="1910427" y="1050243"/>
              <a:ext cx="0" cy="1318110"/>
            </a:xfrm>
            <a:prstGeom prst="line">
              <a:avLst/>
            </a:prstGeom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39BAAB18-97FB-EC81-9AB0-2F08F0113A12}"/>
                </a:ext>
              </a:extLst>
            </p:cNvPr>
            <p:cNvGrpSpPr/>
            <p:nvPr/>
          </p:nvGrpSpPr>
          <p:grpSpPr>
            <a:xfrm>
              <a:off x="2161741" y="1050243"/>
              <a:ext cx="3096888" cy="1318110"/>
              <a:chOff x="2161741" y="1050243"/>
              <a:chExt cx="3096888" cy="1318110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618E489-36A8-0776-8BED-96C3E4B2F8BE}"/>
                  </a:ext>
                </a:extLst>
              </p:cNvPr>
              <p:cNvSpPr/>
              <p:nvPr/>
            </p:nvSpPr>
            <p:spPr>
              <a:xfrm>
                <a:off x="2161741" y="1318853"/>
                <a:ext cx="3096888" cy="1049500"/>
              </a:xfrm>
              <a:prstGeom prst="rect">
                <a:avLst/>
              </a:prstGeom>
              <a:ln w="38100">
                <a:solidFill>
                  <a:srgbClr val="003B6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AU" sz="1600">
                    <a:solidFill>
                      <a:srgbClr val="003B62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Thailand’s wellness market grew 28.4% year-on-year in 2023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25F1B70-C973-79AD-20F8-99605616B0DD}"/>
                  </a:ext>
                </a:extLst>
              </p:cNvPr>
              <p:cNvSpPr/>
              <p:nvPr/>
            </p:nvSpPr>
            <p:spPr>
              <a:xfrm>
                <a:off x="2161741" y="1050243"/>
                <a:ext cx="3096888" cy="280054"/>
              </a:xfrm>
              <a:prstGeom prst="rect">
                <a:avLst/>
              </a:prstGeom>
              <a:solidFill>
                <a:schemeClr val="accent2"/>
              </a:solidFill>
              <a:ln w="38100">
                <a:solidFill>
                  <a:srgbClr val="003B6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AU" sz="1600" b="1">
                    <a:solidFill>
                      <a:schemeClr val="bg1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Wellness Market Boom</a:t>
                </a:r>
              </a:p>
            </p:txBody>
          </p:sp>
        </p:grp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B3B8EDF-98BE-88FF-634C-4A43A0B2B1C0}"/>
                </a:ext>
              </a:extLst>
            </p:cNvPr>
            <p:cNvSpPr/>
            <p:nvPr/>
          </p:nvSpPr>
          <p:spPr>
            <a:xfrm>
              <a:off x="5443784" y="1318853"/>
              <a:ext cx="3096888" cy="1049500"/>
            </a:xfrm>
            <a:prstGeom prst="rect">
              <a:avLst/>
            </a:prstGeom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AU" sz="1600">
                  <a:solidFill>
                    <a:srgbClr val="003B6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Consumers expect digital, personalised wellness, and many already use apps to manage their health.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6567A9A-9D3A-10CF-5F86-AB7F39877F0D}"/>
                </a:ext>
              </a:extLst>
            </p:cNvPr>
            <p:cNvSpPr/>
            <p:nvPr/>
          </p:nvSpPr>
          <p:spPr>
            <a:xfrm>
              <a:off x="5443784" y="1050243"/>
              <a:ext cx="3096888" cy="280054"/>
            </a:xfrm>
            <a:prstGeom prst="rect">
              <a:avLst/>
            </a:prstGeom>
            <a:solidFill>
              <a:schemeClr val="accent2"/>
            </a:solidFill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AU" sz="1600" b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Digital-First Demand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398AC24-0459-B792-FDF4-F7267808E1DB}"/>
                </a:ext>
              </a:extLst>
            </p:cNvPr>
            <p:cNvSpPr/>
            <p:nvPr/>
          </p:nvSpPr>
          <p:spPr>
            <a:xfrm>
              <a:off x="8725827" y="1318853"/>
              <a:ext cx="3096888" cy="1049500"/>
            </a:xfrm>
            <a:prstGeom prst="rect">
              <a:avLst/>
            </a:prstGeom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AU" sz="1600" err="1">
                  <a:solidFill>
                    <a:srgbClr val="003B62"/>
                  </a:solidFill>
                  <a:latin typeface="Lato"/>
                  <a:ea typeface="Lato"/>
                  <a:cs typeface="Lato"/>
                </a:rPr>
                <a:t>Phyathai’s</a:t>
              </a:r>
              <a:r>
                <a:rPr lang="en-AU" sz="1600">
                  <a:solidFill>
                    <a:srgbClr val="003B62"/>
                  </a:solidFill>
                  <a:latin typeface="Lato"/>
                  <a:ea typeface="Lato"/>
                  <a:cs typeface="Lato"/>
                </a:rPr>
                <a:t> wellness services are strong, but not packaged or promoted in a way that drives long-term use.</a:t>
              </a:r>
              <a:endParaRPr lang="en-AU" sz="1600" b="1">
                <a:solidFill>
                  <a:srgbClr val="003B62"/>
                </a:solidFill>
                <a:latin typeface="Lato"/>
                <a:ea typeface="Lato"/>
                <a:cs typeface="Lato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1FDC421-3333-3694-68D7-2F5D39691888}"/>
                </a:ext>
              </a:extLst>
            </p:cNvPr>
            <p:cNvSpPr/>
            <p:nvPr/>
          </p:nvSpPr>
          <p:spPr>
            <a:xfrm>
              <a:off x="8725827" y="1050243"/>
              <a:ext cx="3096888" cy="280054"/>
            </a:xfrm>
            <a:prstGeom prst="rect">
              <a:avLst/>
            </a:prstGeom>
            <a:solidFill>
              <a:schemeClr val="accent2"/>
            </a:solidFill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AU" sz="1600" b="1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Underused Service Potential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5D320B2-4B36-7CFE-8B29-4789B595FC67}"/>
              </a:ext>
            </a:extLst>
          </p:cNvPr>
          <p:cNvGrpSpPr/>
          <p:nvPr/>
        </p:nvGrpSpPr>
        <p:grpSpPr>
          <a:xfrm>
            <a:off x="387745" y="4472243"/>
            <a:ext cx="11428068" cy="1306718"/>
            <a:chOff x="387745" y="4501039"/>
            <a:chExt cx="11428068" cy="1306718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E3A2362-771F-5373-F611-5DE97AA88793}"/>
                </a:ext>
              </a:extLst>
            </p:cNvPr>
            <p:cNvGrpSpPr/>
            <p:nvPr/>
          </p:nvGrpSpPr>
          <p:grpSpPr>
            <a:xfrm>
              <a:off x="2190769" y="4994317"/>
              <a:ext cx="3033360" cy="813440"/>
              <a:chOff x="2183771" y="4567041"/>
              <a:chExt cx="3033360" cy="881776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CCB8068-1071-A218-8C0B-466A4DB13F04}"/>
                  </a:ext>
                </a:extLst>
              </p:cNvPr>
              <p:cNvSpPr/>
              <p:nvPr/>
            </p:nvSpPr>
            <p:spPr>
              <a:xfrm>
                <a:off x="2202613" y="4621152"/>
                <a:ext cx="3012236" cy="827665"/>
              </a:xfrm>
              <a:prstGeom prst="rect">
                <a:avLst/>
              </a:prstGeom>
              <a:solidFill>
                <a:srgbClr val="D1D1D1">
                  <a:alpha val="34118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23" name="Picture 2">
                <a:extLst>
                  <a:ext uri="{FF2B5EF4-FFF2-40B4-BE49-F238E27FC236}">
                    <a16:creationId xmlns:a16="http://schemas.microsoft.com/office/drawing/2014/main" id="{21F97E04-13D2-254B-EA86-52FB3095E4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alphaModFix amt="3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6832" b="26832"/>
              <a:stretch/>
            </p:blipFill>
            <p:spPr bwMode="auto">
              <a:xfrm>
                <a:off x="2197483" y="4572278"/>
                <a:ext cx="3019647" cy="856465"/>
              </a:xfrm>
              <a:prstGeom prst="rect">
                <a:avLst/>
              </a:prstGeom>
              <a:solidFill>
                <a:schemeClr val="tx1">
                  <a:alpha val="46948"/>
                </a:schemeClr>
              </a:solidFill>
            </p:spPr>
          </p:pic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1130775-DFB8-1189-E470-26ACC8A385D8}"/>
                  </a:ext>
                </a:extLst>
              </p:cNvPr>
              <p:cNvSpPr/>
              <p:nvPr/>
            </p:nvSpPr>
            <p:spPr>
              <a:xfrm>
                <a:off x="2183771" y="4567041"/>
                <a:ext cx="3033360" cy="866933"/>
              </a:xfrm>
              <a:prstGeom prst="rect">
                <a:avLst/>
              </a:prstGeom>
              <a:ln w="38100">
                <a:solidFill>
                  <a:srgbClr val="003B6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>
                    <a:solidFill>
                      <a:schemeClr val="bg1"/>
                    </a:solidFill>
                  </a:rPr>
                  <a:t>Offers modular wellness bundles tailored to lifestyle goals</a:t>
                </a:r>
              </a:p>
            </p:txBody>
          </p:sp>
        </p:grp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0CE07CC-A6AA-9975-4A11-4971EBB5ED8B}"/>
                </a:ext>
              </a:extLst>
            </p:cNvPr>
            <p:cNvCxnSpPr>
              <a:cxnSpLocks/>
            </p:cNvCxnSpPr>
            <p:nvPr/>
          </p:nvCxnSpPr>
          <p:spPr>
            <a:xfrm>
              <a:off x="1910427" y="4501039"/>
              <a:ext cx="0" cy="1306716"/>
            </a:xfrm>
            <a:prstGeom prst="line">
              <a:avLst/>
            </a:prstGeom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0543441-5867-AB08-5199-EB600887CC05}"/>
                </a:ext>
              </a:extLst>
            </p:cNvPr>
            <p:cNvSpPr txBox="1"/>
            <p:nvPr/>
          </p:nvSpPr>
          <p:spPr>
            <a:xfrm>
              <a:off x="387745" y="4994317"/>
              <a:ext cx="1044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>
                  <a:ln>
                    <a:noFill/>
                  </a:ln>
                  <a:solidFill>
                    <a:srgbClr val="003B62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Strategy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1D096205-65A0-7C85-5725-D45480E8656D}"/>
                </a:ext>
              </a:extLst>
            </p:cNvPr>
            <p:cNvGrpSpPr/>
            <p:nvPr/>
          </p:nvGrpSpPr>
          <p:grpSpPr>
            <a:xfrm>
              <a:off x="5488445" y="4994318"/>
              <a:ext cx="3033360" cy="813437"/>
              <a:chOff x="2183771" y="4567044"/>
              <a:chExt cx="3033360" cy="881773"/>
            </a:xfrm>
          </p:grpSpPr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55BCF036-0494-3E71-D242-09A2B9BED37C}"/>
                  </a:ext>
                </a:extLst>
              </p:cNvPr>
              <p:cNvSpPr/>
              <p:nvPr/>
            </p:nvSpPr>
            <p:spPr>
              <a:xfrm>
                <a:off x="2202613" y="4621152"/>
                <a:ext cx="3012236" cy="827665"/>
              </a:xfrm>
              <a:prstGeom prst="rect">
                <a:avLst/>
              </a:prstGeom>
              <a:solidFill>
                <a:srgbClr val="D1D1D1">
                  <a:alpha val="34118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71" name="Picture 2">
                <a:extLst>
                  <a:ext uri="{FF2B5EF4-FFF2-40B4-BE49-F238E27FC236}">
                    <a16:creationId xmlns:a16="http://schemas.microsoft.com/office/drawing/2014/main" id="{877882B3-7567-D1C1-0397-0A467B35EA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alphaModFix amt="39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5207" b="25207"/>
              <a:stretch/>
            </p:blipFill>
            <p:spPr bwMode="auto">
              <a:xfrm>
                <a:off x="2197483" y="4572278"/>
                <a:ext cx="3019647" cy="856465"/>
              </a:xfrm>
              <a:prstGeom prst="rect">
                <a:avLst/>
              </a:prstGeom>
              <a:solidFill>
                <a:schemeClr val="tx1">
                  <a:alpha val="46948"/>
                </a:schemeClr>
              </a:solidFill>
            </p:spPr>
          </p:pic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A7D711A2-3B28-35F1-3FBB-6027CFCF3D92}"/>
                  </a:ext>
                </a:extLst>
              </p:cNvPr>
              <p:cNvSpPr/>
              <p:nvPr/>
            </p:nvSpPr>
            <p:spPr>
              <a:xfrm>
                <a:off x="2183771" y="4567044"/>
                <a:ext cx="3033360" cy="866933"/>
              </a:xfrm>
              <a:prstGeom prst="rect">
                <a:avLst/>
              </a:prstGeom>
              <a:ln w="38100">
                <a:solidFill>
                  <a:srgbClr val="003B6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>
                    <a:solidFill>
                      <a:schemeClr val="bg1"/>
                    </a:solidFill>
                  </a:rPr>
                  <a:t>Builds a digital hub for seamless personalised care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9A85BCDF-9CC1-5836-A55F-91B80B9494F2}"/>
                </a:ext>
              </a:extLst>
            </p:cNvPr>
            <p:cNvGrpSpPr/>
            <p:nvPr/>
          </p:nvGrpSpPr>
          <p:grpSpPr>
            <a:xfrm>
              <a:off x="8761034" y="4994318"/>
              <a:ext cx="3033360" cy="813437"/>
              <a:chOff x="2183771" y="4567044"/>
              <a:chExt cx="3033360" cy="881773"/>
            </a:xfrm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62DAF8AD-51A2-F669-D514-EA8544CF4544}"/>
                  </a:ext>
                </a:extLst>
              </p:cNvPr>
              <p:cNvSpPr/>
              <p:nvPr/>
            </p:nvSpPr>
            <p:spPr>
              <a:xfrm>
                <a:off x="2202613" y="4621152"/>
                <a:ext cx="3012236" cy="827665"/>
              </a:xfrm>
              <a:prstGeom prst="rect">
                <a:avLst/>
              </a:prstGeom>
              <a:solidFill>
                <a:srgbClr val="D1D1D1">
                  <a:alpha val="34118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81" name="Picture 2">
                <a:extLst>
                  <a:ext uri="{FF2B5EF4-FFF2-40B4-BE49-F238E27FC236}">
                    <a16:creationId xmlns:a16="http://schemas.microsoft.com/office/drawing/2014/main" id="{C8B44AEF-428B-63FE-9032-9AA14B7BCD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alphaModFix amt="3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992" b="20992"/>
              <a:stretch/>
            </p:blipFill>
            <p:spPr bwMode="auto">
              <a:xfrm>
                <a:off x="2197483" y="4572278"/>
                <a:ext cx="3019647" cy="856465"/>
              </a:xfrm>
              <a:prstGeom prst="rect">
                <a:avLst/>
              </a:prstGeom>
              <a:solidFill>
                <a:schemeClr val="tx1">
                  <a:alpha val="46948"/>
                </a:schemeClr>
              </a:solidFill>
            </p:spPr>
          </p:pic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CE6C3CEE-6F84-B626-325A-80FB3B83E6C4}"/>
                  </a:ext>
                </a:extLst>
              </p:cNvPr>
              <p:cNvSpPr/>
              <p:nvPr/>
            </p:nvSpPr>
            <p:spPr>
              <a:xfrm>
                <a:off x="2183771" y="4567044"/>
                <a:ext cx="3033360" cy="866933"/>
              </a:xfrm>
              <a:prstGeom prst="rect">
                <a:avLst/>
              </a:prstGeom>
              <a:ln w="38100">
                <a:solidFill>
                  <a:srgbClr val="003B6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>
                    <a:solidFill>
                      <a:schemeClr val="bg1"/>
                    </a:solidFill>
                  </a:rPr>
                  <a:t>Activates targeted campaigns to boost engagement and loyalty</a:t>
                </a:r>
              </a:p>
            </p:txBody>
          </p:sp>
        </p:grp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6ABC793-1D7B-BC11-2264-234FE9414B8B}"/>
                </a:ext>
              </a:extLst>
            </p:cNvPr>
            <p:cNvSpPr/>
            <p:nvPr/>
          </p:nvSpPr>
          <p:spPr>
            <a:xfrm>
              <a:off x="2161741" y="4501039"/>
              <a:ext cx="9654072" cy="493278"/>
            </a:xfrm>
            <a:prstGeom prst="rect">
              <a:avLst/>
            </a:prstGeom>
            <a:solidFill>
              <a:srgbClr val="003B62"/>
            </a:solidFill>
            <a:ln>
              <a:solidFill>
                <a:srgbClr val="003B6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i="1"/>
                <a:t>Repackage </a:t>
              </a:r>
              <a:r>
                <a:rPr lang="en-GB" b="1" i="1" err="1"/>
                <a:t>Phyathai’s</a:t>
              </a:r>
              <a:r>
                <a:rPr lang="en-GB" b="1" i="1"/>
                <a:t> current wellness services into lifestyle-based bundles, delivered through an updated </a:t>
              </a:r>
              <a:r>
                <a:rPr lang="en-GB" b="1" i="1" err="1"/>
                <a:t>WellnessHub</a:t>
              </a:r>
              <a:r>
                <a:rPr lang="en-GB" b="1" i="1"/>
                <a:t>, built from the existing </a:t>
              </a:r>
              <a:r>
                <a:rPr lang="en-GB" b="1" i="1" err="1"/>
                <a:t>HealthUp</a:t>
              </a:r>
              <a:r>
                <a:rPr lang="en-GB" b="1" i="1"/>
                <a:t> app.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ADCF7EB-A094-4204-6005-4C40DB71501D}"/>
              </a:ext>
            </a:extLst>
          </p:cNvPr>
          <p:cNvGrpSpPr/>
          <p:nvPr/>
        </p:nvGrpSpPr>
        <p:grpSpPr>
          <a:xfrm>
            <a:off x="339970" y="5889708"/>
            <a:ext cx="10878911" cy="954107"/>
            <a:chOff x="339970" y="5889708"/>
            <a:chExt cx="10878911" cy="95410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DFB0AB8-E3C2-59F8-7DBA-0903B839A2AC}"/>
                </a:ext>
              </a:extLst>
            </p:cNvPr>
            <p:cNvSpPr txBox="1"/>
            <p:nvPr/>
          </p:nvSpPr>
          <p:spPr>
            <a:xfrm>
              <a:off x="339970" y="6197484"/>
              <a:ext cx="11397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>
                  <a:solidFill>
                    <a:srgbClr val="003B6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Impact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D26A8BE-A544-1682-EF12-BE970FA48C48}"/>
                </a:ext>
              </a:extLst>
            </p:cNvPr>
            <p:cNvCxnSpPr>
              <a:cxnSpLocks/>
            </p:cNvCxnSpPr>
            <p:nvPr/>
          </p:nvCxnSpPr>
          <p:spPr>
            <a:xfrm>
              <a:off x="1910427" y="5940956"/>
              <a:ext cx="0" cy="851611"/>
            </a:xfrm>
            <a:prstGeom prst="line">
              <a:avLst/>
            </a:prstGeom>
            <a:ln w="38100">
              <a:solidFill>
                <a:srgbClr val="003B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BD6B43A-F1CF-39ED-81EA-97BF58B7BD9A}"/>
                </a:ext>
              </a:extLst>
            </p:cNvPr>
            <p:cNvSpPr txBox="1"/>
            <p:nvPr/>
          </p:nvSpPr>
          <p:spPr>
            <a:xfrm>
              <a:off x="9329661" y="5889708"/>
              <a:ext cx="1889220" cy="95410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2800" b="1">
                  <a:solidFill>
                    <a:srgbClr val="003B62"/>
                  </a:solidFill>
                  <a:cs typeface="Arial"/>
                </a:rPr>
                <a:t>+17.52%</a:t>
              </a:r>
              <a:endParaRPr lang="en-GB" sz="2800" b="1">
                <a:solidFill>
                  <a:srgbClr val="003B62"/>
                </a:solidFill>
                <a:cs typeface="Arial" panose="020B0604020202020204" pitchFamily="34" charset="0"/>
              </a:endParaRPr>
            </a:p>
            <a:p>
              <a:pPr algn="ctr"/>
              <a:r>
                <a:rPr lang="en-AU" sz="1400">
                  <a:solidFill>
                    <a:srgbClr val="003B62"/>
                  </a:solidFill>
                  <a:cs typeface="Arial"/>
                </a:rPr>
                <a:t>Net Profit Margin</a:t>
              </a:r>
            </a:p>
            <a:p>
              <a:pPr algn="ctr"/>
              <a:r>
                <a:rPr lang="en-AU" sz="1400">
                  <a:solidFill>
                    <a:srgbClr val="003B62"/>
                  </a:solidFill>
                  <a:cs typeface="Arial"/>
                </a:rPr>
                <a:t>(2026-2028)</a:t>
              </a:r>
              <a:endParaRPr lang="en-GB" sz="1400">
                <a:solidFill>
                  <a:srgbClr val="003B62"/>
                </a:solidFill>
                <a:cs typeface="Arial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671A2B7-F37D-7D40-349D-404B77512CBC}"/>
                </a:ext>
              </a:extLst>
            </p:cNvPr>
            <p:cNvSpPr txBox="1"/>
            <p:nvPr/>
          </p:nvSpPr>
          <p:spPr>
            <a:xfrm>
              <a:off x="2761677" y="5889708"/>
              <a:ext cx="189701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800" b="1">
                  <a:solidFill>
                    <a:srgbClr val="003B62"/>
                  </a:solidFill>
                </a:rPr>
                <a:t>THB 212m </a:t>
              </a:r>
            </a:p>
            <a:p>
              <a:pPr algn="ctr"/>
              <a:r>
                <a:rPr lang="en-GB" sz="1400">
                  <a:solidFill>
                    <a:srgbClr val="003B62"/>
                  </a:solidFill>
                  <a:cs typeface="Arial" panose="020B0604020202020204" pitchFamily="34" charset="0"/>
                </a:rPr>
                <a:t>Increase in</a:t>
              </a:r>
            </a:p>
            <a:p>
              <a:pPr algn="ctr"/>
              <a:r>
                <a:rPr lang="en-GB" sz="1400">
                  <a:solidFill>
                    <a:srgbClr val="003B62"/>
                  </a:solidFill>
                  <a:cs typeface="Arial" panose="020B0604020202020204" pitchFamily="34" charset="0"/>
                </a:rPr>
                <a:t>3-year NPV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B729A7C-E8D7-47C5-6D61-D0F9B61E79D0}"/>
                </a:ext>
              </a:extLst>
            </p:cNvPr>
            <p:cNvSpPr txBox="1"/>
            <p:nvPr/>
          </p:nvSpPr>
          <p:spPr>
            <a:xfrm>
              <a:off x="6040269" y="5889708"/>
              <a:ext cx="1897015" cy="95410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AU" sz="2800" b="1">
                  <a:solidFill>
                    <a:srgbClr val="003B62"/>
                  </a:solidFill>
                  <a:latin typeface="Lato"/>
                  <a:ea typeface="Lato"/>
                  <a:cs typeface="Lato"/>
                </a:rPr>
                <a:t>THB 4.45b</a:t>
              </a:r>
              <a:endParaRPr lang="en-AU" sz="2800" b="1">
                <a:solidFill>
                  <a:srgbClr val="003B62"/>
                </a:solidFill>
              </a:endParaRPr>
            </a:p>
            <a:p>
              <a:pPr algn="ctr"/>
              <a:r>
                <a:rPr lang="en-GB" sz="1400">
                  <a:solidFill>
                    <a:srgbClr val="003B62"/>
                  </a:solidFill>
                  <a:cs typeface="Arial"/>
                </a:rPr>
                <a:t>3-year Projected Revenue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40459FD-3ABC-7A81-FCE9-FFDA5BD6B8B3}"/>
              </a:ext>
            </a:extLst>
          </p:cNvPr>
          <p:cNvSpPr txBox="1"/>
          <p:nvPr/>
        </p:nvSpPr>
        <p:spPr>
          <a:xfrm>
            <a:off x="5020235" y="-824753"/>
            <a:ext cx="2096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/>
              <a:t>BUT THERES A GAP</a:t>
            </a:r>
          </a:p>
        </p:txBody>
      </p:sp>
    </p:spTree>
    <p:extLst>
      <p:ext uri="{BB962C8B-B14F-4D97-AF65-F5344CB8AC3E}">
        <p14:creationId xmlns:p14="http://schemas.microsoft.com/office/powerpoint/2010/main" val="9644412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72EC1-EB12-D6F5-288E-80B8FD345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274C5-ED9C-D2E8-915B-F09BCB491C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145698"/>
            <a:ext cx="11520000" cy="724252"/>
          </a:xfrm>
        </p:spPr>
        <p:txBody>
          <a:bodyPr>
            <a:noAutofit/>
          </a:bodyPr>
          <a:lstStyle/>
          <a:p>
            <a:r>
              <a:rPr lang="en-AU" sz="3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Customer Segments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16C957-9A45-70FE-573C-77B219E9A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0263" y="1268413"/>
            <a:ext cx="4865685" cy="493712"/>
          </a:xfrm>
        </p:spPr>
        <p:txBody>
          <a:bodyPr/>
          <a:lstStyle/>
          <a:p>
            <a:r>
              <a:rPr lang="en-AU"/>
              <a:t> Napat, the Self-Reliant Multitasker</a:t>
            </a:r>
          </a:p>
          <a:p>
            <a:r>
              <a:rPr lang="en-AU"/>
              <a:t>Self-Reliant &amp; Individualistic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B42A918-3585-3852-0312-630B5BA507BB}"/>
              </a:ext>
            </a:extLst>
          </p:cNvPr>
          <p:cNvCxnSpPr/>
          <p:nvPr/>
        </p:nvCxnSpPr>
        <p:spPr>
          <a:xfrm>
            <a:off x="6029325" y="1123950"/>
            <a:ext cx="0" cy="5486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btitle 2">
            <a:extLst>
              <a:ext uri="{FF2B5EF4-FFF2-40B4-BE49-F238E27FC236}">
                <a16:creationId xmlns:a16="http://schemas.microsoft.com/office/drawing/2014/main" id="{D99C38A4-5497-A7DB-D8F1-76DBF7B918CE}"/>
              </a:ext>
            </a:extLst>
          </p:cNvPr>
          <p:cNvSpPr txBox="1">
            <a:spLocks/>
          </p:cNvSpPr>
          <p:nvPr/>
        </p:nvSpPr>
        <p:spPr>
          <a:xfrm>
            <a:off x="808035" y="2251998"/>
            <a:ext cx="4865685" cy="49371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i="1"/>
              <a:t>“Health is important, but it needs to fit into my life, not disrupt it.”</a:t>
            </a:r>
            <a:endParaRPr lang="en-AU" sz="1600" i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B38070-BCB7-9B5F-8C89-3307D2545920}"/>
              </a:ext>
            </a:extLst>
          </p:cNvPr>
          <p:cNvSpPr txBox="1"/>
          <p:nvPr/>
        </p:nvSpPr>
        <p:spPr>
          <a:xfrm>
            <a:off x="1022354" y="3023196"/>
            <a:ext cx="44243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200"/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/>
              <a:t>Needs &amp; Pain Points: No time for long hospital visits or unclear bookings. Wants control over her own and her children’s care. Looks for trusted yet convenient services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FDEBFC-B27A-6D3B-33E6-9DEB0BC63978}"/>
              </a:ext>
            </a:extLst>
          </p:cNvPr>
          <p:cNvSpPr txBox="1"/>
          <p:nvPr/>
        </p:nvSpPr>
        <p:spPr>
          <a:xfrm>
            <a:off x="496888" y="4918512"/>
            <a:ext cx="4424359" cy="108276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/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endParaRPr lang="en-US" sz="16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C00EB9-8059-FA20-2622-E00A775E4064}"/>
              </a:ext>
            </a:extLst>
          </p:cNvPr>
          <p:cNvSpPr txBox="1"/>
          <p:nvPr/>
        </p:nvSpPr>
        <p:spPr>
          <a:xfrm>
            <a:off x="1022353" y="3867150"/>
            <a:ext cx="44243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What she values: Smart scheduling, same-day appointments</a:t>
            </a:r>
          </a:p>
          <a:p>
            <a:r>
              <a:rPr lang="en-US" sz="1200"/>
              <a:t>Bundled family packages she can manage in one app</a:t>
            </a:r>
          </a:p>
          <a:p>
            <a:r>
              <a:rPr lang="en-US" sz="1200"/>
              <a:t>Clear, upfront pricing and digital receipts</a:t>
            </a:r>
          </a:p>
          <a:p>
            <a:r>
              <a:rPr lang="en-US" sz="1200" err="1"/>
              <a:t>Customisable</a:t>
            </a:r>
            <a:r>
              <a:rPr lang="en-US" sz="1200"/>
              <a:t> plans she can adjust without calling anyone</a:t>
            </a:r>
            <a:endParaRPr lang="en-AU" sz="120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AC0BF1D-71E4-0154-4D6A-FBD0BCFD0BFB}"/>
              </a:ext>
            </a:extLst>
          </p:cNvPr>
          <p:cNvSpPr txBox="1">
            <a:spLocks/>
          </p:cNvSpPr>
          <p:nvPr/>
        </p:nvSpPr>
        <p:spPr>
          <a:xfrm>
            <a:off x="6611938" y="1268413"/>
            <a:ext cx="4865685" cy="49371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Mayra, Radiance Seeker</a:t>
            </a:r>
          </a:p>
          <a:p>
            <a:r>
              <a:rPr lang="en-AU"/>
              <a:t>Living Life &amp; Looking Good Segment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DC8E6D-869F-7928-4087-B6B2998D3480}"/>
              </a:ext>
            </a:extLst>
          </p:cNvPr>
          <p:cNvSpPr txBox="1"/>
          <p:nvPr/>
        </p:nvSpPr>
        <p:spPr>
          <a:xfrm>
            <a:off x="6384931" y="2247899"/>
            <a:ext cx="5544586" cy="64633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i="1"/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/>
              <a:t>“I invest in myself - looking and feeling my best is non-negotiable”</a:t>
            </a:r>
            <a:endParaRPr lang="en-A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541844-4909-316D-8B81-DA80C6E37F28}"/>
              </a:ext>
            </a:extLst>
          </p:cNvPr>
          <p:cNvSpPr txBox="1"/>
          <p:nvPr/>
        </p:nvSpPr>
        <p:spPr>
          <a:xfrm>
            <a:off x="6384931" y="3071850"/>
            <a:ext cx="530830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200"/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/>
              <a:t>Needs &amp; Pain Points: </a:t>
            </a:r>
          </a:p>
          <a:p>
            <a:r>
              <a:rPr lang="en-US"/>
              <a:t>Wants visible results from services she </a:t>
            </a:r>
            <a:r>
              <a:rPr lang="en-US" err="1"/>
              <a:t>trustsSeeks</a:t>
            </a:r>
            <a:r>
              <a:rPr lang="en-US"/>
              <a:t> curated experiences with lifestyle </a:t>
            </a:r>
            <a:r>
              <a:rPr lang="en-US" err="1"/>
              <a:t>credibilityPrefers</a:t>
            </a:r>
            <a:r>
              <a:rPr lang="en-US"/>
              <a:t> apps that look and feel </a:t>
            </a:r>
            <a:r>
              <a:rPr lang="en-US" err="1"/>
              <a:t>premiumLoves</a:t>
            </a:r>
            <a:r>
              <a:rPr lang="en-US"/>
              <a:t> sharing her routines on social media</a:t>
            </a:r>
            <a:endParaRPr lang="en-A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D081D6-5AF0-03CF-DA43-AB1E06EDB6E8}"/>
              </a:ext>
            </a:extLst>
          </p:cNvPr>
          <p:cNvSpPr txBox="1"/>
          <p:nvPr/>
        </p:nvSpPr>
        <p:spPr>
          <a:xfrm>
            <a:off x="6362703" y="4051816"/>
            <a:ext cx="53083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r>
              <a:rPr lang="en-US"/>
              <a:t>Preventive care that enhances appearance and </a:t>
            </a:r>
            <a:r>
              <a:rPr lang="en-US" err="1"/>
              <a:t>longevityAesthetic</a:t>
            </a:r>
            <a:r>
              <a:rPr lang="en-US"/>
              <a:t> services bundled together (e.g. skin, dental, anti-aging)Health content that matches her </a:t>
            </a:r>
            <a:r>
              <a:rPr lang="en-US" err="1"/>
              <a:t>interestsSocial</a:t>
            </a:r>
            <a:r>
              <a:rPr lang="en-US"/>
              <a:t> reward systems and exclusive perks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65033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7F217-C47B-F8CC-00CC-D5E46E67A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A2E07-9CD3-22E5-7BBE-F948271A91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/>
              <a:t>Finance – Income Statement Projections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DD5172-A87B-7F9F-5EA4-358512AFC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0309" y="1268413"/>
            <a:ext cx="6678358" cy="505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3232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B4E67-5B8D-74E9-CA0C-72FDCCB10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33EC5-384B-16C3-32B9-45E697E6CA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/>
              <a:t>Finance – Revenue Drivers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162B92-9155-A9C8-48F9-E06DF93A8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038" y="1268413"/>
            <a:ext cx="4756577" cy="25111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C92D40-FF35-0716-6029-39B47B5CA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63" y="4032504"/>
            <a:ext cx="4758653" cy="245719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BF2190B-A4BA-C7B6-8D2F-7AAA2077B252}"/>
              </a:ext>
            </a:extLst>
          </p:cNvPr>
          <p:cNvSpPr/>
          <p:nvPr/>
        </p:nvSpPr>
        <p:spPr>
          <a:xfrm>
            <a:off x="5276088" y="1268413"/>
            <a:ext cx="6580950" cy="5221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 rtl="0" fontAlgn="base"/>
            <a:endParaRPr lang="en-AU" b="0" i="0" u="none" strike="noStrike">
              <a:solidFill>
                <a:schemeClr val="tx2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2DFE167-AE2A-9B12-F26E-7F58BD54FBFC}"/>
              </a:ext>
            </a:extLst>
          </p:cNvPr>
          <p:cNvSpPr/>
          <p:nvPr/>
        </p:nvSpPr>
        <p:spPr>
          <a:xfrm>
            <a:off x="5276087" y="1268413"/>
            <a:ext cx="6580951" cy="5221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/>
            <a:endParaRPr lang="en-AU" b="0" i="0" u="none" strike="noStrike">
              <a:solidFill>
                <a:schemeClr val="tx2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AAD3C5-845A-FAB9-5F18-8FBF4436F528}"/>
              </a:ext>
            </a:extLst>
          </p:cNvPr>
          <p:cNvSpPr txBox="1"/>
          <p:nvPr/>
        </p:nvSpPr>
        <p:spPr>
          <a:xfrm>
            <a:off x="5276086" y="1268413"/>
            <a:ext cx="6578876" cy="5332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en-AU" sz="1050" b="1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Industry-Level Growth Benchmarks</a:t>
            </a:r>
            <a:endParaRPr lang="en-AU" sz="1050" kern="10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Thai Private Hospital Market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CAGR of </a:t>
            </a:r>
            <a:r>
              <a:rPr lang="en-AU" sz="1050" b="1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~</a:t>
            </a: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8</a:t>
            </a:r>
            <a:r>
              <a:rPr lang="en-AU" sz="1050" b="1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%</a:t>
            </a: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(2022–2024), according to TTB Economic Analysis </a:t>
            </a:r>
            <a:r>
              <a:rPr lang="en-AU" sz="1050" kern="10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Center</a:t>
            </a: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AU" sz="1050" kern="10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Phyathai</a:t>
            </a: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wellness revenue from THB 1.7B (2021) to 2.2B (2023) -&gt; ~14.5% CAGR, per case data.</a:t>
            </a:r>
          </a:p>
          <a:p>
            <a:pPr>
              <a:spcAft>
                <a:spcPts val="800"/>
              </a:spcAft>
              <a:buNone/>
            </a:pP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Global Wellness Market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Global wellness economy valued at $4.4 trillion in 2020 and forecast to reach $7 trillion by 2025, growing at ~9% CAGR (Global Wellness Institute).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 Thailand, the wellness tourism market alone was worth THB 400B as of 2017 and continues expanding.</a:t>
            </a:r>
          </a:p>
          <a:p>
            <a:pPr>
              <a:spcAft>
                <a:spcPts val="800"/>
              </a:spcAft>
              <a:buNone/>
            </a:pPr>
            <a:r>
              <a:rPr lang="en-AU" sz="1050" b="1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Segment-Level Demand Growth</a:t>
            </a:r>
            <a:endParaRPr lang="en-AU" sz="1050" kern="10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AU" sz="1050" b="1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Anti-Aging Services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Fastest-growing segment in </a:t>
            </a:r>
            <a:r>
              <a:rPr lang="en-AU" sz="1050" kern="10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Phyathai’s</a:t>
            </a: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portfolio.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29% CAGR from 2021–2023 per case data </a:t>
            </a:r>
            <a:r>
              <a:rPr lang="en-AU" sz="1050" kern="1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-&gt; </a:t>
            </a: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strong tailwind.</a:t>
            </a:r>
          </a:p>
          <a:p>
            <a:pPr>
              <a:spcAft>
                <a:spcPts val="800"/>
              </a:spcAft>
              <a:buNone/>
            </a:pP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Skin &amp; Laser, Dental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Skin &amp; Laser: 16% CAGR (2021–2023)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Dental: 10% CAGR (2021–2023)</a:t>
            </a:r>
          </a:p>
          <a:p>
            <a:pPr>
              <a:spcAft>
                <a:spcPts val="800"/>
              </a:spcAft>
              <a:buNone/>
            </a:pPr>
            <a:r>
              <a:rPr lang="en-AU" sz="1050" b="1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Digital &amp; Product Expansion Multiplier</a:t>
            </a:r>
            <a:endParaRPr lang="en-AU" sz="1050" kern="10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spcAft>
                <a:spcPts val="800"/>
              </a:spcAft>
              <a:buNone/>
            </a:pP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Your model incorporates app upgrades and new bundling functionality. These enable: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Higher service utilization per user (cross-selling wellness services)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Improved retention and repeat visits via personalized care journeys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New customer acquisition channels (</a:t>
            </a:r>
            <a:r>
              <a:rPr lang="en-AU" sz="1050" kern="10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HealthUp</a:t>
            </a:r>
            <a:r>
              <a:rPr lang="en-AU" sz="1050" kern="1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app + digital marketing)</a:t>
            </a:r>
          </a:p>
        </p:txBody>
      </p:sp>
    </p:spTree>
    <p:extLst>
      <p:ext uri="{BB962C8B-B14F-4D97-AF65-F5344CB8AC3E}">
        <p14:creationId xmlns:p14="http://schemas.microsoft.com/office/powerpoint/2010/main" val="10135670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26E52-6FAC-9715-37AE-4D3FC3AEA5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/>
              <a:t>Finance - </a:t>
            </a:r>
            <a:r>
              <a:rPr lang="en-AU" err="1"/>
              <a:t>Budget:Marketing</a:t>
            </a:r>
            <a:r>
              <a:rPr lang="en-AU"/>
              <a:t> and CAPEX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2AA9D7-DC41-5AB4-931E-6689C797E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50" y="1285576"/>
            <a:ext cx="10383699" cy="428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714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D11E1-A6A1-4E2A-A912-B5CBBA506A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069970-C85A-841C-9DFA-C468688C1F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34665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D144C-C6EA-9D94-A855-F9622768A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8BC72-EBBB-A4E6-573C-805084560E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/>
              <a:t>Why didn’t we choose other solutions?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7791747-C2E1-659A-32F6-6ADA969FF3ED}"/>
              </a:ext>
            </a:extLst>
          </p:cNvPr>
          <p:cNvGraphicFramePr>
            <a:graphicFrameLocks noGrp="1"/>
          </p:cNvGraphicFramePr>
          <p:nvPr/>
        </p:nvGraphicFramePr>
        <p:xfrm>
          <a:off x="337038" y="1427588"/>
          <a:ext cx="11520000" cy="4362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0386">
                  <a:extLst>
                    <a:ext uri="{9D8B030D-6E8A-4147-A177-3AD203B41FA5}">
                      <a16:colId xmlns:a16="http://schemas.microsoft.com/office/drawing/2014/main" val="450794748"/>
                    </a:ext>
                  </a:extLst>
                </a:gridCol>
                <a:gridCol w="9299614">
                  <a:extLst>
                    <a:ext uri="{9D8B030D-6E8A-4147-A177-3AD203B41FA5}">
                      <a16:colId xmlns:a16="http://schemas.microsoft.com/office/drawing/2014/main" val="1064320101"/>
                    </a:ext>
                  </a:extLst>
                </a:gridCol>
              </a:tblGrid>
              <a:tr h="430709">
                <a:tc>
                  <a:txBody>
                    <a:bodyPr/>
                    <a:lstStyle/>
                    <a:p>
                      <a:r>
                        <a:rPr lang="en-AU"/>
                        <a:t>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/>
                        <a:t>Why we did not choose 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004509"/>
                  </a:ext>
                </a:extLst>
              </a:tr>
              <a:tr h="725630">
                <a:tc>
                  <a:txBody>
                    <a:bodyPr/>
                    <a:lstStyle/>
                    <a:p>
                      <a:r>
                        <a:rPr lang="en-AU"/>
                        <a:t>Omnichannel marketing </a:t>
                      </a:r>
                      <a:r>
                        <a:rPr lang="en-AU" err="1"/>
                        <a:t>Campaing</a:t>
                      </a:r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 campaigns are easy for competitors to replicate; may not differentiate </a:t>
                      </a:r>
                      <a:r>
                        <a:rPr lang="en-US" sz="1800" b="0" i="0" u="none" strike="noStrike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Phyathai</a:t>
                      </a:r>
                      <a:r>
                        <a:rPr lang="en-US" sz="18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enough in a crowded market.</a:t>
                      </a:r>
                    </a:p>
                    <a:p>
                      <a:r>
                        <a:rPr lang="en-US" sz="18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Doing this solution by itself would not be sufficient as a solution</a:t>
                      </a:r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169152"/>
                  </a:ext>
                </a:extLst>
              </a:tr>
              <a:tr h="725630">
                <a:tc>
                  <a:txBody>
                    <a:bodyPr/>
                    <a:lstStyle/>
                    <a:p>
                      <a:r>
                        <a:rPr lang="en-AU"/>
                        <a:t>Wearable Wellness Tracker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 upfront investment in tech infrastructure, training, and data privacy compliance.</a:t>
                      </a:r>
                    </a:p>
                    <a:p>
                      <a:r>
                        <a:rPr lang="en-US" sz="18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 degree of competition that have had entry into the market for a long time, with expertise in the range.</a:t>
                      </a:r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719154"/>
                  </a:ext>
                </a:extLst>
              </a:tr>
              <a:tr h="725630">
                <a:tc>
                  <a:txBody>
                    <a:bodyPr/>
                    <a:lstStyle/>
                    <a:p>
                      <a:r>
                        <a:rPr lang="en-AU"/>
                        <a:t>Flagship Wellness </a:t>
                      </a:r>
                      <a:r>
                        <a:rPr lang="en-AU" err="1"/>
                        <a:t>Center</a:t>
                      </a:r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/>
                        <a:t>Could cannibalise existing income from other BDMS brands. </a:t>
                      </a:r>
                    </a:p>
                    <a:p>
                      <a:r>
                        <a:rPr lang="en-US" sz="18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 estate, construction, and staffing costs are high, with a long return on investment horizon.</a:t>
                      </a:r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564650"/>
                  </a:ext>
                </a:extLst>
              </a:tr>
              <a:tr h="725630">
                <a:tc>
                  <a:txBody>
                    <a:bodyPr/>
                    <a:lstStyle/>
                    <a:p>
                      <a:r>
                        <a:rPr lang="en-AU"/>
                        <a:t>Corporate Expansion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Relies on companies' willingness to invest in employee wellness, which can fluctuate with economic conditions.</a:t>
                      </a:r>
                    </a:p>
                    <a:p>
                      <a:r>
                        <a:rPr lang="en-US" sz="18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Existing position with corporate clients, may </a:t>
                      </a:r>
                      <a:r>
                        <a:rPr lang="en-US" sz="1800" b="0" i="0" u="none" strike="noStrike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cannibalise</a:t>
                      </a:r>
                      <a:r>
                        <a:rPr lang="en-US" sz="18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sales and not likely to expand revenue as much as anticipated</a:t>
                      </a:r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144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94110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38117-700A-73B2-7543-30406463B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FFC97-EF34-83FB-BFAA-1328218A23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/>
              <a:t>How would we measure success for this product?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534D73-139B-2AA3-EC3D-BF18266A345B}"/>
              </a:ext>
            </a:extLst>
          </p:cNvPr>
          <p:cNvSpPr txBox="1"/>
          <p:nvPr/>
        </p:nvSpPr>
        <p:spPr>
          <a:xfrm>
            <a:off x="3226982" y="2418654"/>
            <a:ext cx="645396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/>
              <a:t>Adoption</a:t>
            </a:r>
            <a:r>
              <a:rPr lang="en-US"/>
              <a:t>: % of </a:t>
            </a:r>
            <a:r>
              <a:rPr lang="en-US" err="1"/>
              <a:t>HealthUp</a:t>
            </a:r>
            <a:r>
              <a:rPr lang="en-US"/>
              <a:t> users who onboard to Wellness Hub</a:t>
            </a:r>
          </a:p>
          <a:p>
            <a:endParaRPr lang="en-US"/>
          </a:p>
          <a:p>
            <a:r>
              <a:rPr lang="en-US" b="1"/>
              <a:t>Engagement</a:t>
            </a:r>
            <a:r>
              <a:rPr lang="en-US"/>
              <a:t>: Repeat bundle purchases, average monthly bookings, completion of wellness journeys</a:t>
            </a:r>
          </a:p>
          <a:p>
            <a:endParaRPr lang="en-US"/>
          </a:p>
          <a:p>
            <a:r>
              <a:rPr lang="en-US" b="1"/>
              <a:t>Revenue</a:t>
            </a:r>
            <a:r>
              <a:rPr lang="en-US"/>
              <a:t>: Wellness bundle revenue vs. historical baseline, cross-sell uplift from </a:t>
            </a:r>
            <a:r>
              <a:rPr lang="en-US" err="1"/>
              <a:t>PowerHour</a:t>
            </a:r>
            <a:r>
              <a:rPr lang="en-US"/>
              <a:t> or family care add-ons</a:t>
            </a:r>
          </a:p>
          <a:p>
            <a:endParaRPr lang="en-US"/>
          </a:p>
          <a:p>
            <a:r>
              <a:rPr lang="en-US" b="1"/>
              <a:t>Perception Shift</a:t>
            </a:r>
            <a:r>
              <a:rPr lang="en-US"/>
              <a:t>: Brand perception survey (clinical provider → wellness partner)</a:t>
            </a:r>
          </a:p>
        </p:txBody>
      </p:sp>
    </p:spTree>
    <p:extLst>
      <p:ext uri="{BB962C8B-B14F-4D97-AF65-F5344CB8AC3E}">
        <p14:creationId xmlns:p14="http://schemas.microsoft.com/office/powerpoint/2010/main" val="1752540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QUT Colours">
      <a:dk1>
        <a:sysClr val="windowText" lastClr="000000"/>
      </a:dk1>
      <a:lt1>
        <a:sysClr val="window" lastClr="FFFFFF"/>
      </a:lt1>
      <a:dk2>
        <a:srgbClr val="002D4C"/>
      </a:dk2>
      <a:lt2>
        <a:srgbClr val="E8E8E8"/>
      </a:lt2>
      <a:accent1>
        <a:srgbClr val="002D4C"/>
      </a:accent1>
      <a:accent2>
        <a:srgbClr val="003B62"/>
      </a:accent2>
      <a:accent3>
        <a:srgbClr val="005E9E"/>
      </a:accent3>
      <a:accent4>
        <a:srgbClr val="747474"/>
      </a:accent4>
      <a:accent5>
        <a:srgbClr val="AEAEAE"/>
      </a:accent5>
      <a:accent6>
        <a:srgbClr val="D0D0D0"/>
      </a:accent6>
      <a:hlink>
        <a:srgbClr val="C00000"/>
      </a:hlink>
      <a:folHlink>
        <a:srgbClr val="C000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36</Slides>
  <Notes>9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PowerPoint Presentation</vt:lpstr>
      <vt:lpstr>Executive Summary</vt:lpstr>
      <vt:lpstr>Wellness demand is rising, but Phyathai’s current positioning leaves opportunity on the table.</vt:lpstr>
      <vt:lpstr>Current offerings aren’t designed to meet lifestyle-driven expectations</vt:lpstr>
      <vt:lpstr>Thai consumers are ready for lifestyle wellness that fits their daily lives</vt:lpstr>
      <vt:lpstr>Thai consumers are ready for lifestyle wellness that fits their daily lives</vt:lpstr>
      <vt:lpstr>Thai consumers are ready for lifestyle wellness that fits their daily lives</vt:lpstr>
      <vt:lpstr>Thai consumers are ready for lifestyle wellness that fits their daily lives</vt:lpstr>
      <vt:lpstr>Helping Phyathai lead wellness by turning services into journeys</vt:lpstr>
      <vt:lpstr>Phyathai Hospital can leverage existing digital infrastructure to promote its wellness services</vt:lpstr>
      <vt:lpstr>Expanding HealthUp to pioneer preventative health and wellness</vt:lpstr>
      <vt:lpstr>“WellnessHub” can leverage HealthUp’s existing application</vt:lpstr>
      <vt:lpstr>Bundling services can increase revenue for the target market</vt:lpstr>
      <vt:lpstr>The target segment are time-poor and require efficiency</vt:lpstr>
      <vt:lpstr>Personalised recommendations can up-sell further services</vt:lpstr>
      <vt:lpstr>A user can complete their wellness journey through one application</vt:lpstr>
      <vt:lpstr>WellnessHub drives customer value while generating revenue</vt:lpstr>
      <vt:lpstr>PowerPoint Presentation</vt:lpstr>
      <vt:lpstr>PowerPoint Presentation</vt:lpstr>
      <vt:lpstr>PowerPoint Presentation</vt:lpstr>
      <vt:lpstr>Multi-channel marketing can ensure target market reach</vt:lpstr>
      <vt:lpstr>WellnessHub can be promoted through key Thai marketing channels</vt:lpstr>
      <vt:lpstr>”WellnessHub” launches in nine months, to ensure value in 3 years</vt:lpstr>
      <vt:lpstr>Phyathai can achieve its goal of 30% wellness revenue growth through the implementation of WellnessHub </vt:lpstr>
      <vt:lpstr>Wellness revenue is expected to beat 3-year topline growth targets</vt:lpstr>
      <vt:lpstr>The strategy’s sit well within the Phyathai’s marketing budget </vt:lpstr>
      <vt:lpstr>The forecast have been sensitised and are therefore robust</vt:lpstr>
      <vt:lpstr>The projections show strong project value and feasibility</vt:lpstr>
      <vt:lpstr>Executive Summary</vt:lpstr>
      <vt:lpstr>Customer Segments</vt:lpstr>
      <vt:lpstr>Finance – Income Statement Projections</vt:lpstr>
      <vt:lpstr>Finance – Revenue Drivers</vt:lpstr>
      <vt:lpstr>Finance - Budget:Marketing and CAPEX</vt:lpstr>
      <vt:lpstr>PowerPoint Presentation</vt:lpstr>
      <vt:lpstr>Why didn’t we choose other solutions?</vt:lpstr>
      <vt:lpstr>How would we measure success for this product?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Cameron Mah</dc:creator>
  <cp:revision>1</cp:revision>
  <dcterms:created xsi:type="dcterms:W3CDTF">2025-04-25T02:11:12Z</dcterms:created>
  <dcterms:modified xsi:type="dcterms:W3CDTF">2025-05-20T13:07:18Z</dcterms:modified>
</cp:coreProperties>
</file>